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77" r:id="rId4"/>
    <p:sldId id="284" r:id="rId5"/>
    <p:sldId id="309" r:id="rId6"/>
    <p:sldId id="319" r:id="rId7"/>
    <p:sldId id="321" r:id="rId8"/>
    <p:sldId id="320" r:id="rId9"/>
    <p:sldId id="322" r:id="rId10"/>
    <p:sldId id="323" r:id="rId11"/>
    <p:sldId id="326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66CDD-56B7-448D-BFB3-9A95828A6CB1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345A-FBBE-4DC1-AAB6-B6AE04CB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0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C0FE-23C4-44EE-880E-9DF3FF3E9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3E97F-CEFE-41BA-A874-D16C5D5B7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410D9-EBDC-48E9-99EB-4C2E583A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E96-EE85-4796-91CF-7B59F1CA4BB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03F7-634F-4385-8A7C-65723991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CAD48-42FF-4F8F-BB15-8ECF1007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012B-84E7-4678-B02E-9E88D75495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3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230A-7562-41A2-BD23-8CB5ED0E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08DC9-B8DA-4E07-BF9C-094656C19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469FF-B51C-49CD-A091-7D5574A2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E96-EE85-4796-91CF-7B59F1CA4BB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B9F0-B82B-4E56-BA8E-029DABFF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7B506-2BBF-4BD2-BE0F-5E7ED03B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012B-84E7-4678-B02E-9E88D75495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7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0ADAD-CAF5-48A2-A2E3-7CA355765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DA69C-0325-4C3C-BA11-561E90A40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C95DA-04C7-44E0-A22E-E3387364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E96-EE85-4796-91CF-7B59F1CA4BB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CFFDE-8839-412F-8565-D6B5AB37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265D5-311D-4067-9B53-931D5E35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012B-84E7-4678-B02E-9E88D75495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97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Rounded Rectangle 12"/>
          <p:cNvSpPr/>
          <p:nvPr/>
        </p:nvSpPr>
        <p:spPr>
          <a:xfrm>
            <a:off x="87924" y="69850"/>
            <a:ext cx="12016154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>
            <a:off x="84016" y="1449389"/>
            <a:ext cx="12027877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84016" y="1397000"/>
            <a:ext cx="12027877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0"/>
          <p:cNvSpPr/>
          <p:nvPr/>
        </p:nvSpPr>
        <p:spPr>
          <a:xfrm>
            <a:off x="84016" y="2976564"/>
            <a:ext cx="12027877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31" y="139701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4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pPr/>
              <a:t>17-08-2018</a:t>
            </a:fld>
            <a:endParaRPr lang="en-IN"/>
          </a:p>
        </p:txBody>
      </p:sp>
      <p:sp>
        <p:nvSpPr>
          <p:cNvPr id="1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28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BC6C7815-5993-468E-ACAE-273E5D0DC170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28" y="274638"/>
            <a:ext cx="10363200" cy="563562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13594" y="1447800"/>
            <a:ext cx="10550769" cy="457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78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Rounded Rectangle 9"/>
          <p:cNvSpPr/>
          <p:nvPr/>
        </p:nvSpPr>
        <p:spPr>
          <a:xfrm>
            <a:off x="87084" y="69759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 flipV="1">
            <a:off x="91831" y="2376489"/>
            <a:ext cx="1201810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7"/>
          <p:cNvSpPr/>
          <p:nvPr/>
        </p:nvSpPr>
        <p:spPr>
          <a:xfrm>
            <a:off x="91831" y="2341564"/>
            <a:ext cx="1201810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8"/>
          <p:cNvSpPr/>
          <p:nvPr/>
        </p:nvSpPr>
        <p:spPr>
          <a:xfrm>
            <a:off x="91831" y="2468564"/>
            <a:ext cx="12018107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10C88CE5-65FD-4F52-A2A0-10AB2D6D3CAA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31" y="130176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4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pPr/>
              <a:t>17-08-2018</a:t>
            </a:fld>
            <a:endParaRPr lang="en-IN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703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3C96B9F6-7DF8-4956-8D47-CE415CCF0E3C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1" y="1447800"/>
            <a:ext cx="4998720" cy="457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1074" y="274638"/>
            <a:ext cx="10363200" cy="563562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pPr/>
              <a:t>17-08-2018</a:t>
            </a:fld>
            <a:endParaRPr lang="en-IN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920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51339" y="274638"/>
            <a:ext cx="1036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eaLnBrk="1" hangingPunct="1"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7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D0A1E622-F621-4169-9C00-9F5E409EEAB8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pPr/>
              <a:t>17-08-2018</a:t>
            </a:fld>
            <a:endParaRPr lang="en-IN"/>
          </a:p>
        </p:txBody>
      </p:sp>
      <p:sp>
        <p:nvSpPr>
          <p:cNvPr id="9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980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1255E1D3-AF80-471B-8099-E73584F44DB9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23" y="76200"/>
            <a:ext cx="103632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pPr/>
              <a:t>17-08-2018</a:t>
            </a:fld>
            <a:endParaRPr lang="en-IN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23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BF0B9825-1787-4FE5-8BB2-39E8A5A1D6AD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pPr/>
              <a:t>17-08-2018</a:t>
            </a:fld>
            <a:endParaRPr lang="en-IN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005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6" name="Rounded Rectangle 8"/>
          <p:cNvSpPr/>
          <p:nvPr/>
        </p:nvSpPr>
        <p:spPr>
          <a:xfrm>
            <a:off x="85970" y="69850"/>
            <a:ext cx="12018108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A7BF3028-05AB-4493-92D5-8228FA5FE86D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384" y="120651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074" y="76200"/>
            <a:ext cx="10363200" cy="71755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pPr/>
              <a:t>17-08-2018</a:t>
            </a:fld>
            <a:endParaRPr lang="en-IN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91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C182-1E9C-4634-8E74-71E1FD6A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C125A-C66C-421B-8B87-0CF16E862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C5D8-65F3-4828-89EC-3A697286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E96-EE85-4796-91CF-7B59F1CA4BB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DA597-D815-43C4-96F6-F6FF4384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74C4A-F877-4A78-8F39-CDF3170D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012B-84E7-4678-B02E-9E88D75495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70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91832" y="4683126"/>
            <a:ext cx="12008338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832" y="4649789"/>
            <a:ext cx="12008338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832" y="4773613"/>
            <a:ext cx="12008338" cy="4921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6DA69549-777D-4A00-B024-FF079182F0F1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31" y="139701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80" y="66679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pPr/>
              <a:t>17-08-2018</a:t>
            </a:fld>
            <a:endParaRPr lang="en-IN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283200" cy="45720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2034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B55FAC9A-A197-4288-8639-82F7D9A64B0A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pPr/>
              <a:t>17-08-2018</a:t>
            </a:fld>
            <a:endParaRPr lang="en-IN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752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68224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4"/>
            <a:ext cx="7416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pPr/>
              <a:t>17-08-2018</a:t>
            </a:fld>
            <a:endParaRPr lang="en-IN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96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A2C1-2CC4-4B77-B4D7-CCDB8D11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D3165-1284-43D2-BCD7-2A74EA3B8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B48A-89E0-47A6-A68F-D8A9BD6F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E96-EE85-4796-91CF-7B59F1CA4BB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B6F9-C3E1-4331-B6C9-34EF409F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E5612-57AF-49E3-A057-8444B474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012B-84E7-4678-B02E-9E88D75495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3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6E66-84AC-4147-AA3F-4FE7DFFE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9D4E-7381-4810-97EF-59B8BD1DC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BF10-8C49-4F0D-94A6-091684C9A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8960A-C17B-467D-AC76-17F8BD8F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E96-EE85-4796-91CF-7B59F1CA4BB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0AB3F-53AA-4769-B0E7-96DCC49E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C2ED6-D253-43E7-B7CF-70B72A32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012B-84E7-4678-B02E-9E88D75495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9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6572-ED62-44E2-92CF-766B4504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0E8CD-4999-4E57-AF7B-45393BD31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3387D-BCE1-46DD-A651-48A5844AF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EB1F3-90D9-409B-AD7E-ECF9BF44C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FAD97-D253-4F3E-BC83-6911E1DEB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C3E8D-8BB7-481F-8D1D-0E94CCB2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E96-EE85-4796-91CF-7B59F1CA4BB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3CECD-C4A0-4115-9F22-5EDADDA5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EDD01-A9B0-41F1-970D-9F1F8B58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012B-84E7-4678-B02E-9E88D75495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9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F1C3-D7C6-4841-A03F-AA91CCA6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54644-3DAE-4185-9E72-D7FFFD25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E96-EE85-4796-91CF-7B59F1CA4BB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14DCE-8956-4477-82ED-C6593BB7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F3507-F650-4AFC-AD0A-033BD838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012B-84E7-4678-B02E-9E88D75495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4E43E-58ED-413B-85A7-2E4678D2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E96-EE85-4796-91CF-7B59F1CA4BB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53AB4-93A6-4EB2-AA79-FFC73AAC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D878D-35C3-463D-B3E5-F5F421E8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012B-84E7-4678-B02E-9E88D75495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943E-E4DC-4DC8-A412-FDBF6F39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E5AC-C361-4262-83CB-2510EA97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0D97A-575A-4BB3-9BB5-5E0AD305C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64130-B532-4C4F-A506-ACB361CE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E96-EE85-4796-91CF-7B59F1CA4BB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B3FB3-8E6D-45F5-9E2B-65DE9D4C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3C704-C4F0-4C1B-A76C-402BD3CD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012B-84E7-4678-B02E-9E88D75495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2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7CEA-A769-4E43-A237-5276AEEB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38FFF-6382-4CC4-9676-CCBAC70DC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C47E5-99DC-4D50-A398-538146B48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89A9A-1C22-4610-AE44-3A5B2009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E96-EE85-4796-91CF-7B59F1CA4BB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BD600-345E-4DFF-91EF-D1B579F9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A8796-7246-4861-98D4-E8565812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012B-84E7-4678-B02E-9E88D75495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1908B-6666-447E-8B35-15959F69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177E8-5422-4489-99B0-DB493B09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8B520-5022-4347-8444-4D624EAF7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6DE96-EE85-4796-91CF-7B59F1CA4BB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E61BF-4E0E-474A-B135-1CD69B870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A774A-548B-44A2-B175-8DE481E1D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4012B-84E7-4678-B02E-9E88D75495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970" y="76200"/>
            <a:ext cx="12018108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2" name="Title Placeholder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1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fld id="{E6DBBF3B-230C-49E6-B719-16F36918CEE4}" type="datetimeFigureOut">
              <a:rPr lang="en-IN" smtClean="0"/>
              <a:pPr/>
              <a:t>17-08-2018</a:t>
            </a:fld>
            <a:endParaRPr lang="en-IN"/>
          </a:p>
        </p:txBody>
      </p:sp>
      <p:sp>
        <p:nvSpPr>
          <p:cNvPr id="2055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8F814726-D194-4967-A03D-90EF3CA34C2A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pic>
        <p:nvPicPr>
          <p:cNvPr id="205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384" y="120651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156308" y="6553200"/>
            <a:ext cx="52832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65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 Light" panose="020F03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 Light" panose="020F03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 Light" panose="020F03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 Light" panose="020F03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AABBDF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0BD0D9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0BD0D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rohit@gmail.com" TargetMode="External"/><Relationship Id="rId2" Type="http://schemas.openxmlformats.org/officeDocument/2006/relationships/hyperlink" Target="mailto:ranajoy.dutta@sigmaway.co" TargetMode="Externa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Sigma Smart Strip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7000" y="6443663"/>
            <a:ext cx="1473200" cy="457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SigmaWay LLC, 2018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70" y="3453054"/>
            <a:ext cx="4965614" cy="1171953"/>
          </a:xfrm>
          <a:prstGeom prst="rect">
            <a:avLst/>
          </a:prstGeom>
        </p:spPr>
      </p:pic>
      <p:sp>
        <p:nvSpPr>
          <p:cNvPr id="6" name="Subtitle 4"/>
          <p:cNvSpPr>
            <a:spLocks noGrp="1"/>
          </p:cNvSpPr>
          <p:nvPr>
            <p:ph type="subTitle" idx="1"/>
          </p:nvPr>
        </p:nvSpPr>
        <p:spPr>
          <a:xfrm>
            <a:off x="2628900" y="4939317"/>
            <a:ext cx="69342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+mj-lt"/>
              </a:rPr>
              <a:t>Module</a:t>
            </a:r>
          </a:p>
          <a:p>
            <a:pPr eaLnBrk="1" hangingPunct="1">
              <a:defRPr/>
            </a:pPr>
            <a:r>
              <a:rPr lang="en-US" sz="2400" dirty="0"/>
              <a:t>Ranajoy Dutta</a:t>
            </a:r>
          </a:p>
          <a:p>
            <a:pPr eaLnBrk="1" hangingPunct="1">
              <a:defRPr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067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C2D0-BFFB-41DA-88A3-8D632F51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Credentials :-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A79CF-EAA8-41B8-9061-8634BC87EF02}"/>
              </a:ext>
            </a:extLst>
          </p:cNvPr>
          <p:cNvSpPr txBox="1"/>
          <p:nvPr/>
        </p:nvSpPr>
        <p:spPr>
          <a:xfrm>
            <a:off x="858129" y="928468"/>
            <a:ext cx="721672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</a:rPr>
              <a:t>000webhost credentials :-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Username</a:t>
            </a:r>
            <a:r>
              <a:rPr lang="en-IN" dirty="0"/>
              <a:t> :- </a:t>
            </a:r>
            <a:r>
              <a:rPr lang="en-IN" dirty="0">
                <a:hlinkClick r:id="rId2"/>
              </a:rPr>
              <a:t>ranajoy.dutta@sigmaway.co</a:t>
            </a:r>
            <a:endParaRPr lang="en-IN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Password</a:t>
            </a:r>
            <a:r>
              <a:rPr lang="en-IN" dirty="0"/>
              <a:t> :- </a:t>
            </a:r>
            <a:r>
              <a:rPr lang="en-IN" dirty="0" err="1"/>
              <a:t>RanajoyDutta</a:t>
            </a:r>
            <a:endParaRPr lang="en-IN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IN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</a:rPr>
              <a:t>000webhost DB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Name :- </a:t>
            </a:r>
            <a:r>
              <a:rPr lang="en-US" sz="1600" dirty="0"/>
              <a:t>id6549663_nodemcu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ost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:- </a:t>
            </a:r>
            <a:r>
              <a:rPr lang="en-US" sz="1600" dirty="0"/>
              <a:t>localhost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U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ser :- </a:t>
            </a:r>
            <a:r>
              <a:rPr lang="en-US" sz="1600" dirty="0"/>
              <a:t>id6549663_root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assword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/>
              <a:t>:- abc123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</a:rPr>
              <a:t>est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 User Login :-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Email</a:t>
            </a:r>
            <a:r>
              <a:rPr lang="en-IN" sz="1600" dirty="0"/>
              <a:t> – </a:t>
            </a:r>
            <a:r>
              <a:rPr lang="en-IN" sz="1600" dirty="0">
                <a:hlinkClick r:id="rId3"/>
              </a:rPr>
              <a:t>rohit@gmail.com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Password </a:t>
            </a:r>
            <a:r>
              <a:rPr lang="en-IN" sz="1600" dirty="0"/>
              <a:t>– 12345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Files.000webhost.com (file manager) :-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User – </a:t>
            </a:r>
            <a:r>
              <a:rPr lang="en-IN" sz="1600" dirty="0"/>
              <a:t>ranajoy0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Password - </a:t>
            </a:r>
            <a:r>
              <a:rPr lang="en-IN" sz="1600" dirty="0" err="1"/>
              <a:t>RanajoyDutta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7079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925638" y="952501"/>
            <a:ext cx="8420100" cy="1362075"/>
          </a:xfrm>
        </p:spPr>
        <p:txBody>
          <a:bodyPr/>
          <a:lstStyle/>
          <a:p>
            <a:pPr eaLnBrk="1" hangingPunct="1"/>
            <a:r>
              <a:rPr lang="en-US" altLang="en-US"/>
              <a:t>Thank You 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3031414"/>
            <a:ext cx="8420100" cy="3232752"/>
          </a:xfrm>
        </p:spPr>
        <p:txBody>
          <a:bodyPr numCol="2">
            <a:normAutofit/>
          </a:bodyPr>
          <a:lstStyle/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Nitin Sinha 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chemeClr val="tx2"/>
                </a:solidFill>
              </a:rPr>
              <a:t>nitin.sinha@goSigmaWay.com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+1 727-394-4375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+91 7838188809</a:t>
            </a:r>
          </a:p>
          <a:p>
            <a:pPr eaLnBrk="1" hangingPunct="1">
              <a:defRPr/>
            </a:pPr>
            <a:endParaRPr lang="en-US" sz="1800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Debjani Mitra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chemeClr val="tx2"/>
                </a:solidFill>
              </a:rPr>
              <a:t>debjani.mitra@goSigmaWay.com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+1 952-583-3449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+91 9339555636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Ranajoy Dutta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ranajoydutta7@gmail.com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+91 9971807197</a:t>
            </a:r>
          </a:p>
          <a:p>
            <a:pPr eaLnBrk="1" hangingPunct="1">
              <a:defRPr/>
            </a:pP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30725" name="Footer Placeholder 1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© SigmaWay LLC, 2018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839309" y="2540721"/>
            <a:ext cx="4969697" cy="410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0" indent="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ABBDF"/>
              </a:buClr>
              <a:buSzPct val="85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SzPct val="80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rgbClr val="0F6FC6"/>
              </a:buClr>
              <a:buSzPct val="85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326765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3" name="Rectangle: Rounded Corners 2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504" y="3007100"/>
            <a:ext cx="2683127" cy="56356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SigmaWay LLC, 2018</a:t>
            </a:r>
          </a:p>
        </p:txBody>
      </p:sp>
      <p:graphicFrame>
        <p:nvGraphicFramePr>
          <p:cNvPr id="15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65454790"/>
              </p:ext>
            </p:extLst>
          </p:nvPr>
        </p:nvGraphicFramePr>
        <p:xfrm>
          <a:off x="6697728" y="860884"/>
          <a:ext cx="4782804" cy="550199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971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771"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Page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25">
                <a:tc>
                  <a:txBody>
                    <a:bodyPr/>
                    <a:lstStyle/>
                    <a:p>
                      <a:r>
                        <a:rPr lang="en-US" sz="1800" dirty="0"/>
                        <a:t>1. Sigma Smart Strip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1.1 Hardware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1.2 GUI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765774"/>
                  </a:ext>
                </a:extLst>
              </a:tr>
              <a:tr h="371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2. Django – Challengers Website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701563"/>
                  </a:ext>
                </a:extLst>
              </a:tr>
              <a:tr h="371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2.1 Login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00509"/>
                  </a:ext>
                </a:extLst>
              </a:tr>
              <a:tr h="371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2.2 Signup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8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673879"/>
                  </a:ext>
                </a:extLst>
              </a:tr>
              <a:tr h="371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3. Database Connectivity with Onion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9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58605"/>
                  </a:ext>
                </a:extLst>
              </a:tr>
              <a:tr h="371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4. Smart Strip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83699"/>
                  </a:ext>
                </a:extLst>
              </a:tr>
              <a:tr h="371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alibri" pitchFamily="34" charset="0"/>
                        </a:rPr>
                        <a:t>4.1 Home Page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itchFamily="34" charset="0"/>
                        </a:rPr>
                        <a:t>11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765843"/>
                  </a:ext>
                </a:extLst>
              </a:tr>
              <a:tr h="371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alibri" pitchFamily="34" charset="0"/>
                        </a:rPr>
                        <a:t>4.2 Sign Up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itchFamily="34" charset="0"/>
                        </a:rPr>
                        <a:t>12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41923"/>
                  </a:ext>
                </a:extLst>
              </a:tr>
              <a:tr h="371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alibri" pitchFamily="34" charset="0"/>
                        </a:rPr>
                        <a:t>4.3 Login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itchFamily="34" charset="0"/>
                        </a:rPr>
                        <a:t>13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348124"/>
                  </a:ext>
                </a:extLst>
              </a:tr>
              <a:tr h="371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alibri" pitchFamily="34" charset="0"/>
                        </a:rPr>
                        <a:t>4.4 Dashboard </a:t>
                      </a:r>
                      <a:r>
                        <a:rPr lang="en-IN" sz="1100" dirty="0">
                          <a:latin typeface="Calibri" pitchFamily="34" charset="0"/>
                        </a:rPr>
                        <a:t>(before product registration)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itchFamily="34" charset="0"/>
                        </a:rPr>
                        <a:t>14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152387"/>
                  </a:ext>
                </a:extLst>
              </a:tr>
              <a:tr h="245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alibri" pitchFamily="34" charset="0"/>
                        </a:rPr>
                        <a:t>4.5 Dashboard </a:t>
                      </a:r>
                      <a:r>
                        <a:rPr lang="en-IN" sz="1100" dirty="0">
                          <a:latin typeface="Calibri" pitchFamily="34" charset="0"/>
                        </a:rPr>
                        <a:t>(after product registration)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itchFamily="34" charset="0"/>
                        </a:rPr>
                        <a:t>15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88871"/>
                  </a:ext>
                </a:extLst>
              </a:tr>
              <a:tr h="245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alibri" pitchFamily="34" charset="0"/>
                        </a:rPr>
                        <a:t>5. Stats-App- Charts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itchFamily="34" charset="0"/>
                        </a:rPr>
                        <a:t>16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08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99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E2EB-5B44-42F0-BCCA-1D309F86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22" y="476344"/>
            <a:ext cx="10363200" cy="563562"/>
          </a:xfrm>
        </p:spPr>
        <p:txBody>
          <a:bodyPr/>
          <a:lstStyle/>
          <a:p>
            <a:r>
              <a:rPr lang="en-US" sz="4400" b="1" dirty="0"/>
              <a:t>Sigma Smart Strip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1312-D182-4608-9F28-FF8FE716C17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13594" y="1595718"/>
            <a:ext cx="10550769" cy="4572000"/>
          </a:xfrm>
        </p:spPr>
        <p:txBody>
          <a:bodyPr/>
          <a:lstStyle/>
          <a:p>
            <a:pPr algn="just"/>
            <a:r>
              <a:rPr lang="en-IN" dirty="0"/>
              <a:t>Sigma Smart Strip is a product of </a:t>
            </a:r>
            <a:r>
              <a:rPr lang="en-IN" dirty="0" err="1"/>
              <a:t>Gosigmaway</a:t>
            </a:r>
            <a:r>
              <a:rPr lang="en-IN" dirty="0"/>
              <a:t> LLC. </a:t>
            </a:r>
          </a:p>
          <a:p>
            <a:pPr algn="just"/>
            <a:r>
              <a:rPr lang="en-IN" dirty="0"/>
              <a:t>This is a smart extension cord having </a:t>
            </a:r>
            <a:r>
              <a:rPr lang="en-IN" dirty="0" err="1"/>
              <a:t>wifi</a:t>
            </a:r>
            <a:r>
              <a:rPr lang="en-IN" dirty="0"/>
              <a:t> connectivity and control via Internet.</a:t>
            </a:r>
          </a:p>
          <a:p>
            <a:pPr algn="just"/>
            <a:r>
              <a:rPr lang="en-IN" dirty="0"/>
              <a:t>It can be used offline just like any usual extension cord. And when connected to internet, it can be controlled from anywhere using any web browser. </a:t>
            </a:r>
          </a:p>
          <a:p>
            <a:pPr algn="just"/>
            <a:r>
              <a:rPr lang="en-IN" dirty="0"/>
              <a:t>User can also see the status(on/off) of each socket in the extension cord.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75A171F-3122-4119-A889-9322FAAC81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SigmaWay LLC, 2018</a:t>
            </a:r>
          </a:p>
        </p:txBody>
      </p:sp>
    </p:spTree>
    <p:extLst>
      <p:ext uri="{BB962C8B-B14F-4D97-AF65-F5344CB8AC3E}">
        <p14:creationId xmlns:p14="http://schemas.microsoft.com/office/powerpoint/2010/main" val="298668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6ED1-2421-485E-BA95-BB53CEAD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Picture of Sigma Smart Strip	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BBB29-831D-4543-98ED-3D35BD080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Picture – 2 socket extension cord with Fuse(red)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C12767-55D9-4DB9-8340-55761C9C1A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1" b="16718"/>
          <a:stretch/>
        </p:blipFill>
        <p:spPr>
          <a:xfrm>
            <a:off x="168761" y="140677"/>
            <a:ext cx="11859116" cy="447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6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68A9-AF28-4299-9F9B-B83B9434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74" y="219583"/>
            <a:ext cx="10363200" cy="717550"/>
          </a:xfrm>
        </p:spPr>
        <p:txBody>
          <a:bodyPr/>
          <a:lstStyle/>
          <a:p>
            <a:r>
              <a:rPr lang="en-IN" sz="5400" b="1" dirty="0"/>
              <a:t>Ranajoy0.000webhostapp.com</a:t>
            </a:r>
            <a:endParaRPr lang="en-US" sz="5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61ED7-6166-46B6-A29E-1380B38EC3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1322363"/>
            <a:ext cx="3149600" cy="4773637"/>
          </a:xfrm>
        </p:spPr>
        <p:txBody>
          <a:bodyPr/>
          <a:lstStyle/>
          <a:p>
            <a:r>
              <a:rPr lang="en-IN" sz="4000" b="1" u="sng" dirty="0">
                <a:solidFill>
                  <a:schemeClr val="accent2">
                    <a:lumMod val="75000"/>
                  </a:schemeClr>
                </a:solidFill>
              </a:rPr>
              <a:t>Home Page</a:t>
            </a:r>
          </a:p>
          <a:p>
            <a:r>
              <a:rPr lang="en-IN" sz="3200" dirty="0"/>
              <a:t>This is the home page with sign in and sign up option. </a:t>
            </a:r>
            <a:endParaRPr lang="en-US" sz="4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BB751A-F3AE-47F5-8F49-E7C5D337763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5520"/>
          <a:stretch/>
        </p:blipFill>
        <p:spPr>
          <a:xfrm>
            <a:off x="3962400" y="1322363"/>
            <a:ext cx="7620000" cy="477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7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68A9-AF28-4299-9F9B-B83B9434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74" y="219583"/>
            <a:ext cx="10363200" cy="717550"/>
          </a:xfrm>
        </p:spPr>
        <p:txBody>
          <a:bodyPr/>
          <a:lstStyle/>
          <a:p>
            <a:r>
              <a:rPr lang="en-IN" sz="5400" b="1" dirty="0"/>
              <a:t>Ranajoy0.000webhostapp.com</a:t>
            </a:r>
            <a:endParaRPr lang="en-US" sz="5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61ED7-6166-46B6-A29E-1380B38EC3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1322363"/>
            <a:ext cx="3149600" cy="4773637"/>
          </a:xfrm>
        </p:spPr>
        <p:txBody>
          <a:bodyPr/>
          <a:lstStyle/>
          <a:p>
            <a:r>
              <a:rPr lang="en-IN" sz="4000" b="1" u="sng" dirty="0">
                <a:solidFill>
                  <a:schemeClr val="accent2">
                    <a:lumMod val="75000"/>
                  </a:schemeClr>
                </a:solidFill>
              </a:rPr>
              <a:t>Sign Up</a:t>
            </a:r>
          </a:p>
          <a:p>
            <a:r>
              <a:rPr lang="en-IN" sz="3200" dirty="0"/>
              <a:t>User needs to Register their email ID and password. </a:t>
            </a:r>
            <a:endParaRPr lang="en-US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BDB3AD-7B89-486C-BABD-E5BA474140A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962400" y="1322363"/>
            <a:ext cx="7620000" cy="466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8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68A9-AF28-4299-9F9B-B83B9434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74" y="219583"/>
            <a:ext cx="10363200" cy="717550"/>
          </a:xfrm>
        </p:spPr>
        <p:txBody>
          <a:bodyPr/>
          <a:lstStyle/>
          <a:p>
            <a:r>
              <a:rPr lang="en-IN" sz="5400" b="1" dirty="0"/>
              <a:t>Ranajoy0.000webhostapp.com</a:t>
            </a:r>
            <a:endParaRPr lang="en-US" sz="5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61ED7-6166-46B6-A29E-1380B38EC3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1322363"/>
            <a:ext cx="3149600" cy="4773637"/>
          </a:xfrm>
        </p:spPr>
        <p:txBody>
          <a:bodyPr/>
          <a:lstStyle/>
          <a:p>
            <a:r>
              <a:rPr lang="en-IN" sz="4000" b="1" u="sng" dirty="0">
                <a:solidFill>
                  <a:schemeClr val="accent2">
                    <a:lumMod val="75000"/>
                  </a:schemeClr>
                </a:solidFill>
              </a:rPr>
              <a:t>Login</a:t>
            </a:r>
          </a:p>
          <a:p>
            <a:r>
              <a:rPr lang="en-IN" sz="3200" dirty="0"/>
              <a:t>User needs to login with registered Email-ID and password.</a:t>
            </a:r>
            <a:endParaRPr lang="en-US" sz="4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BEF3BE-FDE6-434D-9209-6A70D252F41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5192"/>
          <a:stretch/>
        </p:blipFill>
        <p:spPr>
          <a:xfrm>
            <a:off x="3962400" y="1322363"/>
            <a:ext cx="7620000" cy="477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7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68A9-AF28-4299-9F9B-B83B9434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74" y="219583"/>
            <a:ext cx="10363200" cy="717550"/>
          </a:xfrm>
        </p:spPr>
        <p:txBody>
          <a:bodyPr/>
          <a:lstStyle/>
          <a:p>
            <a:r>
              <a:rPr lang="en-IN" sz="5400" b="1" dirty="0"/>
              <a:t>Ranajoy0.000webhostapp.com</a:t>
            </a:r>
            <a:endParaRPr lang="en-US" sz="5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61ED7-6166-46B6-A29E-1380B38EC3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1322363"/>
            <a:ext cx="3149600" cy="4773637"/>
          </a:xfrm>
        </p:spPr>
        <p:txBody>
          <a:bodyPr/>
          <a:lstStyle/>
          <a:p>
            <a:r>
              <a:rPr lang="en-IN" sz="4000" b="1" u="sng" dirty="0">
                <a:solidFill>
                  <a:schemeClr val="accent2">
                    <a:lumMod val="75000"/>
                  </a:schemeClr>
                </a:solidFill>
              </a:rPr>
              <a:t>Dashboard</a:t>
            </a:r>
          </a:p>
          <a:p>
            <a:r>
              <a:rPr lang="en-IN" sz="2400" dirty="0"/>
              <a:t>(before registering the device)</a:t>
            </a:r>
          </a:p>
          <a:p>
            <a:r>
              <a:rPr lang="en-IN" sz="2400" dirty="0"/>
              <a:t>The user needs to register their device (extension cord) using the serial number provided.</a:t>
            </a:r>
            <a:endParaRPr lang="en-US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565553-8507-4C49-BCEF-A2F2E9CCAC1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5192"/>
          <a:stretch/>
        </p:blipFill>
        <p:spPr>
          <a:xfrm>
            <a:off x="4009292" y="1322363"/>
            <a:ext cx="7573107" cy="46657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9FDECB-C8BD-4927-9109-0DD9E322D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051" y="2262536"/>
            <a:ext cx="4773574" cy="278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5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68A9-AF28-4299-9F9B-B83B9434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74" y="219583"/>
            <a:ext cx="10363200" cy="717550"/>
          </a:xfrm>
        </p:spPr>
        <p:txBody>
          <a:bodyPr/>
          <a:lstStyle/>
          <a:p>
            <a:r>
              <a:rPr lang="en-IN" sz="5400" b="1" dirty="0"/>
              <a:t>Ranajoy0.000webhostapp.com</a:t>
            </a:r>
            <a:endParaRPr lang="en-US" sz="5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61ED7-6166-46B6-A29E-1380B38EC3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1322363"/>
            <a:ext cx="3149600" cy="4773637"/>
          </a:xfrm>
        </p:spPr>
        <p:txBody>
          <a:bodyPr/>
          <a:lstStyle/>
          <a:p>
            <a:r>
              <a:rPr lang="en-IN" sz="4000" b="1" u="sng" dirty="0">
                <a:solidFill>
                  <a:schemeClr val="accent2">
                    <a:lumMod val="75000"/>
                  </a:schemeClr>
                </a:solidFill>
              </a:rPr>
              <a:t>Dashboard</a:t>
            </a:r>
          </a:p>
          <a:p>
            <a:r>
              <a:rPr lang="en-IN" sz="2800" dirty="0"/>
              <a:t>(after registering device)</a:t>
            </a:r>
          </a:p>
          <a:p>
            <a:endParaRPr lang="en-US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697B31-614A-4477-B994-03FA975D1F4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4765"/>
          <a:stretch/>
        </p:blipFill>
        <p:spPr>
          <a:xfrm>
            <a:off x="3962400" y="1322363"/>
            <a:ext cx="7620000" cy="46001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34FC00-40E6-43B5-B77E-1DBF318393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99"/>
          <a:stretch/>
        </p:blipFill>
        <p:spPr>
          <a:xfrm>
            <a:off x="3488788" y="1322363"/>
            <a:ext cx="8093613" cy="46001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68B844-BDC1-4255-A5D1-16C4514D45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99"/>
          <a:stretch/>
        </p:blipFill>
        <p:spPr>
          <a:xfrm>
            <a:off x="3488787" y="1322363"/>
            <a:ext cx="8093613" cy="46001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625363-6082-4EE1-BD7B-4032736F4A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176"/>
          <a:stretch/>
        </p:blipFill>
        <p:spPr>
          <a:xfrm>
            <a:off x="3488786" y="1340819"/>
            <a:ext cx="8093613" cy="45816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BCE93B-881D-4031-98BE-4E55B31F5E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003"/>
          <a:stretch/>
        </p:blipFill>
        <p:spPr>
          <a:xfrm>
            <a:off x="3488786" y="1340819"/>
            <a:ext cx="8093613" cy="458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2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quity">
  <a:themeElements>
    <a:clrScheme name="Custom 16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9DD9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gmaway Template" id="{2B7B21A5-3D2C-4E2D-9B4B-9F7D4D0D376D}" vid="{40C35F41-401F-47CD-B733-167DD98371C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388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Wingdings 2</vt:lpstr>
      <vt:lpstr>Office Theme</vt:lpstr>
      <vt:lpstr>1_Equity</vt:lpstr>
      <vt:lpstr>Sigma Smart Strip</vt:lpstr>
      <vt:lpstr>Contents</vt:lpstr>
      <vt:lpstr>Sigma Smart Strip</vt:lpstr>
      <vt:lpstr>Picture of Sigma Smart Strip </vt:lpstr>
      <vt:lpstr>Ranajoy0.000webhostapp.com</vt:lpstr>
      <vt:lpstr>Ranajoy0.000webhostapp.com</vt:lpstr>
      <vt:lpstr>Ranajoy0.000webhostapp.com</vt:lpstr>
      <vt:lpstr>Ranajoy0.000webhostapp.com</vt:lpstr>
      <vt:lpstr>Ranajoy0.000webhostapp.com</vt:lpstr>
      <vt:lpstr>Credentials :-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enabled Obstacle Avoiding Robot</dc:title>
  <dc:creator>Rohit Kumar</dc:creator>
  <cp:lastModifiedBy>Ranajoy Dutta</cp:lastModifiedBy>
  <cp:revision>74</cp:revision>
  <dcterms:created xsi:type="dcterms:W3CDTF">2018-06-07T09:16:06Z</dcterms:created>
  <dcterms:modified xsi:type="dcterms:W3CDTF">2018-08-17T06:26:45Z</dcterms:modified>
</cp:coreProperties>
</file>