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7b939c6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77b939c6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77b939c6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77b939c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7b939c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7b939c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77b939c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77b939c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7b939c6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77b939c6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Intrusion Detection Systems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NSL - KDD Dataset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-825873" y="45699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Mentored by: Mayank Agrawal Sir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50" y="152400"/>
            <a:ext cx="80122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next step in this?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4294967295" type="title"/>
          </p:nvPr>
        </p:nvSpPr>
        <p:spPr>
          <a:xfrm>
            <a:off x="320250" y="4393525"/>
            <a:ext cx="7691100" cy="5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Name: Rohit Kumar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Roll: 2001CS55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Professor: Mayank Agarwal Sir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4"/>
          <p:cNvSpPr txBox="1"/>
          <p:nvPr>
            <p:ph idx="4294967295" type="body"/>
          </p:nvPr>
        </p:nvSpPr>
        <p:spPr>
          <a:xfrm>
            <a:off x="320250" y="5426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92929"/>
                </a:solidFill>
              </a:rPr>
              <a:t>Thank You! </a:t>
            </a:r>
            <a:endParaRPr sz="36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292929"/>
                </a:solidFill>
              </a:rPr>
              <a:t>Questions?</a:t>
            </a:r>
            <a:endParaRPr sz="3600"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638375" y="496650"/>
            <a:ext cx="4400400" cy="41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you ever wondered how your computer or network manages to stay malware-free?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Intrusion Detection Systems (IDS)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NSL-KDD Dataset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Intrusion Detection Systems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325" y="1462438"/>
            <a:ext cx="4221726" cy="2218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78650" y="12535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NSL-KDD DataSet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963" y="3330650"/>
            <a:ext cx="7016072" cy="16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26200" y="1525950"/>
            <a:ext cx="756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&amp; Analysis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075" y="2018550"/>
            <a:ext cx="7430174" cy="241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26200" y="1525950"/>
            <a:ext cx="756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   Implementation of Algorithms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725" y="2018550"/>
            <a:ext cx="7367489" cy="28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Classifiers Used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KNN Classifier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SVC Classifier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Logistic Classifier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MLP Classifier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SGD Classifier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Gaussian Classifier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Decision Tree Classifier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AdaBoost Classifier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Random Forest Classifier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CNN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3357450" y="1195194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Metrics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3357450" y="1909905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Accuracy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F1 - Score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Recall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Precision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5425550" y="1195194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Tools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5425550" y="1909905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Google Collab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Jupyter Notebook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Google Spreadsheet</a:t>
            </a:r>
            <a:endParaRPr b="1"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950" y="1638474"/>
            <a:ext cx="4045199" cy="186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88" y="152400"/>
            <a:ext cx="80314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