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C488-B3F0-79FB-0BD4-F7870FE9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E773-E72A-5A80-86DB-6BC1C75CE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7567-24D3-05AC-BC7E-C29585D2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2C3B-6AF0-FF76-B8CC-163726B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6C9A-B467-EDB3-B4B0-59D8A911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58D9-E80C-B705-FBA5-D548F4D0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86F5-16F7-1441-6FD7-C4FBF7B36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E82B-9BFB-A096-E635-6D4870E1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5101-3C9A-1E34-0A46-F6F796D1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FC1B-8243-CC17-9B33-2C06028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3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19A78-59DC-2341-FC0E-0D1B39FC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A58C-2E28-1C33-F811-17BCE623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0133-BF6E-79C3-01FB-517DDE2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D36C-5FA8-C238-D0D5-A8BFF2BD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99A1-58E2-B70C-8108-058A42FC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7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0AC-918E-A3BF-AC3A-4F21EF4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7159-8C79-3403-2C5A-DB12F6DE4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EC12-5A75-2CEB-0587-81CA392B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1F80-9C10-5F34-2920-7728DCEA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A8AE-C27C-C988-1DFF-D3F12720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2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8B35-8643-3248-9EA6-602A2940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0012-6718-174D-5218-50BDE2BA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CC302-ED86-9286-3F60-09475918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39CD-5A8A-A006-B7BC-89DC5301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7F95-F694-52BC-D725-E7FEF9BE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1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6E1B-4DD6-D550-287F-B70E913B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CF24-49AF-4A40-B6E4-8C38B381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B31F-02A4-4D28-43F0-767133CD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4396-CBA5-A9C1-9739-442E614A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A8C2-8466-4BA3-071E-D470DF8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9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FFAA-733D-6693-B79C-B01759D7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D3F4-877D-2870-8382-20860E7F7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591C0-3C6A-5AF4-8C33-4C5A17DD7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47C4-ADCE-DBF1-8C20-25449FB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BF051-4E40-E4E7-65EB-D8E6BA31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A700-4555-E0EB-1455-B45D0C6A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6772-5AF4-FA0C-10E5-D2EA66EB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4BAF-6C09-D0B8-29FA-AB234EE9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4F0F3-4635-A928-C7B4-8B6485A4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938F5-4B54-42D2-FC08-BA199E598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35C86-BA56-6E06-848C-1C1D91B3A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F8BDD-42EC-57A1-4A88-EC09053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92F02-9C0A-2989-3123-B9BA0357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DE6AE-6D12-43BD-31AD-929769BD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7593-5E7A-28F8-D8DD-8820A088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80B02-97D8-D3EA-A0E6-50BA156E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0BA86-53CD-2C8B-CE98-DDE4554E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CBFA5-B35D-BBCC-468F-DEB8C3B3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698D7-4716-62A6-FE52-0CD90C1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4C9A3-4640-49BD-A857-56C7F9D1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C6FAD-6AB4-C901-6B44-7D790F21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3F28-B7D3-063B-65DD-D5936AE4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4C20-CB92-185D-90F1-296C28BF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78E28-DA0F-EAA7-988A-0ACAF18C1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4946-8F83-46D6-42DF-A8403DD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E83B-0540-AD17-EB3F-7809B552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BB66-085C-CD97-6A2E-F7CDA5F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0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CB7-10A8-CED2-B2F1-1963B4E0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7E490-5104-B852-872C-41B3CE626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16C9-876E-A816-A038-6FBC57C0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2A3DA-9843-35FC-2908-5AFC3A21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188EF-ECAC-5389-511B-AE537861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90F0-4242-4339-D6BE-9FAA171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3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7618D-0A30-DDC2-130C-EE213BDC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1F26-8ED4-BDF1-5B1C-D3D111E3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8E86-F76C-F9F9-3B52-CCD43F273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7F9D-5146-4757-A475-1E2CC497A34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2C82-FC0A-A96C-028B-FA7000CAE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BB49-B918-2551-054E-985A23619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8A0D6-4974-4DC1-B308-B4B61E7DF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6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83BA-4D31-354C-8E44-3250FB15A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Agentic RAG Chatbot for Multi-Format Document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561FD-6B35-5471-2329-5CF945D2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Author: Rohith Kumar</a:t>
            </a:r>
          </a:p>
          <a:p>
            <a:r>
              <a:rPr lang="en-GB"/>
              <a:t>Email: rohitofficial9989@gmail.com</a:t>
            </a:r>
          </a:p>
          <a:p>
            <a:r>
              <a:rPr lang="en-GB"/>
              <a:t>Phone: 7702295908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6C1-9087-36D6-93ED-D5814839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Agent-Based Architecture with MCP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97E6D-317F-D5E3-DD5D-80F734AD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613" y="838199"/>
            <a:ext cx="6051427" cy="247395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 err="1"/>
              <a:t>IngestionAgent</a:t>
            </a:r>
            <a:r>
              <a:rPr lang="en-US" sz="1600" dirty="0"/>
              <a:t>: Parses &amp; preprocesses documents.</a:t>
            </a:r>
          </a:p>
          <a:p>
            <a:r>
              <a:rPr lang="en-US" sz="1600" b="1" dirty="0" err="1"/>
              <a:t>RetrievalAgent</a:t>
            </a:r>
            <a:r>
              <a:rPr lang="en-US" sz="1600" dirty="0"/>
              <a:t>: Embeds text, builds FAISS store, semantic retrieval.</a:t>
            </a:r>
          </a:p>
          <a:p>
            <a:r>
              <a:rPr lang="en-US" sz="1600" b="1" dirty="0" err="1"/>
              <a:t>LLMResponseAgent</a:t>
            </a:r>
            <a:r>
              <a:rPr lang="en-US" sz="1600" dirty="0"/>
              <a:t>: Forms final prompt, calls </a:t>
            </a:r>
            <a:r>
              <a:rPr lang="en-US" sz="1600" dirty="0" err="1"/>
              <a:t>Groq</a:t>
            </a:r>
            <a:r>
              <a:rPr lang="en-US" sz="1600" dirty="0"/>
              <a:t> LLM for answers.</a:t>
            </a:r>
          </a:p>
          <a:p>
            <a:r>
              <a:rPr lang="en-US" sz="1600" dirty="0"/>
              <a:t>Coordinator: Orchestrates MCP messages.</a:t>
            </a:r>
          </a:p>
          <a:p>
            <a:endParaRPr lang="en-US" sz="1600" dirty="0"/>
          </a:p>
          <a:p>
            <a:r>
              <a:rPr lang="en-US" sz="1600" dirty="0"/>
              <a:t>Example MCP Message</a:t>
            </a:r>
          </a:p>
          <a:p>
            <a:endParaRPr lang="en-US" sz="1300" dirty="0"/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E42634E-CD27-625E-1079-8432894ED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7" y="3722297"/>
            <a:ext cx="10591800" cy="19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8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3029-5FDF-EC9D-2D57-6870ED8F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7798"/>
            <a:ext cx="10515600" cy="1325563"/>
          </a:xfrm>
        </p:spPr>
        <p:txBody>
          <a:bodyPr/>
          <a:lstStyle/>
          <a:p>
            <a:r>
              <a:rPr lang="en-GB" dirty="0"/>
              <a:t>System Flow with MCP Messaging</a:t>
            </a:r>
            <a:endParaRPr lang="en-IN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A4F71BC2-4037-DA31-4E32-FB55BF9F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3" y="1325562"/>
            <a:ext cx="9163051" cy="53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3A4F-1A53-3753-1173-F4C879A0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A1E6-358A-0623-EF89-8C52F0F9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Python + </a:t>
            </a:r>
            <a:r>
              <a:rPr lang="en-IN" dirty="0" err="1"/>
              <a:t>LangChain</a:t>
            </a:r>
            <a:endParaRPr lang="en-IN" dirty="0"/>
          </a:p>
          <a:p>
            <a:r>
              <a:rPr lang="en-IN" dirty="0" err="1"/>
              <a:t>HuggingFace</a:t>
            </a:r>
            <a:r>
              <a:rPr lang="en-IN" dirty="0"/>
              <a:t> Embeddings</a:t>
            </a:r>
          </a:p>
          <a:p>
            <a:r>
              <a:rPr lang="en-IN" dirty="0"/>
              <a:t>FAISS Vector Store (</a:t>
            </a:r>
            <a:r>
              <a:rPr lang="en-IN" dirty="0" err="1"/>
              <a:t>Langchain</a:t>
            </a:r>
            <a:r>
              <a:rPr lang="en-IN" dirty="0"/>
              <a:t>)</a:t>
            </a:r>
          </a:p>
          <a:p>
            <a:r>
              <a:rPr lang="en-IN" dirty="0" err="1"/>
              <a:t>Groq</a:t>
            </a:r>
            <a:r>
              <a:rPr lang="en-IN" dirty="0"/>
              <a:t> LLM (deepseek-r1-distill-llama-70b) (</a:t>
            </a:r>
            <a:r>
              <a:rPr lang="en-IN" dirty="0" err="1"/>
              <a:t>Langchain</a:t>
            </a:r>
            <a:r>
              <a:rPr lang="en-IN" dirty="0"/>
              <a:t>)</a:t>
            </a:r>
          </a:p>
          <a:p>
            <a:r>
              <a:rPr lang="en-IN" dirty="0" err="1"/>
              <a:t>Streamlit</a:t>
            </a:r>
            <a:r>
              <a:rPr lang="en-IN" dirty="0"/>
              <a:t> for Chatbot UI</a:t>
            </a:r>
          </a:p>
        </p:txBody>
      </p:sp>
    </p:spTree>
    <p:extLst>
      <p:ext uri="{BB962C8B-B14F-4D97-AF65-F5344CB8AC3E}">
        <p14:creationId xmlns:p14="http://schemas.microsoft.com/office/powerpoint/2010/main" val="172153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439A7-DE65-5371-B1F9-093D7A1E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 Screenshots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B2674-0FDF-497B-075D-EE6BFBD7E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5" y="2827854"/>
            <a:ext cx="3797536" cy="277030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853842-6F49-3208-B959-2C29D860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87" y="2754403"/>
            <a:ext cx="3797536" cy="2917208"/>
          </a:xfrm>
          <a:prstGeom prst="rect">
            <a:avLst/>
          </a:prstGeom>
        </p:spPr>
      </p:pic>
      <p:pic>
        <p:nvPicPr>
          <p:cNvPr id="11" name="Picture 10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F7C26F95-DF5D-DE74-681B-97B2841E9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849" y="2754403"/>
            <a:ext cx="3797536" cy="28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F373-532C-2408-5B93-CCD7CBC5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Future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16FD-1D23-5140-FDA0-52F0C0EAF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Challenges Faced</a:t>
            </a:r>
            <a:r>
              <a:rPr lang="en-IN" dirty="0"/>
              <a:t>:</a:t>
            </a:r>
          </a:p>
          <a:p>
            <a:r>
              <a:rPr lang="en-IN" dirty="0"/>
              <a:t>Adding chat history directly to prompts was inefficient and hard to maintain.</a:t>
            </a:r>
          </a:p>
          <a:p>
            <a:r>
              <a:rPr lang="en-IN" dirty="0"/>
              <a:t>Switching to </a:t>
            </a:r>
            <a:r>
              <a:rPr lang="en-IN" dirty="0" err="1"/>
              <a:t>RunnableWithMessageHistory</a:t>
            </a:r>
            <a:r>
              <a:rPr lang="en-IN" dirty="0"/>
              <a:t> made session-based multi-turn chat easier.</a:t>
            </a:r>
          </a:p>
          <a:p>
            <a:r>
              <a:rPr lang="en-IN" dirty="0"/>
              <a:t>Handling multiple document formats &amp; chunk sizes.</a:t>
            </a:r>
          </a:p>
          <a:p>
            <a:r>
              <a:rPr lang="en-IN" dirty="0"/>
              <a:t>Securing API keys for </a:t>
            </a:r>
            <a:r>
              <a:rPr lang="en-IN" dirty="0" err="1"/>
              <a:t>HuggingFace</a:t>
            </a:r>
            <a:r>
              <a:rPr lang="en-IN" dirty="0"/>
              <a:t> and </a:t>
            </a:r>
            <a:r>
              <a:rPr lang="en-IN" dirty="0" err="1"/>
              <a:t>Groq</a:t>
            </a:r>
            <a:r>
              <a:rPr lang="en-IN" dirty="0"/>
              <a:t> LLM.</a:t>
            </a:r>
          </a:p>
          <a:p>
            <a:endParaRPr lang="en-IN" dirty="0"/>
          </a:p>
          <a:p>
            <a:r>
              <a:rPr lang="en-IN" b="1" dirty="0"/>
              <a:t>Future Scope</a:t>
            </a:r>
            <a:r>
              <a:rPr lang="en-IN" dirty="0"/>
              <a:t>:</a:t>
            </a:r>
          </a:p>
          <a:p>
            <a:r>
              <a:rPr lang="en-IN" dirty="0"/>
              <a:t>Persist vector store for faster reuse.</a:t>
            </a:r>
          </a:p>
          <a:p>
            <a:r>
              <a:rPr lang="en-IN" dirty="0"/>
              <a:t>Migrate to </a:t>
            </a:r>
            <a:r>
              <a:rPr lang="en-IN" dirty="0" err="1"/>
              <a:t>LangGraph</a:t>
            </a:r>
            <a:r>
              <a:rPr lang="en-IN" dirty="0"/>
              <a:t> for better agent orchestration.</a:t>
            </a:r>
          </a:p>
          <a:p>
            <a:r>
              <a:rPr lang="en-IN" dirty="0"/>
              <a:t>Add user authentication and feedback loop.</a:t>
            </a:r>
          </a:p>
        </p:txBody>
      </p:sp>
    </p:spTree>
    <p:extLst>
      <p:ext uri="{BB962C8B-B14F-4D97-AF65-F5344CB8AC3E}">
        <p14:creationId xmlns:p14="http://schemas.microsoft.com/office/powerpoint/2010/main" val="267541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Agentic RAG Chatbot for Multi-Format Document QA</vt:lpstr>
      <vt:lpstr>Agent-Based Architecture with MCP</vt:lpstr>
      <vt:lpstr>System Flow with MCP Messaging</vt:lpstr>
      <vt:lpstr>Tech Stack Used</vt:lpstr>
      <vt:lpstr>UI Screenshots</vt:lpstr>
      <vt:lpstr>Challenges &amp;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ROHITH KUMAR</dc:creator>
  <cp:lastModifiedBy>K ROHITH KUMAR</cp:lastModifiedBy>
  <cp:revision>1</cp:revision>
  <dcterms:created xsi:type="dcterms:W3CDTF">2025-07-23T17:40:50Z</dcterms:created>
  <dcterms:modified xsi:type="dcterms:W3CDTF">2025-07-23T17:52:46Z</dcterms:modified>
</cp:coreProperties>
</file>