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Rana" userId="3447ce52d7697168" providerId="LiveId" clId="{67EBAAB4-EAFD-42DC-8ECF-244FAA576102}"/>
    <pc:docChg chg="custSel modSld">
      <pc:chgData name="Priyanka Rana" userId="3447ce52d7697168" providerId="LiveId" clId="{67EBAAB4-EAFD-42DC-8ECF-244FAA576102}" dt="2021-08-09T08:13:11.591" v="150" actId="14100"/>
      <pc:docMkLst>
        <pc:docMk/>
      </pc:docMkLst>
      <pc:sldChg chg="addSp modSp mod setBg">
        <pc:chgData name="Priyanka Rana" userId="3447ce52d7697168" providerId="LiveId" clId="{67EBAAB4-EAFD-42DC-8ECF-244FAA576102}" dt="2021-08-09T08:10:11.371" v="126" actId="1076"/>
        <pc:sldMkLst>
          <pc:docMk/>
          <pc:sldMk cId="1465323075" sldId="256"/>
        </pc:sldMkLst>
        <pc:spChg chg="mod">
          <ac:chgData name="Priyanka Rana" userId="3447ce52d7697168" providerId="LiveId" clId="{67EBAAB4-EAFD-42DC-8ECF-244FAA576102}" dt="2021-08-09T05:21:19.759" v="33" actId="13926"/>
          <ac:spMkLst>
            <pc:docMk/>
            <pc:sldMk cId="1465323075" sldId="256"/>
            <ac:spMk id="7" creationId="{4D937EB3-3360-41F9-9A0A-A906081D7CD3}"/>
          </ac:spMkLst>
        </pc:spChg>
        <pc:spChg chg="mod">
          <ac:chgData name="Priyanka Rana" userId="3447ce52d7697168" providerId="LiveId" clId="{67EBAAB4-EAFD-42DC-8ECF-244FAA576102}" dt="2021-08-09T05:20:18.496" v="20" actId="1076"/>
          <ac:spMkLst>
            <pc:docMk/>
            <pc:sldMk cId="1465323075" sldId="256"/>
            <ac:spMk id="8" creationId="{AAD3DF87-BC81-42A3-9014-48078283FAFF}"/>
          </ac:spMkLst>
        </pc:spChg>
        <pc:spChg chg="mod">
          <ac:chgData name="Priyanka Rana" userId="3447ce52d7697168" providerId="LiveId" clId="{67EBAAB4-EAFD-42DC-8ECF-244FAA576102}" dt="2021-08-09T05:21:37.228" v="34" actId="1076"/>
          <ac:spMkLst>
            <pc:docMk/>
            <pc:sldMk cId="1465323075" sldId="256"/>
            <ac:spMk id="9" creationId="{3679F77F-B146-408D-81D5-F11ACDD41673}"/>
          </ac:spMkLst>
        </pc:spChg>
        <pc:spChg chg="mod">
          <ac:chgData name="Priyanka Rana" userId="3447ce52d7697168" providerId="LiveId" clId="{67EBAAB4-EAFD-42DC-8ECF-244FAA576102}" dt="2021-08-09T08:10:11.371" v="126" actId="1076"/>
          <ac:spMkLst>
            <pc:docMk/>
            <pc:sldMk cId="1465323075" sldId="256"/>
            <ac:spMk id="10" creationId="{8743DDCE-9A49-4F45-9FC9-7162C66FAAE5}"/>
          </ac:spMkLst>
        </pc:spChg>
        <pc:spChg chg="add mod">
          <ac:chgData name="Priyanka Rana" userId="3447ce52d7697168" providerId="LiveId" clId="{67EBAAB4-EAFD-42DC-8ECF-244FAA576102}" dt="2021-08-09T05:22:25.009" v="59" actId="1076"/>
          <ac:spMkLst>
            <pc:docMk/>
            <pc:sldMk cId="1465323075" sldId="256"/>
            <ac:spMk id="11" creationId="{EE30F1AE-6C0C-4AD0-BB30-88569157125F}"/>
          </ac:spMkLst>
        </pc:spChg>
      </pc:sldChg>
      <pc:sldChg chg="addSp delSp modSp mod">
        <pc:chgData name="Priyanka Rana" userId="3447ce52d7697168" providerId="LiveId" clId="{67EBAAB4-EAFD-42DC-8ECF-244FAA576102}" dt="2021-08-09T08:11:43.880" v="137"/>
        <pc:sldMkLst>
          <pc:docMk/>
          <pc:sldMk cId="3191212841" sldId="257"/>
        </pc:sldMkLst>
        <pc:picChg chg="add mod modCrop">
          <ac:chgData name="Priyanka Rana" userId="3447ce52d7697168" providerId="LiveId" clId="{67EBAAB4-EAFD-42DC-8ECF-244FAA576102}" dt="2021-08-09T08:11:43.880" v="137"/>
          <ac:picMkLst>
            <pc:docMk/>
            <pc:sldMk cId="3191212841" sldId="257"/>
            <ac:picMk id="3" creationId="{BD641738-595D-4395-B9FF-BA30A7BF6E74}"/>
          </ac:picMkLst>
        </pc:picChg>
        <pc:picChg chg="del">
          <ac:chgData name="Priyanka Rana" userId="3447ce52d7697168" providerId="LiveId" clId="{67EBAAB4-EAFD-42DC-8ECF-244FAA576102}" dt="2021-08-09T08:10:23.469" v="127" actId="21"/>
          <ac:picMkLst>
            <pc:docMk/>
            <pc:sldMk cId="3191212841" sldId="257"/>
            <ac:picMk id="5" creationId="{7A4D5CBD-8901-4705-AB4C-F41A2EB30C3D}"/>
          </ac:picMkLst>
        </pc:picChg>
      </pc:sldChg>
      <pc:sldChg chg="modSp mod setBg">
        <pc:chgData name="Priyanka Rana" userId="3447ce52d7697168" providerId="LiveId" clId="{67EBAAB4-EAFD-42DC-8ECF-244FAA576102}" dt="2021-08-09T08:13:11.591" v="150" actId="14100"/>
        <pc:sldMkLst>
          <pc:docMk/>
          <pc:sldMk cId="1131466380" sldId="258"/>
        </pc:sldMkLst>
        <pc:spChg chg="mod">
          <ac:chgData name="Priyanka Rana" userId="3447ce52d7697168" providerId="LiveId" clId="{67EBAAB4-EAFD-42DC-8ECF-244FAA576102}" dt="2021-08-09T05:22:57.593" v="62" actId="207"/>
          <ac:spMkLst>
            <pc:docMk/>
            <pc:sldMk cId="1131466380" sldId="258"/>
            <ac:spMk id="2" creationId="{32DFDF14-F024-4CBF-A372-A1433C35E183}"/>
          </ac:spMkLst>
        </pc:spChg>
        <pc:picChg chg="mod">
          <ac:chgData name="Priyanka Rana" userId="3447ce52d7697168" providerId="LiveId" clId="{67EBAAB4-EAFD-42DC-8ECF-244FAA576102}" dt="2021-08-09T08:13:11.591" v="150" actId="14100"/>
          <ac:picMkLst>
            <pc:docMk/>
            <pc:sldMk cId="1131466380" sldId="258"/>
            <ac:picMk id="1026" creationId="{2E53E3FE-BB90-4C1D-81FA-8CB1236108BC}"/>
          </ac:picMkLst>
        </pc:picChg>
      </pc:sldChg>
      <pc:sldChg chg="addSp delSp modSp mod setBg">
        <pc:chgData name="Priyanka Rana" userId="3447ce52d7697168" providerId="LiveId" clId="{67EBAAB4-EAFD-42DC-8ECF-244FAA576102}" dt="2021-08-09T08:13:02.986" v="149" actId="14100"/>
        <pc:sldMkLst>
          <pc:docMk/>
          <pc:sldMk cId="3234336327" sldId="259"/>
        </pc:sldMkLst>
        <pc:spChg chg="mod">
          <ac:chgData name="Priyanka Rana" userId="3447ce52d7697168" providerId="LiveId" clId="{67EBAAB4-EAFD-42DC-8ECF-244FAA576102}" dt="2021-08-09T05:24:00.059" v="70" actId="207"/>
          <ac:spMkLst>
            <pc:docMk/>
            <pc:sldMk cId="3234336327" sldId="259"/>
            <ac:spMk id="2" creationId="{EBD5C369-ECF0-4F24-B518-D4A808203FE6}"/>
          </ac:spMkLst>
        </pc:spChg>
        <pc:picChg chg="add mod modCrop">
          <ac:chgData name="Priyanka Rana" userId="3447ce52d7697168" providerId="LiveId" clId="{67EBAAB4-EAFD-42DC-8ECF-244FAA576102}" dt="2021-08-09T08:13:02.986" v="149" actId="14100"/>
          <ac:picMkLst>
            <pc:docMk/>
            <pc:sldMk cId="3234336327" sldId="259"/>
            <ac:picMk id="4" creationId="{E799F1AA-93E4-42D7-BC95-782D67D3DE73}"/>
          </ac:picMkLst>
        </pc:picChg>
        <pc:picChg chg="del">
          <ac:chgData name="Priyanka Rana" userId="3447ce52d7697168" providerId="LiveId" clId="{67EBAAB4-EAFD-42DC-8ECF-244FAA576102}" dt="2021-08-09T08:11:53.293" v="138" actId="21"/>
          <ac:picMkLst>
            <pc:docMk/>
            <pc:sldMk cId="3234336327" sldId="259"/>
            <ac:picMk id="5" creationId="{186946ED-DDE8-41FB-BA91-F8F7E0E35D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16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5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1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952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58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37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5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16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1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7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1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0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46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9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13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96EFB-C070-4565-955D-32E865D811C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D26CE-CE70-44EF-B9CA-82BCB028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649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937EB3-3360-41F9-9A0A-A906081D7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8" y="747698"/>
            <a:ext cx="10834680" cy="993477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The Sparks Foundation</a:t>
            </a:r>
            <a:endParaRPr lang="en-IN" sz="6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AD3DF87-BC81-42A3-9014-48078283F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7836" y="2623913"/>
            <a:ext cx="2998030" cy="550333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Task 2</a:t>
            </a:r>
            <a:endParaRPr lang="en-IN" sz="54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3679F77F-B146-408D-81D5-F11ACDD41673}"/>
              </a:ext>
            </a:extLst>
          </p:cNvPr>
          <p:cNvSpPr txBox="1">
            <a:spLocks/>
          </p:cNvSpPr>
          <p:nvPr/>
        </p:nvSpPr>
        <p:spPr>
          <a:xfrm>
            <a:off x="2876117" y="5177435"/>
            <a:ext cx="5214680" cy="536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ROHIT KUMAR       </a:t>
            </a:r>
            <a:endParaRPr lang="en-IN" sz="4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8743DDCE-9A49-4F45-9FC9-7162C66FAAE5}"/>
              </a:ext>
            </a:extLst>
          </p:cNvPr>
          <p:cNvSpPr txBox="1">
            <a:spLocks/>
          </p:cNvSpPr>
          <p:nvPr/>
        </p:nvSpPr>
        <p:spPr>
          <a:xfrm>
            <a:off x="-346229" y="3030909"/>
            <a:ext cx="11496583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Payment Gateway Integration</a:t>
            </a:r>
            <a:endParaRPr lang="en-IN" sz="60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EE30F1AE-6C0C-4AD0-BB30-88569157125F}"/>
              </a:ext>
            </a:extLst>
          </p:cNvPr>
          <p:cNvSpPr txBox="1">
            <a:spLocks/>
          </p:cNvSpPr>
          <p:nvPr/>
        </p:nvSpPr>
        <p:spPr>
          <a:xfrm>
            <a:off x="2310496" y="4739147"/>
            <a:ext cx="5214680" cy="536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Submitted by</a:t>
            </a:r>
            <a:endParaRPr lang="en-IN" sz="32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2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41738-595D-4395-B9FF-BA30A7BF6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2451" t="11133" r="13204" b="14822"/>
          <a:stretch/>
        </p:blipFill>
        <p:spPr>
          <a:xfrm>
            <a:off x="0" y="0"/>
            <a:ext cx="12268940" cy="68734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9121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DF14-F024-4CBF-A372-A1433C35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1117600"/>
            <a:ext cx="8943975" cy="1325563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Arial Rounded MT Bold" panose="020F0704030504030204" pitchFamily="34" charset="0"/>
              </a:rPr>
              <a:t>SOURCE CODE</a:t>
            </a:r>
            <a:endParaRPr lang="en-IN" sz="8800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Best 20+Coding Wallpapers | Download Free Pictures &amp;amp; Stock Photos On  Unsplash">
            <a:extLst>
              <a:ext uri="{FF2B5EF4-FFF2-40B4-BE49-F238E27FC236}">
                <a16:creationId xmlns:a16="http://schemas.microsoft.com/office/drawing/2014/main" id="{2E53E3FE-BB90-4C1D-81FA-8CB123610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49" y="2147887"/>
            <a:ext cx="8100319" cy="39767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46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C369-ECF0-4F24-B518-D4A80820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21" y="631923"/>
            <a:ext cx="4895850" cy="132556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rial Rounded MT Bold" panose="020F0704030504030204" pitchFamily="34" charset="0"/>
              </a:rPr>
              <a:t>OUTPUT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0E08F-7A2B-3287-5F02-DE574AE81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30" t="12545" r="2563" b="5713"/>
          <a:stretch/>
        </p:blipFill>
        <p:spPr>
          <a:xfrm>
            <a:off x="1536569" y="2229111"/>
            <a:ext cx="8314442" cy="38932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343363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38</TotalTime>
  <Words>15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Bahnschrift SemiBold SemiConden</vt:lpstr>
      <vt:lpstr>Century Gothic</vt:lpstr>
      <vt:lpstr>Vapor Trail</vt:lpstr>
      <vt:lpstr>The Sparks Foundation</vt:lpstr>
      <vt:lpstr>PowerPoint Presentation</vt:lpstr>
      <vt:lpstr>SOURCE CODE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</dc:title>
  <dc:creator>Priyanka Rana</dc:creator>
  <cp:lastModifiedBy>Rohit Kumar</cp:lastModifiedBy>
  <cp:revision>2</cp:revision>
  <dcterms:created xsi:type="dcterms:W3CDTF">2021-08-09T04:52:52Z</dcterms:created>
  <dcterms:modified xsi:type="dcterms:W3CDTF">2022-05-20T18:47:25Z</dcterms:modified>
</cp:coreProperties>
</file>