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B37D-3D8D-4D3A-A07F-53A3DCF1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59FD6-833A-47A5-BBBA-9A40EF4A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DB54-BC3B-4AD6-BDD2-8E368C7D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F0EB-5B63-4125-852B-9697351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D4EE-FC1A-483E-8511-8962B4B1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E5B4-681E-4C22-BF82-6E7A47E0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01DB7-8AA7-4A70-B496-755816B07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0A57-B00E-4D85-B460-C5307D95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245A-77A4-4DC6-9380-FD4495F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7A7B-5681-43C7-AA92-63D265F3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E0BD1-1478-4CEB-9426-A374E895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09D28-3899-4729-A2AC-4D41F2D6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56F1-CE22-4924-A03A-0E3ED66B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E5738-0AC8-4186-91E6-8BDA5264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7E1D-BA42-453E-9337-7B6DE31C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4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54EB-9820-46DE-8803-BE380338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B3BF-4D2D-44CE-A28B-A14E8E6E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64A0-731E-49A8-95E0-6D8F07F2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987-5181-4EC1-AFC6-F24CBD28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1F37-6600-4B84-87FB-DE8BE573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0760-EB1B-4925-BCA0-20B17EF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681C-1B44-46E7-8E23-5E9DDD40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9293-26A4-41C6-80B0-226AFA6C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4CAC-4845-403F-9CF8-75EF8CF1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06EB-7A38-4BBA-8A2F-10F59C7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08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0EE-8534-4F12-82D0-83392137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897-D0D5-4BFB-9BBC-B57648996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3BC7A-C875-459B-BB2A-6F3A360B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30F63-D47C-4F1C-8544-552708FD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CEBC-9BC1-471A-9614-6248C5C1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95F6-54EA-4FA3-8325-104ADF51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6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3F8A-1B83-42F7-891F-EED7ECB3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F43C-36D8-49F7-874E-4E350791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E2CE4-F097-497D-8105-6D1E5F106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E28B3-1DAD-475B-AE6A-9F4F8A351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29599-9352-4666-A3AF-DEFF93FF2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D2C65-805E-43B7-97E0-102F9A86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13661-017C-49F3-9756-81D04F9A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40C4E-CBE7-4162-A490-DCB0EB63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3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B3B8-A3F1-47F1-AA53-B0FA85B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AC9D6-11F5-4947-B37F-E339091A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E126C-2B61-4968-9866-3C092556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CB4A-F48F-4364-9B54-EC42F0BE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5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5B10C-930B-4B58-A3BB-58A6399C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C40A7-3599-49C8-B8F0-D82C7EFE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6D3FA-3321-41B8-BDD9-024E97DF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9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CCF9-E65A-4DC1-B8C5-0005927A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F58-3C78-40C3-916C-C19D04863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FE41-3EF7-4641-AA59-BDDA040F7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710A-C5F1-4B4E-BFCE-62261A60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E3EBC-9478-4D3D-8C11-72126430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D93C-BACF-41FA-B757-D1BE49E9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CCE5-5ED7-49A2-9734-7C867FA3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6A80E-A44D-4AA8-B157-FC5166F3E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E0B8D-B886-4894-B755-B4F9827F6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E1B1B-E0F3-4E67-885B-C24F6AFF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E2DE-3E50-48DA-AA0D-882FF27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E92D8-7DE2-40CC-B70A-FFAF71E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AA86A-2FA6-40A9-8151-B1F48B98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F8A0-0265-4A8D-B3FD-03096267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E373-1E0A-491F-848D-0F96BFDF9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C4C4-F84B-45B5-AC38-73E1957A115E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1A73B-F0DE-4E67-A36A-F2558DDE9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E5E3-4173-4961-AA46-F0ED9D4AF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E31C-FA2C-4015-AB3A-419D62167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3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645FF4-08C5-46A1-A4B3-964095E8A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6317"/>
            <a:ext cx="6858000" cy="51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3483F0-3A62-47FD-95D5-B0207DD48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7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EF29D-E1F0-46D2-AE10-4F9ECAC9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49694"/>
            <a:ext cx="6858000" cy="51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F5458-B2A9-4BE9-95CF-38733FD5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877"/>
            <a:ext cx="6858000" cy="51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Rohit</cp:lastModifiedBy>
  <cp:revision>1</cp:revision>
  <dcterms:created xsi:type="dcterms:W3CDTF">2023-02-24T11:23:40Z</dcterms:created>
  <dcterms:modified xsi:type="dcterms:W3CDTF">2023-02-24T11:24:12Z</dcterms:modified>
</cp:coreProperties>
</file>