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_rels/slide5.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25.xml.rels" ContentType="application/vnd.openxmlformats-package.relationships+xml"/>
  <Override PartName="/ppt/slides/_rels/slide1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4.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25.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24.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21.xml" ContentType="application/vnd.openxmlformats-officedocument.presentationml.slide+xml"/>
  <Override PartName="/ppt/_rels/presentation.xml.rels" ContentType="application/vnd.openxmlformats-package.relationships+xml"/>
  <Override PartName="/ppt/media/image13.png" ContentType="image/png"/>
  <Override PartName="/ppt/media/image4.png" ContentType="image/png"/>
  <Override PartName="/ppt/media/image9.png" ContentType="image/png"/>
  <Override PartName="/ppt/media/image18.png" ContentType="image/png"/>
  <Override PartName="/ppt/media/image20.png" ContentType="image/png"/>
  <Override PartName="/ppt/media/image12.png" ContentType="image/png"/>
  <Override PartName="/ppt/media/image3.png" ContentType="image/png"/>
  <Override PartName="/ppt/media/image8.png" ContentType="image/png"/>
  <Override PartName="/ppt/media/image17.png" ContentType="image/png"/>
  <Override PartName="/ppt/media/image11.png" ContentType="image/png"/>
  <Override PartName="/ppt/media/image2.png" ContentType="image/png"/>
  <Override PartName="/ppt/media/image25.png" ContentType="image/png"/>
  <Override PartName="/ppt/media/image24.png" ContentType="image/png"/>
  <Override PartName="/ppt/media/image23.png" ContentType="image/png"/>
  <Override PartName="/ppt/media/image22.png" ContentType="image/png"/>
  <Override PartName="/ppt/media/image1.jpeg" ContentType="image/jpeg"/>
  <Override PartName="/ppt/media/image10.png" ContentType="image/png"/>
  <Override PartName="/ppt/media/image21.png" ContentType="image/png"/>
  <Override PartName="/ppt/media/image19.png" ContentType="image/png"/>
  <Override PartName="/ppt/media/image6.png" ContentType="image/png"/>
  <Override PartName="/ppt/media/image15.png" ContentType="image/png"/>
  <Override PartName="/ppt/media/image5.png" ContentType="image/png"/>
  <Override PartName="/ppt/media/image14.png" ContentType="image/png"/>
  <Override PartName="/ppt/media/image7.png" ContentType="image/png"/>
  <Override PartName="/ppt/media/image16.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7" r:id="rId6"/>
    <p:sldMasterId id="2147483659" r:id="rId7"/>
    <p:sldMasterId id="2147483661" r:id="rId8"/>
    <p:sldMasterId id="2147483663" r:id="rId9"/>
    <p:sldMasterId id="2147483665" r:id="rId10"/>
    <p:sldMasterId id="2147483667" r:id="rId11"/>
    <p:sldMasterId id="2147483669"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1915200" y="1788480"/>
            <a:ext cx="8361000" cy="209772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1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E6B32884-3F68-4840-9605-27B5D420D5AD}"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BD8C3427-EC2B-4146-8CB8-6ABEAC08943B}" type="slidenum">
              <a:t>&lt;#&gt;</a:t>
            </a:fld>
          </a:p>
        </p:txBody>
      </p:sp>
      <p:sp>
        <p:nvSpPr>
          <p:cNvPr id="4" name="PlaceHolder 3"/>
          <p:cNvSpPr>
            <a:spLocks noGrp="1"/>
          </p:cNvSpPr>
          <p:nvPr>
            <p:ph type="dt" idx="25"/>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C58C6071-72AF-40EC-AF4B-A59C3C5D7A66}" type="slidenum">
              <a:t>&lt;#&gt;</a:t>
            </a:fld>
          </a:p>
        </p:txBody>
      </p:sp>
      <p:sp>
        <p:nvSpPr>
          <p:cNvPr id="4" name="PlaceHolder 3"/>
          <p:cNvSpPr>
            <a:spLocks noGrp="1"/>
          </p:cNvSpPr>
          <p:nvPr>
            <p:ph type="dt" idx="28"/>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CF8DB6A9-CE87-4FEF-9D70-6CFBD38CDD3C}" type="slidenum">
              <a:t>&lt;#&gt;</a:t>
            </a:fld>
          </a:p>
        </p:txBody>
      </p:sp>
      <p:sp>
        <p:nvSpPr>
          <p:cNvPr id="4" name="PlaceHolder 3"/>
          <p:cNvSpPr>
            <a:spLocks noGrp="1"/>
          </p:cNvSpPr>
          <p:nvPr>
            <p:ph type="dt" idx="3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0308E816-38EF-49DE-A548-2C5DE6F97737}"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B670EF08-3E9C-4482-834F-58044042B9A9}"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Content">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79FB5674-065F-4652-8B26-404FA3A91F62}" type="slidenum">
              <a:t>&lt;#&gt;</a:t>
            </a:fld>
          </a:p>
        </p:txBody>
      </p:sp>
      <p:sp>
        <p:nvSpPr>
          <p:cNvPr id="4" name="PlaceHolder 3"/>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915200" y="1788480"/>
            <a:ext cx="8361000" cy="209772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3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chemeClr val="dk2"/>
              </a:solidFill>
              <a:latin typeface="Franklin Gothic Book"/>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D74FC00E-06E7-44EB-8C44-904082C30C63}"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C8F2C2D5-1775-43B6-A706-9D3F68C1C8A1}" type="slidenum">
              <a:t>&lt;#&gt;</a:t>
            </a:fld>
          </a:p>
        </p:txBody>
      </p:sp>
      <p:sp>
        <p:nvSpPr>
          <p:cNvPr id="4" name="PlaceHolder 3"/>
          <p:cNvSpPr>
            <a:spLocks noGrp="1"/>
          </p:cNvSpPr>
          <p:nvPr>
            <p:ph type="dt" idx="1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1915200" y="1788480"/>
            <a:ext cx="8361000" cy="209772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4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chemeClr val="dk2"/>
              </a:solidFill>
              <a:latin typeface="Franklin Gothic Book"/>
            </a:endParaRPr>
          </a:p>
        </p:txBody>
      </p:sp>
      <p:sp>
        <p:nvSpPr>
          <p:cNvPr id="4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chemeClr val="dk2"/>
              </a:solidFill>
              <a:latin typeface="Franklin Gothic Book"/>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3B92D729-6D63-4D61-9A77-84244313B574}" type="slidenum">
              <a:t>&lt;#&gt;</a:t>
            </a:fld>
          </a:p>
        </p:txBody>
      </p:sp>
      <p:sp>
        <p:nvSpPr>
          <p:cNvPr id="7" name="PlaceHolder 6"/>
          <p:cNvSpPr>
            <a:spLocks noGrp="1"/>
          </p:cNvSpPr>
          <p:nvPr>
            <p:ph type="dt" idx="16"/>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30374F54-F4C7-46E7-AB92-904C87C6B828}" type="slidenum">
              <a:t>&lt;#&gt;</a:t>
            </a:fld>
          </a:p>
        </p:txBody>
      </p:sp>
      <p:sp>
        <p:nvSpPr>
          <p:cNvPr id="4" name="PlaceHolder 3"/>
          <p:cNvSpPr>
            <a:spLocks noGrp="1"/>
          </p:cNvSpPr>
          <p:nvPr>
            <p:ph type="dt" idx="19"/>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1915200" y="1788480"/>
            <a:ext cx="8361000" cy="209772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ECBA0934-9D25-4C13-92B8-5F167C7FC24C}" type="slidenum">
              <a:t>&lt;#&gt;</a:t>
            </a:fld>
          </a:p>
        </p:txBody>
      </p:sp>
      <p:sp>
        <p:nvSpPr>
          <p:cNvPr id="5" name="PlaceHolder 4"/>
          <p:cNvSpPr>
            <a:spLocks noGrp="1"/>
          </p:cNvSpPr>
          <p:nvPr>
            <p:ph type="dt" idx="22"/>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1.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Relationship Id="rId3" Type="http://schemas.openxmlformats.org/officeDocument/2006/relationships/slideLayout" Target="../slideLayouts/slideLayout5.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6.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7.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8.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9.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1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0" name="Rectangle 8" hidden="1"/>
          <p:cNvSpPr/>
          <p:nvPr/>
        </p:nvSpPr>
        <p:spPr>
          <a:xfrm>
            <a:off x="478080" y="360"/>
            <a:ext cx="22824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1" name="PlaceHolder 1"/>
          <p:cNvSpPr>
            <a:spLocks noGrp="1"/>
          </p:cNvSpPr>
          <p:nvPr>
            <p:ph type="title"/>
          </p:nvPr>
        </p:nvSpPr>
        <p:spPr>
          <a:xfrm>
            <a:off x="1915200" y="1788480"/>
            <a:ext cx="8361000" cy="2097720"/>
          </a:xfrm>
          <a:prstGeom prst="rect">
            <a:avLst/>
          </a:prstGeom>
          <a:noFill/>
          <a:ln w="0">
            <a:noFill/>
          </a:ln>
        </p:spPr>
        <p:txBody>
          <a:bodyPr lIns="91440" rIns="91440" tIns="45720" bIns="45720" anchor="b">
            <a:noAutofit/>
          </a:bodyPr>
          <a:p>
            <a:pPr indent="0" algn="ctr" defTabSz="914400">
              <a:lnSpc>
                <a:spcPct val="89000"/>
              </a:lnSpc>
              <a:buNone/>
            </a:pPr>
            <a:r>
              <a:rPr b="0" lang="en-US" sz="7200" spc="-1" strike="noStrike" cap="all">
                <a:solidFill>
                  <a:schemeClr val="dk2"/>
                </a:solidFill>
                <a:latin typeface="Franklin Gothic Book"/>
              </a:rPr>
              <a:t>Click to edit </a:t>
            </a:r>
            <a:r>
              <a:rPr b="0" lang="en-US" sz="7200" spc="-1" strike="noStrike" cap="all">
                <a:solidFill>
                  <a:schemeClr val="dk2"/>
                </a:solidFill>
                <a:latin typeface="Franklin Gothic Book"/>
              </a:rPr>
              <a:t>Master title style</a:t>
            </a:r>
            <a:endParaRPr b="0" lang="en-US" sz="7200" spc="-1" strike="noStrike">
              <a:solidFill>
                <a:schemeClr val="dk1"/>
              </a:solidFill>
              <a:latin typeface="Franklin Gothic Book"/>
            </a:endParaRPr>
          </a:p>
        </p:txBody>
      </p:sp>
      <p:sp>
        <p:nvSpPr>
          <p:cNvPr id="2" name="PlaceHolder 2"/>
          <p:cNvSpPr>
            <a:spLocks noGrp="1"/>
          </p:cNvSpPr>
          <p:nvPr>
            <p:ph type="dt" idx="1"/>
          </p:nvPr>
        </p:nvSpPr>
        <p:spPr>
          <a:xfrm>
            <a:off x="752760" y="6453360"/>
            <a:ext cx="1607760" cy="404280"/>
          </a:xfrm>
          <a:prstGeom prst="rect">
            <a:avLst/>
          </a:prstGeom>
          <a:noFill/>
          <a:ln w="0">
            <a:noFill/>
          </a:ln>
        </p:spPr>
        <p:txBody>
          <a:bodyPr lIns="91440" rIns="91440" tIns="45720" bIns="45720" anchor="ctr">
            <a:noAutofit/>
          </a:bodyPr>
          <a:lstStyle>
            <a:lvl1pPr indent="0" defTabSz="457200">
              <a:lnSpc>
                <a:spcPct val="100000"/>
              </a:lnSpc>
              <a:buNone/>
              <a:defRPr b="0" lang="en-US" sz="1200" spc="-1" strike="noStrike">
                <a:solidFill>
                  <a:schemeClr val="dk2"/>
                </a:solidFill>
                <a:latin typeface="Franklin Gothic Book"/>
              </a:defRPr>
            </a:lvl1pPr>
          </a:lstStyle>
          <a:p>
            <a:pPr indent="0" defTabSz="457200">
              <a:lnSpc>
                <a:spcPct val="100000"/>
              </a:lnSpc>
              <a:buNone/>
            </a:pPr>
            <a:r>
              <a:rPr b="0" lang="en-US" sz="1200" spc="-1" strike="noStrike">
                <a:solidFill>
                  <a:schemeClr val="dk2"/>
                </a:solidFill>
                <a:latin typeface="Franklin Gothic Book"/>
              </a:rPr>
              <a:t>&lt;date/time&gt;</a:t>
            </a:r>
            <a:endParaRPr b="0" lang="en-US" sz="1200" spc="-1" strike="noStrike">
              <a:solidFill>
                <a:srgbClr val="000000"/>
              </a:solidFill>
              <a:latin typeface="Times New Roman"/>
            </a:endParaRPr>
          </a:p>
        </p:txBody>
      </p:sp>
      <p:sp>
        <p:nvSpPr>
          <p:cNvPr id="3" name="PlaceHolder 3"/>
          <p:cNvSpPr>
            <a:spLocks noGrp="1"/>
          </p:cNvSpPr>
          <p:nvPr>
            <p:ph type="ftr" idx="2"/>
          </p:nvPr>
        </p:nvSpPr>
        <p:spPr>
          <a:xfrm>
            <a:off x="2584080" y="6453360"/>
            <a:ext cx="7022880" cy="4042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 name="PlaceHolder 4"/>
          <p:cNvSpPr>
            <a:spLocks noGrp="1"/>
          </p:cNvSpPr>
          <p:nvPr>
            <p:ph type="sldNum" idx="3"/>
          </p:nvPr>
        </p:nvSpPr>
        <p:spPr>
          <a:xfrm>
            <a:off x="9830520" y="6453360"/>
            <a:ext cx="1595880" cy="404280"/>
          </a:xfrm>
          <a:prstGeom prst="rect">
            <a:avLst/>
          </a:prstGeom>
          <a:noFill/>
          <a:ln w="0">
            <a:noFill/>
          </a:ln>
        </p:spPr>
        <p:txBody>
          <a:bodyPr lIns="91440" rIns="91440" tIns="45720" bIns="45720" anchor="ctr">
            <a:noAutofit/>
          </a:bodyPr>
          <a:lstStyle>
            <a:lvl1pPr indent="0" algn="r" defTabSz="457200">
              <a:lnSpc>
                <a:spcPct val="100000"/>
              </a:lnSpc>
              <a:buNone/>
              <a:defRPr b="0" lang="en-US" sz="1200" spc="-1" strike="noStrike">
                <a:solidFill>
                  <a:schemeClr val="dk2"/>
                </a:solidFill>
                <a:latin typeface="Franklin Gothic Book"/>
              </a:defRPr>
            </a:lvl1pPr>
          </a:lstStyle>
          <a:p>
            <a:pPr indent="0" algn="r" defTabSz="457200">
              <a:lnSpc>
                <a:spcPct val="100000"/>
              </a:lnSpc>
              <a:buNone/>
            </a:pPr>
            <a:fld id="{46100E6B-8539-43B1-B2A9-4EC8BD0F7F26}" type="slidenum">
              <a:rPr b="0" lang="en-US" sz="1200" spc="-1" strike="noStrike">
                <a:solidFill>
                  <a:schemeClr val="dk2"/>
                </a:solidFill>
                <a:latin typeface="Franklin Gothic Book"/>
              </a:rPr>
              <a:t>&lt;number&gt;</a:t>
            </a:fld>
            <a:endParaRPr b="0" lang="en-US" sz="1200" spc="-1" strike="noStrike">
              <a:solidFill>
                <a:srgbClr val="000000"/>
              </a:solidFill>
              <a:latin typeface="Times New Roman"/>
            </a:endParaRPr>
          </a:p>
        </p:txBody>
      </p:sp>
      <p:grpSp>
        <p:nvGrpSpPr>
          <p:cNvPr id="5" name="Group 6"/>
          <p:cNvGrpSpPr/>
          <p:nvPr/>
        </p:nvGrpSpPr>
        <p:grpSpPr>
          <a:xfrm>
            <a:off x="752760" y="744120"/>
            <a:ext cx="10673640" cy="5349600"/>
            <a:chOff x="752760" y="744120"/>
            <a:chExt cx="10673640" cy="5349600"/>
          </a:xfrm>
        </p:grpSpPr>
        <p:sp>
          <p:nvSpPr>
            <p:cNvPr id="6" name="Freeform 6"/>
            <p:cNvSpPr/>
            <p:nvPr/>
          </p:nvSpPr>
          <p:spPr>
            <a:xfrm>
              <a:off x="8151840" y="1685520"/>
              <a:ext cx="3274560" cy="4408200"/>
            </a:xfrm>
            <a:custGeom>
              <a:avLst/>
              <a:gdLst>
                <a:gd name="textAreaLeft" fmla="*/ 0 w 3274560"/>
                <a:gd name="textAreaRight" fmla="*/ 3274920 w 3274560"/>
                <a:gd name="textAreaTop" fmla="*/ 0 h 4408200"/>
                <a:gd name="textAreaBottom" fmla="*/ 4408560 h 4408200"/>
              </a:gdLst>
              <a:ahLst/>
              <a:rect l="textAreaLeft" t="textAreaTop" r="textAreaRight" b="textAreaBottom"/>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7" name="Freeform 6"/>
            <p:cNvSpPr/>
            <p:nvPr/>
          </p:nvSpPr>
          <p:spPr>
            <a:xfrm flipH="1" flipV="1">
              <a:off x="752400" y="743760"/>
              <a:ext cx="3275280" cy="4408200"/>
            </a:xfrm>
            <a:custGeom>
              <a:avLst/>
              <a:gdLst>
                <a:gd name="textAreaLeft" fmla="*/ 360 w 3275280"/>
                <a:gd name="textAreaRight" fmla="*/ 3276000 w 3275280"/>
                <a:gd name="textAreaTop" fmla="*/ -360 h 4408200"/>
                <a:gd name="textAreaBottom" fmla="*/ 4408200 h 4408200"/>
              </a:gdLst>
              <a:ahLst/>
              <a:rect l="textAreaLeft" t="textAreaTop" r="textAreaRight" b="textAreaBottom"/>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grpSp>
      <p:sp>
        <p:nvSpPr>
          <p:cNvPr id="8"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4000"/>
              </a:lnSpc>
              <a:spcBef>
                <a:spcPts val="1417"/>
              </a:spcBef>
              <a:buClr>
                <a:srgbClr val="000000"/>
              </a:buClr>
              <a:buSzPct val="45000"/>
              <a:buFont typeface="Wingdings" charset="2"/>
              <a:buChar char=""/>
            </a:pPr>
            <a:r>
              <a:rPr b="0" lang="en-US" sz="2000" spc="-1" strike="noStrike">
                <a:solidFill>
                  <a:schemeClr val="dk2"/>
                </a:solidFill>
                <a:latin typeface="Franklin Gothic Book"/>
              </a:rPr>
              <a:t>Click to edit the outline text format</a:t>
            </a:r>
            <a:endParaRPr b="0" lang="en-US" sz="2000" spc="-1" strike="noStrike">
              <a:solidFill>
                <a:schemeClr val="dk2"/>
              </a:solidFill>
              <a:latin typeface="Franklin Gothic Book"/>
            </a:endParaRPr>
          </a:p>
          <a:p>
            <a:pPr lvl="1" marL="864000" indent="-324000">
              <a:lnSpc>
                <a:spcPct val="94000"/>
              </a:lnSpc>
              <a:spcBef>
                <a:spcPts val="1134"/>
              </a:spcBef>
              <a:buClr>
                <a:srgbClr val="000000"/>
              </a:buClr>
              <a:buSzPct val="75000"/>
              <a:buFont typeface="Symbol" charset="2"/>
              <a:buChar char=""/>
            </a:pPr>
            <a:r>
              <a:rPr b="0" lang="en-US" sz="1800" spc="-1" strike="noStrike">
                <a:solidFill>
                  <a:schemeClr val="dk2"/>
                </a:solidFill>
                <a:latin typeface="Franklin Gothic Book"/>
              </a:rPr>
              <a:t>Second Outline Level</a:t>
            </a:r>
            <a:endParaRPr b="0" lang="en-US" sz="1800" spc="-1" strike="noStrike">
              <a:solidFill>
                <a:schemeClr val="dk2"/>
              </a:solidFill>
              <a:latin typeface="Franklin Gothic Book"/>
            </a:endParaRPr>
          </a:p>
          <a:p>
            <a:pPr lvl="2" marL="1296000" indent="-288000">
              <a:lnSpc>
                <a:spcPct val="94000"/>
              </a:lnSpc>
              <a:spcBef>
                <a:spcPts val="850"/>
              </a:spcBef>
              <a:buClr>
                <a:srgbClr val="000000"/>
              </a:buClr>
              <a:buSzPct val="45000"/>
              <a:buFont typeface="Wingdings" charset="2"/>
              <a:buChar char=""/>
            </a:pPr>
            <a:r>
              <a:rPr b="0" i="1" lang="en-US" sz="1800" spc="-1" strike="noStrike">
                <a:solidFill>
                  <a:schemeClr val="dk2"/>
                </a:solidFill>
                <a:latin typeface="Franklin Gothic Book"/>
              </a:rPr>
              <a:t>Third Outline Level</a:t>
            </a:r>
            <a:endParaRPr b="0" i="1" lang="en-US" sz="1800" spc="-1" strike="noStrike">
              <a:solidFill>
                <a:schemeClr val="dk2"/>
              </a:solidFill>
              <a:latin typeface="Franklin Gothic Book"/>
            </a:endParaRPr>
          </a:p>
          <a:p>
            <a:pPr lvl="3" marL="1728000" indent="-216000">
              <a:lnSpc>
                <a:spcPct val="94000"/>
              </a:lnSpc>
              <a:spcBef>
                <a:spcPts val="567"/>
              </a:spcBef>
              <a:buClr>
                <a:srgbClr val="000000"/>
              </a:buClr>
              <a:buSzPct val="75000"/>
              <a:buFont typeface="Symbol" charset="2"/>
              <a:buChar char=""/>
            </a:pPr>
            <a:r>
              <a:rPr b="0" lang="en-US" sz="1600" spc="-1" strike="noStrike">
                <a:solidFill>
                  <a:schemeClr val="dk2"/>
                </a:solidFill>
                <a:latin typeface="Franklin Gothic Book"/>
              </a:rPr>
              <a:t>Fourth Outline Level</a:t>
            </a:r>
            <a:endParaRPr b="0" lang="en-US" sz="1600" spc="-1" strike="noStrike">
              <a:solidFill>
                <a:schemeClr val="dk2"/>
              </a:solidFill>
              <a:latin typeface="Franklin Gothic Book"/>
            </a:endParaRPr>
          </a:p>
          <a:p>
            <a:pPr lvl="4" marL="2160000" indent="-216000">
              <a:lnSpc>
                <a:spcPct val="94000"/>
              </a:lnSpc>
              <a:spcBef>
                <a:spcPts val="283"/>
              </a:spcBef>
              <a:buClr>
                <a:srgbClr val="000000"/>
              </a:buClr>
              <a:buSzPct val="45000"/>
              <a:buFont typeface="Wingdings" charset="2"/>
              <a:buChar char=""/>
            </a:pPr>
            <a:r>
              <a:rPr b="0" lang="en-US" sz="2000" spc="-1" strike="noStrike">
                <a:solidFill>
                  <a:schemeClr val="dk2"/>
                </a:solidFill>
                <a:latin typeface="Franklin Gothic Book"/>
              </a:rPr>
              <a:t>Fifth Outline Level</a:t>
            </a:r>
            <a:endParaRPr b="0" lang="en-US" sz="2000" spc="-1" strike="noStrike">
              <a:solidFill>
                <a:schemeClr val="dk2"/>
              </a:solidFill>
              <a:latin typeface="Franklin Gothic Book"/>
            </a:endParaRPr>
          </a:p>
          <a:p>
            <a:pPr lvl="5" marL="2592000" indent="-216000">
              <a:lnSpc>
                <a:spcPct val="94000"/>
              </a:lnSpc>
              <a:spcBef>
                <a:spcPts val="283"/>
              </a:spcBef>
              <a:buClr>
                <a:srgbClr val="000000"/>
              </a:buClr>
              <a:buSzPct val="45000"/>
              <a:buFont typeface="Wingdings" charset="2"/>
              <a:buChar char=""/>
            </a:pPr>
            <a:r>
              <a:rPr b="0" lang="en-US" sz="2000" spc="-1" strike="noStrike">
                <a:solidFill>
                  <a:schemeClr val="dk2"/>
                </a:solidFill>
                <a:latin typeface="Franklin Gothic Book"/>
              </a:rPr>
              <a:t>Sixth Outline Level</a:t>
            </a:r>
            <a:endParaRPr b="0" lang="en-US" sz="2000" spc="-1" strike="noStrike">
              <a:solidFill>
                <a:schemeClr val="dk2"/>
              </a:solidFill>
              <a:latin typeface="Franklin Gothic Book"/>
            </a:endParaRPr>
          </a:p>
          <a:p>
            <a:pPr lvl="6" marL="3024000" indent="-216000">
              <a:lnSpc>
                <a:spcPct val="94000"/>
              </a:lnSpc>
              <a:spcBef>
                <a:spcPts val="283"/>
              </a:spcBef>
              <a:buClr>
                <a:srgbClr val="000000"/>
              </a:buClr>
              <a:buSzPct val="45000"/>
              <a:buFont typeface="Wingdings" charset="2"/>
              <a:buChar char=""/>
            </a:pPr>
            <a:r>
              <a:rPr b="0" lang="en-US" sz="2000" spc="-1" strike="noStrike">
                <a:solidFill>
                  <a:schemeClr val="dk2"/>
                </a:solidFill>
                <a:latin typeface="Franklin Gothic Book"/>
              </a:rPr>
              <a:t>Seventh Outline Level</a:t>
            </a:r>
            <a:endParaRPr b="0" lang="en-US" sz="2000" spc="-1" strike="noStrike">
              <a:solidFill>
                <a:schemeClr val="dk2"/>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67" name="Rectangle 8" hidden="1"/>
          <p:cNvSpPr/>
          <p:nvPr/>
        </p:nvSpPr>
        <p:spPr>
          <a:xfrm>
            <a:off x="478080" y="360"/>
            <a:ext cx="22824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68" name="Rectangle 7"/>
          <p:cNvSpPr/>
          <p:nvPr/>
        </p:nvSpPr>
        <p:spPr>
          <a:xfrm>
            <a:off x="0" y="360"/>
            <a:ext cx="530316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69" name="PlaceHolder 1"/>
          <p:cNvSpPr>
            <a:spLocks noGrp="1"/>
          </p:cNvSpPr>
          <p:nvPr>
            <p:ph type="title"/>
          </p:nvPr>
        </p:nvSpPr>
        <p:spPr>
          <a:xfrm>
            <a:off x="723960" y="685800"/>
            <a:ext cx="3855240" cy="2157480"/>
          </a:xfrm>
          <a:prstGeom prst="rect">
            <a:avLst/>
          </a:prstGeom>
          <a:noFill/>
          <a:ln w="0">
            <a:noFill/>
          </a:ln>
        </p:spPr>
        <p:txBody>
          <a:bodyPr lIns="91440" rIns="91440" tIns="45720" bIns="45720" anchor="t">
            <a:noAutofit/>
          </a:bodyPr>
          <a:p>
            <a:pPr indent="0" defTabSz="914400">
              <a:lnSpc>
                <a:spcPct val="84000"/>
              </a:lnSpc>
              <a:buNone/>
            </a:pPr>
            <a:r>
              <a:rPr b="0" lang="en-US" sz="4800" spc="-1" strike="noStrike">
                <a:solidFill>
                  <a:schemeClr val="dk2"/>
                </a:solidFill>
                <a:latin typeface="Franklin Gothic Book"/>
              </a:rPr>
              <a:t>Click to edit Master title style</a:t>
            </a:r>
            <a:endParaRPr b="0" lang="en-US" sz="4800" spc="-1" strike="noStrike">
              <a:solidFill>
                <a:schemeClr val="dk1"/>
              </a:solidFill>
              <a:latin typeface="Franklin Gothic Book"/>
            </a:endParaRPr>
          </a:p>
        </p:txBody>
      </p:sp>
      <p:sp>
        <p:nvSpPr>
          <p:cNvPr id="70" name="PlaceHolder 2"/>
          <p:cNvSpPr>
            <a:spLocks noGrp="1"/>
          </p:cNvSpPr>
          <p:nvPr>
            <p:ph type="body"/>
          </p:nvPr>
        </p:nvSpPr>
        <p:spPr>
          <a:xfrm>
            <a:off x="6256080" y="685800"/>
            <a:ext cx="5211720" cy="5175000"/>
          </a:xfrm>
          <a:prstGeom prst="rect">
            <a:avLst/>
          </a:prstGeom>
          <a:noFill/>
          <a:ln w="0">
            <a:noFill/>
          </a:ln>
        </p:spPr>
        <p:txBody>
          <a:bodyPr lIns="91440" rIns="91440" tIns="45720" bIns="45720" anchor="t">
            <a:noAutofit/>
          </a:bodyPr>
          <a:p>
            <a:pPr marL="384120" indent="-384120" defTabSz="914400">
              <a:lnSpc>
                <a:spcPct val="94000"/>
              </a:lnSpc>
              <a:spcBef>
                <a:spcPts val="1001"/>
              </a:spcBef>
              <a:spcAft>
                <a:spcPts val="201"/>
              </a:spcAft>
              <a:buClr>
                <a:srgbClr val="191b0e"/>
              </a:buClr>
              <a:buFont typeface="Franklin Gothic Book"/>
              <a:buChar char="■"/>
            </a:pPr>
            <a:r>
              <a:rPr b="0" lang="en-US" sz="2000" spc="-1" strike="noStrike">
                <a:solidFill>
                  <a:schemeClr val="dk2"/>
                </a:solidFill>
                <a:latin typeface="Franklin Gothic Book"/>
              </a:rPr>
              <a:t>Click to edit Master text styles</a:t>
            </a:r>
            <a:endParaRPr b="0" lang="en-US" sz="2000" spc="-1" strike="noStrike">
              <a:solidFill>
                <a:schemeClr val="dk2"/>
              </a:solidFill>
              <a:latin typeface="Franklin Gothic Book"/>
            </a:endParaRPr>
          </a:p>
          <a:p>
            <a:pPr lvl="1" marL="914400" indent="-384120" defTabSz="914400">
              <a:lnSpc>
                <a:spcPct val="94000"/>
              </a:lnSpc>
              <a:spcBef>
                <a:spcPts val="499"/>
              </a:spcBef>
              <a:spcAft>
                <a:spcPts val="201"/>
              </a:spcAft>
              <a:buClr>
                <a:srgbClr val="191b0e"/>
              </a:buClr>
              <a:buFont typeface="Franklin Gothic Book"/>
              <a:buChar char="–"/>
            </a:pPr>
            <a:r>
              <a:rPr b="0" i="1" lang="en-US" sz="2000" spc="-1" strike="noStrike">
                <a:solidFill>
                  <a:schemeClr val="dk2"/>
                </a:solidFill>
                <a:latin typeface="Franklin Gothic Book"/>
              </a:rPr>
              <a:t>Second level</a:t>
            </a:r>
            <a:endParaRPr b="0" lang="en-US" sz="2000" spc="-1" strike="noStrike">
              <a:solidFill>
                <a:schemeClr val="dk2"/>
              </a:solidFill>
              <a:latin typeface="Franklin Gothic Book"/>
            </a:endParaRPr>
          </a:p>
          <a:p>
            <a:pPr lvl="2" marL="1371600" indent="-384120" defTabSz="914400">
              <a:lnSpc>
                <a:spcPct val="94000"/>
              </a:lnSpc>
              <a:spcBef>
                <a:spcPts val="499"/>
              </a:spcBef>
              <a:spcAft>
                <a:spcPts val="201"/>
              </a:spcAft>
              <a:buClr>
                <a:srgbClr val="191b0e"/>
              </a:buClr>
              <a:buFont typeface="Franklin Gothic Book"/>
              <a:buChar char="■"/>
            </a:pPr>
            <a:r>
              <a:rPr b="0" lang="en-US" sz="1800" spc="-1" strike="noStrike">
                <a:solidFill>
                  <a:schemeClr val="dk2"/>
                </a:solidFill>
                <a:latin typeface="Franklin Gothic Book"/>
              </a:rPr>
              <a:t>Third level</a:t>
            </a:r>
            <a:endParaRPr b="0" i="1" lang="en-US" sz="1800" spc="-1" strike="noStrike">
              <a:solidFill>
                <a:schemeClr val="dk2"/>
              </a:solidFill>
              <a:latin typeface="Franklin Gothic Book"/>
            </a:endParaRPr>
          </a:p>
          <a:p>
            <a:pPr lvl="3" marL="1828800" indent="-384120" defTabSz="914400">
              <a:lnSpc>
                <a:spcPct val="94000"/>
              </a:lnSpc>
              <a:spcBef>
                <a:spcPts val="499"/>
              </a:spcBef>
              <a:spcAft>
                <a:spcPts val="201"/>
              </a:spcAft>
              <a:buClr>
                <a:srgbClr val="191b0e"/>
              </a:buClr>
              <a:buFont typeface="Franklin Gothic Book"/>
              <a:buChar char="–"/>
            </a:pPr>
            <a:r>
              <a:rPr b="0" i="1" lang="en-US" sz="1800" spc="-1" strike="noStrike">
                <a:solidFill>
                  <a:schemeClr val="dk2"/>
                </a:solidFill>
                <a:latin typeface="Franklin Gothic Book"/>
              </a:rPr>
              <a:t>Fourth level</a:t>
            </a:r>
            <a:endParaRPr b="0" lang="en-US" sz="1800" spc="-1" strike="noStrike">
              <a:solidFill>
                <a:schemeClr val="dk2"/>
              </a:solidFill>
              <a:latin typeface="Franklin Gothic Book"/>
            </a:endParaRPr>
          </a:p>
          <a:p>
            <a:pPr lvl="4" marL="2286000" indent="-384120" defTabSz="914400">
              <a:lnSpc>
                <a:spcPct val="94000"/>
              </a:lnSpc>
              <a:spcBef>
                <a:spcPts val="499"/>
              </a:spcBef>
              <a:spcAft>
                <a:spcPts val="201"/>
              </a:spcAft>
              <a:buClr>
                <a:srgbClr val="191b0e"/>
              </a:buClr>
              <a:buFont typeface="Franklin Gothic Book"/>
              <a:buChar char="■"/>
            </a:pPr>
            <a:r>
              <a:rPr b="0" lang="en-US" sz="1600" spc="-1" strike="noStrike">
                <a:solidFill>
                  <a:schemeClr val="dk2"/>
                </a:solidFill>
                <a:latin typeface="Franklin Gothic Book"/>
              </a:rPr>
              <a:t>Fifth level</a:t>
            </a:r>
            <a:endParaRPr b="0" lang="en-US" sz="1600" spc="-1" strike="noStrike">
              <a:solidFill>
                <a:schemeClr val="dk2"/>
              </a:solidFill>
              <a:latin typeface="Franklin Gothic Book"/>
            </a:endParaRPr>
          </a:p>
        </p:txBody>
      </p:sp>
      <p:sp>
        <p:nvSpPr>
          <p:cNvPr id="71" name="PlaceHolder 3"/>
          <p:cNvSpPr>
            <a:spLocks noGrp="1"/>
          </p:cNvSpPr>
          <p:nvPr>
            <p:ph type="body"/>
          </p:nvPr>
        </p:nvSpPr>
        <p:spPr>
          <a:xfrm>
            <a:off x="723960" y="2856240"/>
            <a:ext cx="3855240" cy="3010680"/>
          </a:xfrm>
          <a:prstGeom prst="rect">
            <a:avLst/>
          </a:prstGeom>
          <a:noFill/>
          <a:ln w="0">
            <a:noFill/>
          </a:ln>
        </p:spPr>
        <p:txBody>
          <a:bodyPr lIns="91440" rIns="91440" tIns="45720" bIns="45720" anchor="t">
            <a:noAutofit/>
          </a:bodyPr>
          <a:p>
            <a:pPr indent="0" defTabSz="914400">
              <a:lnSpc>
                <a:spcPct val="113000"/>
              </a:lnSpc>
              <a:spcAft>
                <a:spcPts val="1500"/>
              </a:spcAft>
              <a:buNone/>
              <a:tabLst>
                <a:tab algn="l" pos="0"/>
              </a:tabLst>
            </a:pPr>
            <a:r>
              <a:rPr b="0" lang="en-US" sz="1600" spc="-1" strike="noStrike">
                <a:solidFill>
                  <a:schemeClr val="dk2"/>
                </a:solidFill>
                <a:latin typeface="Franklin Gothic Book"/>
              </a:rPr>
              <a:t>Click to edit Master text styles</a:t>
            </a:r>
            <a:endParaRPr b="0" lang="en-US" sz="1600" spc="-1" strike="noStrike">
              <a:solidFill>
                <a:schemeClr val="dk2"/>
              </a:solidFill>
              <a:latin typeface="Franklin Gothic Book"/>
            </a:endParaRPr>
          </a:p>
        </p:txBody>
      </p:sp>
      <p:sp>
        <p:nvSpPr>
          <p:cNvPr id="72" name="PlaceHolder 4"/>
          <p:cNvSpPr>
            <a:spLocks noGrp="1"/>
          </p:cNvSpPr>
          <p:nvPr>
            <p:ph type="dt" idx="28"/>
          </p:nvPr>
        </p:nvSpPr>
        <p:spPr>
          <a:xfrm>
            <a:off x="723960" y="6453360"/>
            <a:ext cx="1204200" cy="404280"/>
          </a:xfrm>
          <a:prstGeom prst="rect">
            <a:avLst/>
          </a:prstGeom>
          <a:noFill/>
          <a:ln w="0">
            <a:noFill/>
          </a:ln>
        </p:spPr>
        <p:txBody>
          <a:bodyPr lIns="91440" rIns="91440" tIns="45720" bIns="45720" anchor="ctr">
            <a:noAutofit/>
          </a:bodyPr>
          <a:lstStyle>
            <a:lvl1pPr indent="0" defTabSz="457200">
              <a:lnSpc>
                <a:spcPct val="100000"/>
              </a:lnSpc>
              <a:buNone/>
              <a:defRPr b="0" lang="en-US" sz="1200" spc="-1" strike="noStrike">
                <a:solidFill>
                  <a:schemeClr val="dk2"/>
                </a:solidFill>
                <a:latin typeface="Franklin Gothic Book"/>
              </a:defRPr>
            </a:lvl1pPr>
          </a:lstStyle>
          <a:p>
            <a:pPr indent="0" defTabSz="457200">
              <a:lnSpc>
                <a:spcPct val="100000"/>
              </a:lnSpc>
              <a:buNone/>
            </a:pPr>
            <a:r>
              <a:rPr b="0" lang="en-US" sz="1200" spc="-1" strike="noStrike">
                <a:solidFill>
                  <a:schemeClr val="dk2"/>
                </a:solidFill>
                <a:latin typeface="Franklin Gothic Book"/>
              </a:rPr>
              <a:t>&lt;date/time&gt;</a:t>
            </a:r>
            <a:endParaRPr b="0" lang="en-US" sz="1200" spc="-1" strike="noStrike">
              <a:solidFill>
                <a:srgbClr val="000000"/>
              </a:solidFill>
              <a:latin typeface="Times New Roman"/>
            </a:endParaRPr>
          </a:p>
        </p:txBody>
      </p:sp>
      <p:sp>
        <p:nvSpPr>
          <p:cNvPr id="73" name="PlaceHolder 5"/>
          <p:cNvSpPr>
            <a:spLocks noGrp="1"/>
          </p:cNvSpPr>
          <p:nvPr>
            <p:ph type="ftr" idx="29"/>
          </p:nvPr>
        </p:nvSpPr>
        <p:spPr>
          <a:xfrm>
            <a:off x="2206080" y="6453360"/>
            <a:ext cx="2373480" cy="4042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74" name="PlaceHolder 6"/>
          <p:cNvSpPr>
            <a:spLocks noGrp="1"/>
          </p:cNvSpPr>
          <p:nvPr>
            <p:ph type="sldNum" idx="30"/>
          </p:nvPr>
        </p:nvSpPr>
        <p:spPr>
          <a:xfrm>
            <a:off x="9883080" y="6453360"/>
            <a:ext cx="1595880" cy="404280"/>
          </a:xfrm>
          <a:prstGeom prst="rect">
            <a:avLst/>
          </a:prstGeom>
          <a:noFill/>
          <a:ln w="0">
            <a:noFill/>
          </a:ln>
        </p:spPr>
        <p:txBody>
          <a:bodyPr lIns="91440" rIns="91440" tIns="45720" bIns="45720" anchor="ctr">
            <a:noAutofit/>
          </a:bodyPr>
          <a:lstStyle>
            <a:lvl1pPr indent="0" algn="r" defTabSz="457200">
              <a:lnSpc>
                <a:spcPct val="100000"/>
              </a:lnSpc>
              <a:buNone/>
              <a:defRPr b="0" lang="en-US" sz="1200" spc="-1" strike="noStrike">
                <a:solidFill>
                  <a:schemeClr val="dk2"/>
                </a:solidFill>
                <a:latin typeface="Franklin Gothic Book"/>
              </a:defRPr>
            </a:lvl1pPr>
          </a:lstStyle>
          <a:p>
            <a:pPr indent="0" algn="r" defTabSz="457200">
              <a:lnSpc>
                <a:spcPct val="100000"/>
              </a:lnSpc>
              <a:buNone/>
            </a:pPr>
            <a:fld id="{2122A90A-26A1-4A47-AB45-57B4BE8B32F3}" type="slidenum">
              <a:rPr b="0" lang="en-US" sz="1200" spc="-1" strike="noStrike">
                <a:solidFill>
                  <a:schemeClr val="dk2"/>
                </a:solidFill>
                <a:latin typeface="Franklin Gothic Book"/>
              </a:rPr>
              <a:t>&lt;number&gt;</a:t>
            </a:fld>
            <a:endParaRPr b="0" lang="en-US" sz="1200" spc="-1" strike="noStrike">
              <a:solidFill>
                <a:srgbClr val="000000"/>
              </a:solidFill>
              <a:latin typeface="Times New Roman"/>
            </a:endParaRPr>
          </a:p>
        </p:txBody>
      </p:sp>
      <p:sp>
        <p:nvSpPr>
          <p:cNvPr id="75" name="Rectangle 8"/>
          <p:cNvSpPr/>
          <p:nvPr/>
        </p:nvSpPr>
        <p:spPr>
          <a:xfrm>
            <a:off x="5303520" y="360"/>
            <a:ext cx="22824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68"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76" name="Rectangle 8" hidden="1"/>
          <p:cNvSpPr/>
          <p:nvPr/>
        </p:nvSpPr>
        <p:spPr>
          <a:xfrm>
            <a:off x="478080" y="360"/>
            <a:ext cx="22824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77" name="Rectangle 7"/>
          <p:cNvSpPr/>
          <p:nvPr/>
        </p:nvSpPr>
        <p:spPr>
          <a:xfrm>
            <a:off x="0" y="360"/>
            <a:ext cx="530316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78" name="PlaceHolder 1"/>
          <p:cNvSpPr>
            <a:spLocks noGrp="1"/>
          </p:cNvSpPr>
          <p:nvPr>
            <p:ph type="title"/>
          </p:nvPr>
        </p:nvSpPr>
        <p:spPr>
          <a:xfrm>
            <a:off x="723960" y="685800"/>
            <a:ext cx="3855240" cy="2157480"/>
          </a:xfrm>
          <a:prstGeom prst="rect">
            <a:avLst/>
          </a:prstGeom>
          <a:noFill/>
          <a:ln w="0">
            <a:noFill/>
          </a:ln>
        </p:spPr>
        <p:txBody>
          <a:bodyPr lIns="91440" rIns="91440" tIns="45720" bIns="45720" anchor="t">
            <a:normAutofit/>
          </a:bodyPr>
          <a:p>
            <a:pPr indent="0" defTabSz="914400">
              <a:lnSpc>
                <a:spcPct val="84000"/>
              </a:lnSpc>
              <a:buNone/>
            </a:pPr>
            <a:r>
              <a:rPr b="0" lang="en-US" sz="4800" spc="-1" strike="noStrike">
                <a:solidFill>
                  <a:schemeClr val="dk2"/>
                </a:solidFill>
                <a:latin typeface="Franklin Gothic Book"/>
              </a:rPr>
              <a:t>Click to edit Master title style</a:t>
            </a:r>
            <a:endParaRPr b="0" lang="en-US" sz="4800" spc="-1" strike="noStrike">
              <a:solidFill>
                <a:schemeClr val="dk1"/>
              </a:solidFill>
              <a:latin typeface="Franklin Gothic Book"/>
            </a:endParaRPr>
          </a:p>
        </p:txBody>
      </p:sp>
      <p:sp>
        <p:nvSpPr>
          <p:cNvPr id="79" name="PlaceHolder 2"/>
          <p:cNvSpPr>
            <a:spLocks noGrp="1"/>
          </p:cNvSpPr>
          <p:nvPr>
            <p:ph type="body"/>
          </p:nvPr>
        </p:nvSpPr>
        <p:spPr>
          <a:xfrm>
            <a:off x="5532120" y="0"/>
            <a:ext cx="6659640" cy="6857640"/>
          </a:xfrm>
          <a:prstGeom prst="rect">
            <a:avLst/>
          </a:prstGeom>
          <a:noFill/>
          <a:ln w="0">
            <a:noFill/>
          </a:ln>
        </p:spPr>
        <p:txBody>
          <a:bodyPr lIns="90000" rIns="90000" tIns="45000" bIns="45000" anchor="t">
            <a:normAutofit/>
          </a:bodyPr>
          <a:p>
            <a:pPr indent="0" defTabSz="457200">
              <a:lnSpc>
                <a:spcPct val="100000"/>
              </a:lnSpc>
              <a:buNone/>
              <a:tabLst>
                <a:tab algn="l" pos="0"/>
              </a:tabLst>
            </a:pPr>
            <a:r>
              <a:rPr b="0" lang="en-US" sz="2000" spc="-1" strike="noStrike">
                <a:solidFill>
                  <a:schemeClr val="dk1"/>
                </a:solidFill>
                <a:latin typeface="Franklin Gothic Book"/>
              </a:rPr>
              <a:t>Click icon to add picture</a:t>
            </a:r>
            <a:endParaRPr b="0" lang="en-US" sz="2000" spc="-1" strike="noStrike">
              <a:solidFill>
                <a:schemeClr val="dk2"/>
              </a:solidFill>
              <a:latin typeface="Franklin Gothic Book"/>
            </a:endParaRPr>
          </a:p>
        </p:txBody>
      </p:sp>
      <p:sp>
        <p:nvSpPr>
          <p:cNvPr id="80" name="PlaceHolder 3"/>
          <p:cNvSpPr>
            <a:spLocks noGrp="1"/>
          </p:cNvSpPr>
          <p:nvPr>
            <p:ph type="body"/>
          </p:nvPr>
        </p:nvSpPr>
        <p:spPr>
          <a:xfrm>
            <a:off x="723960" y="2855880"/>
            <a:ext cx="3855240" cy="3011040"/>
          </a:xfrm>
          <a:prstGeom prst="rect">
            <a:avLst/>
          </a:prstGeom>
          <a:noFill/>
          <a:ln w="0">
            <a:noFill/>
          </a:ln>
        </p:spPr>
        <p:txBody>
          <a:bodyPr lIns="91440" rIns="91440" tIns="45720" bIns="45720" anchor="t">
            <a:noAutofit/>
          </a:bodyPr>
          <a:p>
            <a:pPr indent="0" defTabSz="914400">
              <a:lnSpc>
                <a:spcPct val="113000"/>
              </a:lnSpc>
              <a:spcAft>
                <a:spcPts val="1500"/>
              </a:spcAft>
              <a:buNone/>
              <a:tabLst>
                <a:tab algn="l" pos="0"/>
              </a:tabLst>
            </a:pPr>
            <a:r>
              <a:rPr b="0" lang="en-US" sz="1600" spc="-1" strike="noStrike">
                <a:solidFill>
                  <a:schemeClr val="dk2"/>
                </a:solidFill>
                <a:latin typeface="Franklin Gothic Book"/>
              </a:rPr>
              <a:t>Click to edit Master text styles</a:t>
            </a:r>
            <a:endParaRPr b="0" lang="en-US" sz="1600" spc="-1" strike="noStrike">
              <a:solidFill>
                <a:schemeClr val="dk2"/>
              </a:solidFill>
              <a:latin typeface="Franklin Gothic Book"/>
            </a:endParaRPr>
          </a:p>
        </p:txBody>
      </p:sp>
      <p:sp>
        <p:nvSpPr>
          <p:cNvPr id="81" name="PlaceHolder 4"/>
          <p:cNvSpPr>
            <a:spLocks noGrp="1"/>
          </p:cNvSpPr>
          <p:nvPr>
            <p:ph type="dt" idx="31"/>
          </p:nvPr>
        </p:nvSpPr>
        <p:spPr>
          <a:xfrm>
            <a:off x="723960" y="6453360"/>
            <a:ext cx="1204200" cy="404280"/>
          </a:xfrm>
          <a:prstGeom prst="rect">
            <a:avLst/>
          </a:prstGeom>
          <a:noFill/>
          <a:ln w="0">
            <a:noFill/>
          </a:ln>
        </p:spPr>
        <p:txBody>
          <a:bodyPr lIns="91440" rIns="91440" tIns="45720" bIns="45720" anchor="ctr">
            <a:noAutofit/>
          </a:bodyPr>
          <a:lstStyle>
            <a:lvl1pPr indent="0" defTabSz="457200">
              <a:lnSpc>
                <a:spcPct val="100000"/>
              </a:lnSpc>
              <a:buNone/>
              <a:defRPr b="0" lang="en-US" sz="1200" spc="-1" strike="noStrike">
                <a:solidFill>
                  <a:schemeClr val="dk2"/>
                </a:solidFill>
                <a:latin typeface="Franklin Gothic Book"/>
              </a:defRPr>
            </a:lvl1pPr>
          </a:lstStyle>
          <a:p>
            <a:pPr indent="0" defTabSz="457200">
              <a:lnSpc>
                <a:spcPct val="100000"/>
              </a:lnSpc>
              <a:buNone/>
            </a:pPr>
            <a:r>
              <a:rPr b="0" lang="en-US" sz="1200" spc="-1" strike="noStrike">
                <a:solidFill>
                  <a:schemeClr val="dk2"/>
                </a:solidFill>
                <a:latin typeface="Franklin Gothic Book"/>
              </a:rPr>
              <a:t>&lt;date/time&gt;</a:t>
            </a:r>
            <a:endParaRPr b="0" lang="en-US" sz="1200" spc="-1" strike="noStrike">
              <a:solidFill>
                <a:srgbClr val="000000"/>
              </a:solidFill>
              <a:latin typeface="Times New Roman"/>
            </a:endParaRPr>
          </a:p>
        </p:txBody>
      </p:sp>
      <p:sp>
        <p:nvSpPr>
          <p:cNvPr id="82" name="PlaceHolder 5"/>
          <p:cNvSpPr>
            <a:spLocks noGrp="1"/>
          </p:cNvSpPr>
          <p:nvPr>
            <p:ph type="ftr" idx="32"/>
          </p:nvPr>
        </p:nvSpPr>
        <p:spPr>
          <a:xfrm>
            <a:off x="2206080" y="6453360"/>
            <a:ext cx="2373480" cy="4042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3" name="PlaceHolder 6"/>
          <p:cNvSpPr>
            <a:spLocks noGrp="1"/>
          </p:cNvSpPr>
          <p:nvPr>
            <p:ph type="sldNum" idx="33"/>
          </p:nvPr>
        </p:nvSpPr>
        <p:spPr>
          <a:xfrm>
            <a:off x="9883080" y="6453360"/>
            <a:ext cx="1595880" cy="404280"/>
          </a:xfrm>
          <a:prstGeom prst="rect">
            <a:avLst/>
          </a:prstGeom>
          <a:noFill/>
          <a:ln w="0">
            <a:noFill/>
          </a:ln>
        </p:spPr>
        <p:txBody>
          <a:bodyPr lIns="91440" rIns="91440" tIns="45720" bIns="45720" anchor="ctr">
            <a:noAutofit/>
          </a:bodyPr>
          <a:lstStyle>
            <a:lvl1pPr indent="0" algn="r" defTabSz="457200">
              <a:lnSpc>
                <a:spcPct val="100000"/>
              </a:lnSpc>
              <a:buNone/>
              <a:defRPr b="0" lang="en-US" sz="1200" spc="-1" strike="noStrike">
                <a:solidFill>
                  <a:schemeClr val="dk2"/>
                </a:solidFill>
                <a:latin typeface="Franklin Gothic Book"/>
              </a:defRPr>
            </a:lvl1pPr>
          </a:lstStyle>
          <a:p>
            <a:pPr indent="0" algn="r" defTabSz="457200">
              <a:lnSpc>
                <a:spcPct val="100000"/>
              </a:lnSpc>
              <a:buNone/>
            </a:pPr>
            <a:fld id="{4FFFC5C5-6852-43F3-82A3-A4A0FE5A2AA4}" type="slidenum">
              <a:rPr b="0" lang="en-US" sz="1200" spc="-1" strike="noStrike">
                <a:solidFill>
                  <a:schemeClr val="dk2"/>
                </a:solidFill>
                <a:latin typeface="Franklin Gothic Book"/>
              </a:rPr>
              <a:t>&lt;number&gt;</a:t>
            </a:fld>
            <a:endParaRPr b="0" lang="en-US" sz="1200" spc="-1" strike="noStrike">
              <a:solidFill>
                <a:srgbClr val="000000"/>
              </a:solidFill>
              <a:latin typeface="Times New Roman"/>
            </a:endParaRPr>
          </a:p>
        </p:txBody>
      </p:sp>
      <p:sp>
        <p:nvSpPr>
          <p:cNvPr id="84" name="Rectangle 8"/>
          <p:cNvSpPr/>
          <p:nvPr/>
        </p:nvSpPr>
        <p:spPr>
          <a:xfrm>
            <a:off x="5303520" y="360"/>
            <a:ext cx="22824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70"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11" name="Rectangle 8"/>
          <p:cNvSpPr/>
          <p:nvPr/>
        </p:nvSpPr>
        <p:spPr>
          <a:xfrm>
            <a:off x="478080" y="360"/>
            <a:ext cx="22824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12"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Autofit/>
          </a:bodyPr>
          <a:p>
            <a:pPr indent="0" defTabSz="914400">
              <a:lnSpc>
                <a:spcPct val="89000"/>
              </a:lnSpc>
              <a:buNone/>
            </a:pPr>
            <a:r>
              <a:rPr b="0" lang="en-US" sz="4400" spc="-1" strike="noStrike">
                <a:solidFill>
                  <a:schemeClr val="dk2"/>
                </a:solidFill>
                <a:latin typeface="Franklin Gothic Book"/>
              </a:rPr>
              <a:t>Click to edit Master title style</a:t>
            </a:r>
            <a:endParaRPr b="0" lang="en-US" sz="4400" spc="-1" strike="noStrike">
              <a:solidFill>
                <a:schemeClr val="dk1"/>
              </a:solidFill>
              <a:latin typeface="Franklin Gothic Book"/>
            </a:endParaRPr>
          </a:p>
        </p:txBody>
      </p:sp>
      <p:sp>
        <p:nvSpPr>
          <p:cNvPr id="13" name="PlaceHolder 2"/>
          <p:cNvSpPr>
            <a:spLocks noGrp="1"/>
          </p:cNvSpPr>
          <p:nvPr>
            <p:ph type="body"/>
          </p:nvPr>
        </p:nvSpPr>
        <p:spPr>
          <a:xfrm>
            <a:off x="1371600" y="2295360"/>
            <a:ext cx="9600840" cy="3571560"/>
          </a:xfrm>
          <a:prstGeom prst="rect">
            <a:avLst/>
          </a:prstGeom>
          <a:noFill/>
          <a:ln w="0">
            <a:noFill/>
          </a:ln>
        </p:spPr>
        <p:txBody>
          <a:bodyPr lIns="91440" rIns="91440" tIns="45720" bIns="45720" anchor="t" vert="eaVert">
            <a:noAutofit/>
          </a:bodyPr>
          <a:p>
            <a:pPr marL="384120" indent="-384120" defTabSz="914400">
              <a:lnSpc>
                <a:spcPct val="94000"/>
              </a:lnSpc>
              <a:spcBef>
                <a:spcPts val="1001"/>
              </a:spcBef>
              <a:spcAft>
                <a:spcPts val="201"/>
              </a:spcAft>
              <a:buClr>
                <a:srgbClr val="191b0e"/>
              </a:buClr>
              <a:buFont typeface="Franklin Gothic Book"/>
              <a:buChar char="■"/>
            </a:pPr>
            <a:r>
              <a:rPr b="0" lang="en-US" sz="2000" spc="-1" strike="noStrike">
                <a:solidFill>
                  <a:schemeClr val="dk2"/>
                </a:solidFill>
                <a:latin typeface="Franklin Gothic Book"/>
              </a:rPr>
              <a:t>Click to edit Master text styles</a:t>
            </a:r>
            <a:endParaRPr b="0" lang="en-US" sz="2000" spc="-1" strike="noStrike">
              <a:solidFill>
                <a:schemeClr val="dk2"/>
              </a:solidFill>
              <a:latin typeface="Franklin Gothic Book"/>
            </a:endParaRPr>
          </a:p>
          <a:p>
            <a:pPr lvl="1" marL="914400" indent="-384120" defTabSz="914400">
              <a:lnSpc>
                <a:spcPct val="94000"/>
              </a:lnSpc>
              <a:spcBef>
                <a:spcPts val="499"/>
              </a:spcBef>
              <a:spcAft>
                <a:spcPts val="201"/>
              </a:spcAft>
              <a:buClr>
                <a:srgbClr val="191b0e"/>
              </a:buClr>
              <a:buFont typeface="Franklin Gothic Book"/>
              <a:buChar char="–"/>
            </a:pPr>
            <a:r>
              <a:rPr b="0" i="1" lang="en-US" sz="2000" spc="-1" strike="noStrike">
                <a:solidFill>
                  <a:schemeClr val="dk2"/>
                </a:solidFill>
                <a:latin typeface="Franklin Gothic Book"/>
              </a:rPr>
              <a:t>Second level</a:t>
            </a:r>
            <a:endParaRPr b="0" lang="en-US" sz="2000" spc="-1" strike="noStrike">
              <a:solidFill>
                <a:schemeClr val="dk2"/>
              </a:solidFill>
              <a:latin typeface="Franklin Gothic Book"/>
            </a:endParaRPr>
          </a:p>
          <a:p>
            <a:pPr lvl="2" marL="1371600" indent="-384120" defTabSz="914400">
              <a:lnSpc>
                <a:spcPct val="94000"/>
              </a:lnSpc>
              <a:spcBef>
                <a:spcPts val="499"/>
              </a:spcBef>
              <a:spcAft>
                <a:spcPts val="201"/>
              </a:spcAft>
              <a:buClr>
                <a:srgbClr val="191b0e"/>
              </a:buClr>
              <a:buFont typeface="Franklin Gothic Book"/>
              <a:buChar char="■"/>
            </a:pPr>
            <a:r>
              <a:rPr b="0" lang="en-US" sz="1800" spc="-1" strike="noStrike">
                <a:solidFill>
                  <a:schemeClr val="dk2"/>
                </a:solidFill>
                <a:latin typeface="Franklin Gothic Book"/>
              </a:rPr>
              <a:t>Third level</a:t>
            </a:r>
            <a:endParaRPr b="0" i="1" lang="en-US" sz="1800" spc="-1" strike="noStrike">
              <a:solidFill>
                <a:schemeClr val="dk2"/>
              </a:solidFill>
              <a:latin typeface="Franklin Gothic Book"/>
            </a:endParaRPr>
          </a:p>
          <a:p>
            <a:pPr lvl="3" marL="1828800" indent="-384120" defTabSz="914400">
              <a:lnSpc>
                <a:spcPct val="94000"/>
              </a:lnSpc>
              <a:spcBef>
                <a:spcPts val="499"/>
              </a:spcBef>
              <a:spcAft>
                <a:spcPts val="201"/>
              </a:spcAft>
              <a:buClr>
                <a:srgbClr val="191b0e"/>
              </a:buClr>
              <a:buFont typeface="Franklin Gothic Book"/>
              <a:buChar char="–"/>
            </a:pPr>
            <a:r>
              <a:rPr b="0" i="1" lang="en-US" sz="1800" spc="-1" strike="noStrike">
                <a:solidFill>
                  <a:schemeClr val="dk2"/>
                </a:solidFill>
                <a:latin typeface="Franklin Gothic Book"/>
              </a:rPr>
              <a:t>Fourth level</a:t>
            </a:r>
            <a:endParaRPr b="0" lang="en-US" sz="1800" spc="-1" strike="noStrike">
              <a:solidFill>
                <a:schemeClr val="dk2"/>
              </a:solidFill>
              <a:latin typeface="Franklin Gothic Book"/>
            </a:endParaRPr>
          </a:p>
          <a:p>
            <a:pPr lvl="4" marL="2286000" indent="-384120" defTabSz="914400">
              <a:lnSpc>
                <a:spcPct val="94000"/>
              </a:lnSpc>
              <a:spcBef>
                <a:spcPts val="499"/>
              </a:spcBef>
              <a:spcAft>
                <a:spcPts val="201"/>
              </a:spcAft>
              <a:buClr>
                <a:srgbClr val="191b0e"/>
              </a:buClr>
              <a:buFont typeface="Franklin Gothic Book"/>
              <a:buChar char="■"/>
            </a:pPr>
            <a:r>
              <a:rPr b="0" lang="en-US" sz="1600" spc="-1" strike="noStrike">
                <a:solidFill>
                  <a:schemeClr val="dk2"/>
                </a:solidFill>
                <a:latin typeface="Franklin Gothic Book"/>
              </a:rPr>
              <a:t>Fifth level</a:t>
            </a:r>
            <a:endParaRPr b="0" lang="en-US" sz="1600" spc="-1" strike="noStrike">
              <a:solidFill>
                <a:schemeClr val="dk2"/>
              </a:solidFill>
              <a:latin typeface="Franklin Gothic Book"/>
            </a:endParaRPr>
          </a:p>
        </p:txBody>
      </p:sp>
      <p:sp>
        <p:nvSpPr>
          <p:cNvPr id="14" name="PlaceHolder 3"/>
          <p:cNvSpPr>
            <a:spLocks noGrp="1"/>
          </p:cNvSpPr>
          <p:nvPr>
            <p:ph type="dt" idx="4"/>
          </p:nvPr>
        </p:nvSpPr>
        <p:spPr>
          <a:xfrm>
            <a:off x="1390680" y="6453360"/>
            <a:ext cx="1204200" cy="404280"/>
          </a:xfrm>
          <a:prstGeom prst="rect">
            <a:avLst/>
          </a:prstGeom>
          <a:noFill/>
          <a:ln w="0">
            <a:noFill/>
          </a:ln>
        </p:spPr>
        <p:txBody>
          <a:bodyPr lIns="91440" rIns="91440" tIns="45720" bIns="45720" anchor="ctr">
            <a:noAutofit/>
          </a:bodyPr>
          <a:lstStyle>
            <a:lvl1pPr indent="0" defTabSz="457200">
              <a:lnSpc>
                <a:spcPct val="100000"/>
              </a:lnSpc>
              <a:buNone/>
              <a:defRPr b="0" lang="en-US" sz="1200" spc="-1" strike="noStrike">
                <a:solidFill>
                  <a:schemeClr val="dk2"/>
                </a:solidFill>
                <a:latin typeface="Franklin Gothic Book"/>
              </a:defRPr>
            </a:lvl1pPr>
          </a:lstStyle>
          <a:p>
            <a:pPr indent="0" defTabSz="457200">
              <a:lnSpc>
                <a:spcPct val="100000"/>
              </a:lnSpc>
              <a:buNone/>
            </a:pPr>
            <a:r>
              <a:rPr b="0" lang="en-US" sz="1200" spc="-1" strike="noStrike">
                <a:solidFill>
                  <a:schemeClr val="dk2"/>
                </a:solidFill>
                <a:latin typeface="Franklin Gothic Book"/>
              </a:rPr>
              <a:t>&lt;date/time&gt;</a:t>
            </a:r>
            <a:endParaRPr b="0" lang="en-US" sz="1200" spc="-1" strike="noStrike">
              <a:solidFill>
                <a:srgbClr val="000000"/>
              </a:solidFill>
              <a:latin typeface="Times New Roman"/>
            </a:endParaRPr>
          </a:p>
        </p:txBody>
      </p:sp>
      <p:sp>
        <p:nvSpPr>
          <p:cNvPr id="15" name="PlaceHolder 4"/>
          <p:cNvSpPr>
            <a:spLocks noGrp="1"/>
          </p:cNvSpPr>
          <p:nvPr>
            <p:ph type="ftr" idx="5"/>
          </p:nvPr>
        </p:nvSpPr>
        <p:spPr>
          <a:xfrm>
            <a:off x="2893680" y="6453360"/>
            <a:ext cx="6280560" cy="4042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6" name="PlaceHolder 5"/>
          <p:cNvSpPr>
            <a:spLocks noGrp="1"/>
          </p:cNvSpPr>
          <p:nvPr>
            <p:ph type="sldNum" idx="6"/>
          </p:nvPr>
        </p:nvSpPr>
        <p:spPr>
          <a:xfrm>
            <a:off x="9472680" y="6453360"/>
            <a:ext cx="1595880" cy="404280"/>
          </a:xfrm>
          <a:prstGeom prst="rect">
            <a:avLst/>
          </a:prstGeom>
          <a:noFill/>
          <a:ln w="0">
            <a:noFill/>
          </a:ln>
        </p:spPr>
        <p:txBody>
          <a:bodyPr lIns="91440" rIns="91440" tIns="45720" bIns="45720" anchor="ctr">
            <a:noAutofit/>
          </a:bodyPr>
          <a:lstStyle>
            <a:lvl1pPr indent="0" algn="r" defTabSz="457200">
              <a:lnSpc>
                <a:spcPct val="100000"/>
              </a:lnSpc>
              <a:buNone/>
              <a:defRPr b="0" lang="en-US" sz="1200" spc="-1" strike="noStrike">
                <a:solidFill>
                  <a:schemeClr val="dk2"/>
                </a:solidFill>
                <a:latin typeface="Franklin Gothic Book"/>
              </a:defRPr>
            </a:lvl1pPr>
          </a:lstStyle>
          <a:p>
            <a:pPr indent="0" algn="r" defTabSz="457200">
              <a:lnSpc>
                <a:spcPct val="100000"/>
              </a:lnSpc>
              <a:buNone/>
            </a:pPr>
            <a:fld id="{C016945E-B267-4630-B40A-62818D38E978}" type="slidenum">
              <a:rPr b="0" lang="en-US" sz="1200" spc="-1" strike="noStrike">
                <a:solidFill>
                  <a:schemeClr val="dk2"/>
                </a:solidFill>
                <a:latin typeface="Franklin Gothic Book"/>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17" name="Rectangle 8"/>
          <p:cNvSpPr/>
          <p:nvPr/>
        </p:nvSpPr>
        <p:spPr>
          <a:xfrm>
            <a:off x="478080" y="360"/>
            <a:ext cx="22824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18" name="PlaceHolder 1"/>
          <p:cNvSpPr>
            <a:spLocks noGrp="1"/>
          </p:cNvSpPr>
          <p:nvPr>
            <p:ph type="title"/>
          </p:nvPr>
        </p:nvSpPr>
        <p:spPr>
          <a:xfrm>
            <a:off x="9596520" y="624240"/>
            <a:ext cx="1565280" cy="5243040"/>
          </a:xfrm>
          <a:prstGeom prst="rect">
            <a:avLst/>
          </a:prstGeom>
          <a:noFill/>
          <a:ln w="0">
            <a:noFill/>
          </a:ln>
        </p:spPr>
        <p:txBody>
          <a:bodyPr lIns="91440" rIns="91440" tIns="45720" bIns="45720" anchor="t" vert="eaVert">
            <a:noAutofit/>
          </a:bodyPr>
          <a:p>
            <a:pPr indent="0" defTabSz="914400">
              <a:lnSpc>
                <a:spcPct val="89000"/>
              </a:lnSpc>
              <a:buNone/>
            </a:pPr>
            <a:r>
              <a:rPr b="0" lang="en-US" sz="4400" spc="-1" strike="noStrike">
                <a:solidFill>
                  <a:schemeClr val="dk2"/>
                </a:solidFill>
                <a:latin typeface="Franklin Gothic Book"/>
              </a:rPr>
              <a:t>Click to edit Master title style</a:t>
            </a:r>
            <a:endParaRPr b="0" lang="en-US" sz="4400" spc="-1" strike="noStrike">
              <a:solidFill>
                <a:schemeClr val="dk1"/>
              </a:solidFill>
              <a:latin typeface="Franklin Gothic Book"/>
            </a:endParaRPr>
          </a:p>
        </p:txBody>
      </p:sp>
      <p:sp>
        <p:nvSpPr>
          <p:cNvPr id="19" name="PlaceHolder 2"/>
          <p:cNvSpPr>
            <a:spLocks noGrp="1"/>
          </p:cNvSpPr>
          <p:nvPr>
            <p:ph type="body"/>
          </p:nvPr>
        </p:nvSpPr>
        <p:spPr>
          <a:xfrm>
            <a:off x="1371600" y="624240"/>
            <a:ext cx="8179200" cy="5243040"/>
          </a:xfrm>
          <a:prstGeom prst="rect">
            <a:avLst/>
          </a:prstGeom>
          <a:noFill/>
          <a:ln w="0">
            <a:noFill/>
          </a:ln>
        </p:spPr>
        <p:txBody>
          <a:bodyPr lIns="91440" rIns="91440" tIns="45720" bIns="45720" anchor="t" vert="eaVert">
            <a:noAutofit/>
          </a:bodyPr>
          <a:p>
            <a:pPr marL="384120" indent="-384120" defTabSz="914400">
              <a:lnSpc>
                <a:spcPct val="94000"/>
              </a:lnSpc>
              <a:spcBef>
                <a:spcPts val="1001"/>
              </a:spcBef>
              <a:spcAft>
                <a:spcPts val="201"/>
              </a:spcAft>
              <a:buClr>
                <a:srgbClr val="191b0e"/>
              </a:buClr>
              <a:buFont typeface="Franklin Gothic Book"/>
              <a:buChar char="■"/>
            </a:pPr>
            <a:r>
              <a:rPr b="0" lang="en-US" sz="2000" spc="-1" strike="noStrike">
                <a:solidFill>
                  <a:schemeClr val="dk2"/>
                </a:solidFill>
                <a:latin typeface="Franklin Gothic Book"/>
              </a:rPr>
              <a:t>C</a:t>
            </a:r>
            <a:r>
              <a:rPr b="0" lang="en-US" sz="2000" spc="-1" strike="noStrike">
                <a:solidFill>
                  <a:schemeClr val="dk2"/>
                </a:solidFill>
                <a:latin typeface="Franklin Gothic Book"/>
              </a:rPr>
              <a:t>l</a:t>
            </a:r>
            <a:r>
              <a:rPr b="0" lang="en-US" sz="2000" spc="-1" strike="noStrike">
                <a:solidFill>
                  <a:schemeClr val="dk2"/>
                </a:solidFill>
                <a:latin typeface="Franklin Gothic Book"/>
              </a:rPr>
              <a:t>i</a:t>
            </a:r>
            <a:r>
              <a:rPr b="0" lang="en-US" sz="2000" spc="-1" strike="noStrike">
                <a:solidFill>
                  <a:schemeClr val="dk2"/>
                </a:solidFill>
                <a:latin typeface="Franklin Gothic Book"/>
              </a:rPr>
              <a:t>c</a:t>
            </a:r>
            <a:r>
              <a:rPr b="0" lang="en-US" sz="2000" spc="-1" strike="noStrike">
                <a:solidFill>
                  <a:schemeClr val="dk2"/>
                </a:solidFill>
                <a:latin typeface="Franklin Gothic Book"/>
              </a:rPr>
              <a:t>k</a:t>
            </a:r>
            <a:r>
              <a:rPr b="0" lang="en-US" sz="2000" spc="-1" strike="noStrike">
                <a:solidFill>
                  <a:schemeClr val="dk2"/>
                </a:solidFill>
                <a:latin typeface="Franklin Gothic Book"/>
              </a:rPr>
              <a:t> </a:t>
            </a:r>
            <a:r>
              <a:rPr b="0" lang="en-US" sz="2000" spc="-1" strike="noStrike">
                <a:solidFill>
                  <a:schemeClr val="dk2"/>
                </a:solidFill>
                <a:latin typeface="Franklin Gothic Book"/>
              </a:rPr>
              <a:t>t</a:t>
            </a:r>
            <a:r>
              <a:rPr b="0" lang="en-US" sz="2000" spc="-1" strike="noStrike">
                <a:solidFill>
                  <a:schemeClr val="dk2"/>
                </a:solidFill>
                <a:latin typeface="Franklin Gothic Book"/>
              </a:rPr>
              <a:t>o</a:t>
            </a:r>
            <a:r>
              <a:rPr b="0" lang="en-US" sz="2000" spc="-1" strike="noStrike">
                <a:solidFill>
                  <a:schemeClr val="dk2"/>
                </a:solidFill>
                <a:latin typeface="Franklin Gothic Book"/>
              </a:rPr>
              <a:t> </a:t>
            </a:r>
            <a:r>
              <a:rPr b="0" lang="en-US" sz="2000" spc="-1" strike="noStrike">
                <a:solidFill>
                  <a:schemeClr val="dk2"/>
                </a:solidFill>
                <a:latin typeface="Franklin Gothic Book"/>
              </a:rPr>
              <a:t>e</a:t>
            </a:r>
            <a:r>
              <a:rPr b="0" lang="en-US" sz="2000" spc="-1" strike="noStrike">
                <a:solidFill>
                  <a:schemeClr val="dk2"/>
                </a:solidFill>
                <a:latin typeface="Franklin Gothic Book"/>
              </a:rPr>
              <a:t>d</a:t>
            </a:r>
            <a:r>
              <a:rPr b="0" lang="en-US" sz="2000" spc="-1" strike="noStrike">
                <a:solidFill>
                  <a:schemeClr val="dk2"/>
                </a:solidFill>
                <a:latin typeface="Franklin Gothic Book"/>
              </a:rPr>
              <a:t>i</a:t>
            </a:r>
            <a:r>
              <a:rPr b="0" lang="en-US" sz="2000" spc="-1" strike="noStrike">
                <a:solidFill>
                  <a:schemeClr val="dk2"/>
                </a:solidFill>
                <a:latin typeface="Franklin Gothic Book"/>
              </a:rPr>
              <a:t>t</a:t>
            </a:r>
            <a:r>
              <a:rPr b="0" lang="en-US" sz="2000" spc="-1" strike="noStrike">
                <a:solidFill>
                  <a:schemeClr val="dk2"/>
                </a:solidFill>
                <a:latin typeface="Franklin Gothic Book"/>
              </a:rPr>
              <a:t> </a:t>
            </a:r>
            <a:r>
              <a:rPr b="0" lang="en-US" sz="2000" spc="-1" strike="noStrike">
                <a:solidFill>
                  <a:schemeClr val="dk2"/>
                </a:solidFill>
                <a:latin typeface="Franklin Gothic Book"/>
              </a:rPr>
              <a:t>M</a:t>
            </a:r>
            <a:r>
              <a:rPr b="0" lang="en-US" sz="2000" spc="-1" strike="noStrike">
                <a:solidFill>
                  <a:schemeClr val="dk2"/>
                </a:solidFill>
                <a:latin typeface="Franklin Gothic Book"/>
              </a:rPr>
              <a:t>a</a:t>
            </a:r>
            <a:r>
              <a:rPr b="0" lang="en-US" sz="2000" spc="-1" strike="noStrike">
                <a:solidFill>
                  <a:schemeClr val="dk2"/>
                </a:solidFill>
                <a:latin typeface="Franklin Gothic Book"/>
              </a:rPr>
              <a:t>s</a:t>
            </a:r>
            <a:r>
              <a:rPr b="0" lang="en-US" sz="2000" spc="-1" strike="noStrike">
                <a:solidFill>
                  <a:schemeClr val="dk2"/>
                </a:solidFill>
                <a:latin typeface="Franklin Gothic Book"/>
              </a:rPr>
              <a:t>t</a:t>
            </a:r>
            <a:r>
              <a:rPr b="0" lang="en-US" sz="2000" spc="-1" strike="noStrike">
                <a:solidFill>
                  <a:schemeClr val="dk2"/>
                </a:solidFill>
                <a:latin typeface="Franklin Gothic Book"/>
              </a:rPr>
              <a:t>e</a:t>
            </a:r>
            <a:r>
              <a:rPr b="0" lang="en-US" sz="2000" spc="-1" strike="noStrike">
                <a:solidFill>
                  <a:schemeClr val="dk2"/>
                </a:solidFill>
                <a:latin typeface="Franklin Gothic Book"/>
              </a:rPr>
              <a:t>r</a:t>
            </a:r>
            <a:r>
              <a:rPr b="0" lang="en-US" sz="2000" spc="-1" strike="noStrike">
                <a:solidFill>
                  <a:schemeClr val="dk2"/>
                </a:solidFill>
                <a:latin typeface="Franklin Gothic Book"/>
              </a:rPr>
              <a:t> </a:t>
            </a:r>
            <a:r>
              <a:rPr b="0" lang="en-US" sz="2000" spc="-1" strike="noStrike">
                <a:solidFill>
                  <a:schemeClr val="dk2"/>
                </a:solidFill>
                <a:latin typeface="Franklin Gothic Book"/>
              </a:rPr>
              <a:t>t</a:t>
            </a:r>
            <a:r>
              <a:rPr b="0" lang="en-US" sz="2000" spc="-1" strike="noStrike">
                <a:solidFill>
                  <a:schemeClr val="dk2"/>
                </a:solidFill>
                <a:latin typeface="Franklin Gothic Book"/>
              </a:rPr>
              <a:t>e</a:t>
            </a:r>
            <a:r>
              <a:rPr b="0" lang="en-US" sz="2000" spc="-1" strike="noStrike">
                <a:solidFill>
                  <a:schemeClr val="dk2"/>
                </a:solidFill>
                <a:latin typeface="Franklin Gothic Book"/>
              </a:rPr>
              <a:t>x</a:t>
            </a:r>
            <a:r>
              <a:rPr b="0" lang="en-US" sz="2000" spc="-1" strike="noStrike">
                <a:solidFill>
                  <a:schemeClr val="dk2"/>
                </a:solidFill>
                <a:latin typeface="Franklin Gothic Book"/>
              </a:rPr>
              <a:t>t</a:t>
            </a:r>
            <a:r>
              <a:rPr b="0" lang="en-US" sz="2000" spc="-1" strike="noStrike">
                <a:solidFill>
                  <a:schemeClr val="dk2"/>
                </a:solidFill>
                <a:latin typeface="Franklin Gothic Book"/>
              </a:rPr>
              <a:t> </a:t>
            </a:r>
            <a:r>
              <a:rPr b="0" lang="en-US" sz="2000" spc="-1" strike="noStrike">
                <a:solidFill>
                  <a:schemeClr val="dk2"/>
                </a:solidFill>
                <a:latin typeface="Franklin Gothic Book"/>
              </a:rPr>
              <a:t>s</a:t>
            </a:r>
            <a:r>
              <a:rPr b="0" lang="en-US" sz="2000" spc="-1" strike="noStrike">
                <a:solidFill>
                  <a:schemeClr val="dk2"/>
                </a:solidFill>
                <a:latin typeface="Franklin Gothic Book"/>
              </a:rPr>
              <a:t>t</a:t>
            </a:r>
            <a:r>
              <a:rPr b="0" lang="en-US" sz="2000" spc="-1" strike="noStrike">
                <a:solidFill>
                  <a:schemeClr val="dk2"/>
                </a:solidFill>
                <a:latin typeface="Franklin Gothic Book"/>
              </a:rPr>
              <a:t>y</a:t>
            </a:r>
            <a:r>
              <a:rPr b="0" lang="en-US" sz="2000" spc="-1" strike="noStrike">
                <a:solidFill>
                  <a:schemeClr val="dk2"/>
                </a:solidFill>
                <a:latin typeface="Franklin Gothic Book"/>
              </a:rPr>
              <a:t>l</a:t>
            </a:r>
            <a:r>
              <a:rPr b="0" lang="en-US" sz="2000" spc="-1" strike="noStrike">
                <a:solidFill>
                  <a:schemeClr val="dk2"/>
                </a:solidFill>
                <a:latin typeface="Franklin Gothic Book"/>
              </a:rPr>
              <a:t>e</a:t>
            </a:r>
            <a:r>
              <a:rPr b="0" lang="en-US" sz="2000" spc="-1" strike="noStrike">
                <a:solidFill>
                  <a:schemeClr val="dk2"/>
                </a:solidFill>
                <a:latin typeface="Franklin Gothic Book"/>
              </a:rPr>
              <a:t>s</a:t>
            </a:r>
            <a:endParaRPr b="0" lang="en-US" sz="2000" spc="-1" strike="noStrike">
              <a:solidFill>
                <a:schemeClr val="dk2"/>
              </a:solidFill>
              <a:latin typeface="Franklin Gothic Book"/>
            </a:endParaRPr>
          </a:p>
          <a:p>
            <a:pPr lvl="1" marL="914400" indent="-384120" defTabSz="914400">
              <a:lnSpc>
                <a:spcPct val="94000"/>
              </a:lnSpc>
              <a:spcBef>
                <a:spcPts val="499"/>
              </a:spcBef>
              <a:spcAft>
                <a:spcPts val="201"/>
              </a:spcAft>
              <a:buClr>
                <a:srgbClr val="191b0e"/>
              </a:buClr>
              <a:buFont typeface="Franklin Gothic Book"/>
              <a:buChar char="–"/>
            </a:pPr>
            <a:r>
              <a:rPr b="0" i="1" lang="en-US" sz="2000" spc="-1" strike="noStrike">
                <a:solidFill>
                  <a:schemeClr val="dk2"/>
                </a:solidFill>
                <a:latin typeface="Franklin Gothic Book"/>
              </a:rPr>
              <a:t>S</a:t>
            </a:r>
            <a:r>
              <a:rPr b="0" i="1" lang="en-US" sz="2000" spc="-1" strike="noStrike">
                <a:solidFill>
                  <a:schemeClr val="dk2"/>
                </a:solidFill>
                <a:latin typeface="Franklin Gothic Book"/>
              </a:rPr>
              <a:t>e</a:t>
            </a:r>
            <a:r>
              <a:rPr b="0" i="1" lang="en-US" sz="2000" spc="-1" strike="noStrike">
                <a:solidFill>
                  <a:schemeClr val="dk2"/>
                </a:solidFill>
                <a:latin typeface="Franklin Gothic Book"/>
              </a:rPr>
              <a:t>c</a:t>
            </a:r>
            <a:r>
              <a:rPr b="0" i="1" lang="en-US" sz="2000" spc="-1" strike="noStrike">
                <a:solidFill>
                  <a:schemeClr val="dk2"/>
                </a:solidFill>
                <a:latin typeface="Franklin Gothic Book"/>
              </a:rPr>
              <a:t>o</a:t>
            </a:r>
            <a:r>
              <a:rPr b="0" i="1" lang="en-US" sz="2000" spc="-1" strike="noStrike">
                <a:solidFill>
                  <a:schemeClr val="dk2"/>
                </a:solidFill>
                <a:latin typeface="Franklin Gothic Book"/>
              </a:rPr>
              <a:t>n</a:t>
            </a:r>
            <a:r>
              <a:rPr b="0" i="1" lang="en-US" sz="2000" spc="-1" strike="noStrike">
                <a:solidFill>
                  <a:schemeClr val="dk2"/>
                </a:solidFill>
                <a:latin typeface="Franklin Gothic Book"/>
              </a:rPr>
              <a:t>d</a:t>
            </a:r>
            <a:r>
              <a:rPr b="0" i="1" lang="en-US" sz="2000" spc="-1" strike="noStrike">
                <a:solidFill>
                  <a:schemeClr val="dk2"/>
                </a:solidFill>
                <a:latin typeface="Franklin Gothic Book"/>
              </a:rPr>
              <a:t> </a:t>
            </a:r>
            <a:r>
              <a:rPr b="0" i="1" lang="en-US" sz="2000" spc="-1" strike="noStrike">
                <a:solidFill>
                  <a:schemeClr val="dk2"/>
                </a:solidFill>
                <a:latin typeface="Franklin Gothic Book"/>
              </a:rPr>
              <a:t>l</a:t>
            </a:r>
            <a:r>
              <a:rPr b="0" i="1" lang="en-US" sz="2000" spc="-1" strike="noStrike">
                <a:solidFill>
                  <a:schemeClr val="dk2"/>
                </a:solidFill>
                <a:latin typeface="Franklin Gothic Book"/>
              </a:rPr>
              <a:t>e</a:t>
            </a:r>
            <a:r>
              <a:rPr b="0" i="1" lang="en-US" sz="2000" spc="-1" strike="noStrike">
                <a:solidFill>
                  <a:schemeClr val="dk2"/>
                </a:solidFill>
                <a:latin typeface="Franklin Gothic Book"/>
              </a:rPr>
              <a:t>v</a:t>
            </a:r>
            <a:r>
              <a:rPr b="0" i="1" lang="en-US" sz="2000" spc="-1" strike="noStrike">
                <a:solidFill>
                  <a:schemeClr val="dk2"/>
                </a:solidFill>
                <a:latin typeface="Franklin Gothic Book"/>
              </a:rPr>
              <a:t>e</a:t>
            </a:r>
            <a:r>
              <a:rPr b="0" i="1" lang="en-US" sz="2000" spc="-1" strike="noStrike">
                <a:solidFill>
                  <a:schemeClr val="dk2"/>
                </a:solidFill>
                <a:latin typeface="Franklin Gothic Book"/>
              </a:rPr>
              <a:t>l</a:t>
            </a:r>
            <a:endParaRPr b="0" lang="en-US" sz="2000" spc="-1" strike="noStrike">
              <a:solidFill>
                <a:schemeClr val="dk2"/>
              </a:solidFill>
              <a:latin typeface="Franklin Gothic Book"/>
            </a:endParaRPr>
          </a:p>
          <a:p>
            <a:pPr lvl="2" marL="1371600" indent="-384120" defTabSz="914400">
              <a:lnSpc>
                <a:spcPct val="94000"/>
              </a:lnSpc>
              <a:spcBef>
                <a:spcPts val="499"/>
              </a:spcBef>
              <a:spcAft>
                <a:spcPts val="201"/>
              </a:spcAft>
              <a:buClr>
                <a:srgbClr val="191b0e"/>
              </a:buClr>
              <a:buFont typeface="Franklin Gothic Book"/>
              <a:buChar char="■"/>
            </a:pPr>
            <a:r>
              <a:rPr b="0" lang="en-US" sz="1800" spc="-1" strike="noStrike">
                <a:solidFill>
                  <a:schemeClr val="dk2"/>
                </a:solidFill>
                <a:latin typeface="Franklin Gothic Book"/>
              </a:rPr>
              <a:t>T</a:t>
            </a:r>
            <a:r>
              <a:rPr b="0" lang="en-US" sz="1800" spc="-1" strike="noStrike">
                <a:solidFill>
                  <a:schemeClr val="dk2"/>
                </a:solidFill>
                <a:latin typeface="Franklin Gothic Book"/>
              </a:rPr>
              <a:t>h</a:t>
            </a:r>
            <a:r>
              <a:rPr b="0" lang="en-US" sz="1800" spc="-1" strike="noStrike">
                <a:solidFill>
                  <a:schemeClr val="dk2"/>
                </a:solidFill>
                <a:latin typeface="Franklin Gothic Book"/>
              </a:rPr>
              <a:t>i</a:t>
            </a:r>
            <a:r>
              <a:rPr b="0" lang="en-US" sz="1800" spc="-1" strike="noStrike">
                <a:solidFill>
                  <a:schemeClr val="dk2"/>
                </a:solidFill>
                <a:latin typeface="Franklin Gothic Book"/>
              </a:rPr>
              <a:t>r</a:t>
            </a:r>
            <a:r>
              <a:rPr b="0" lang="en-US" sz="1800" spc="-1" strike="noStrike">
                <a:solidFill>
                  <a:schemeClr val="dk2"/>
                </a:solidFill>
                <a:latin typeface="Franklin Gothic Book"/>
              </a:rPr>
              <a:t>d</a:t>
            </a:r>
            <a:r>
              <a:rPr b="0" lang="en-US" sz="1800" spc="-1" strike="noStrike">
                <a:solidFill>
                  <a:schemeClr val="dk2"/>
                </a:solidFill>
                <a:latin typeface="Franklin Gothic Book"/>
              </a:rPr>
              <a:t> </a:t>
            </a:r>
            <a:r>
              <a:rPr b="0" lang="en-US" sz="1800" spc="-1" strike="noStrike">
                <a:solidFill>
                  <a:schemeClr val="dk2"/>
                </a:solidFill>
                <a:latin typeface="Franklin Gothic Book"/>
              </a:rPr>
              <a:t>l</a:t>
            </a:r>
            <a:r>
              <a:rPr b="0" lang="en-US" sz="1800" spc="-1" strike="noStrike">
                <a:solidFill>
                  <a:schemeClr val="dk2"/>
                </a:solidFill>
                <a:latin typeface="Franklin Gothic Book"/>
              </a:rPr>
              <a:t>e</a:t>
            </a:r>
            <a:r>
              <a:rPr b="0" lang="en-US" sz="1800" spc="-1" strike="noStrike">
                <a:solidFill>
                  <a:schemeClr val="dk2"/>
                </a:solidFill>
                <a:latin typeface="Franklin Gothic Book"/>
              </a:rPr>
              <a:t>v</a:t>
            </a:r>
            <a:r>
              <a:rPr b="0" lang="en-US" sz="1800" spc="-1" strike="noStrike">
                <a:solidFill>
                  <a:schemeClr val="dk2"/>
                </a:solidFill>
                <a:latin typeface="Franklin Gothic Book"/>
              </a:rPr>
              <a:t>e</a:t>
            </a:r>
            <a:r>
              <a:rPr b="0" lang="en-US" sz="1800" spc="-1" strike="noStrike">
                <a:solidFill>
                  <a:schemeClr val="dk2"/>
                </a:solidFill>
                <a:latin typeface="Franklin Gothic Book"/>
              </a:rPr>
              <a:t>l</a:t>
            </a:r>
            <a:endParaRPr b="0" i="1" lang="en-US" sz="1800" spc="-1" strike="noStrike">
              <a:solidFill>
                <a:schemeClr val="dk2"/>
              </a:solidFill>
              <a:latin typeface="Franklin Gothic Book"/>
            </a:endParaRPr>
          </a:p>
          <a:p>
            <a:pPr lvl="3" marL="1828800" indent="-384120" defTabSz="914400">
              <a:lnSpc>
                <a:spcPct val="94000"/>
              </a:lnSpc>
              <a:spcBef>
                <a:spcPts val="499"/>
              </a:spcBef>
              <a:spcAft>
                <a:spcPts val="201"/>
              </a:spcAft>
              <a:buClr>
                <a:srgbClr val="191b0e"/>
              </a:buClr>
              <a:buFont typeface="Franklin Gothic Book"/>
              <a:buChar char="–"/>
            </a:pPr>
            <a:r>
              <a:rPr b="0" i="1" lang="en-US" sz="1800" spc="-1" strike="noStrike">
                <a:solidFill>
                  <a:schemeClr val="dk2"/>
                </a:solidFill>
                <a:latin typeface="Franklin Gothic Book"/>
              </a:rPr>
              <a:t>F</a:t>
            </a:r>
            <a:r>
              <a:rPr b="0" i="1" lang="en-US" sz="1800" spc="-1" strike="noStrike">
                <a:solidFill>
                  <a:schemeClr val="dk2"/>
                </a:solidFill>
                <a:latin typeface="Franklin Gothic Book"/>
              </a:rPr>
              <a:t>o</a:t>
            </a:r>
            <a:r>
              <a:rPr b="0" i="1" lang="en-US" sz="1800" spc="-1" strike="noStrike">
                <a:solidFill>
                  <a:schemeClr val="dk2"/>
                </a:solidFill>
                <a:latin typeface="Franklin Gothic Book"/>
              </a:rPr>
              <a:t>u</a:t>
            </a:r>
            <a:r>
              <a:rPr b="0" i="1" lang="en-US" sz="1800" spc="-1" strike="noStrike">
                <a:solidFill>
                  <a:schemeClr val="dk2"/>
                </a:solidFill>
                <a:latin typeface="Franklin Gothic Book"/>
              </a:rPr>
              <a:t>r</a:t>
            </a:r>
            <a:r>
              <a:rPr b="0" i="1" lang="en-US" sz="1800" spc="-1" strike="noStrike">
                <a:solidFill>
                  <a:schemeClr val="dk2"/>
                </a:solidFill>
                <a:latin typeface="Franklin Gothic Book"/>
              </a:rPr>
              <a:t>t</a:t>
            </a:r>
            <a:r>
              <a:rPr b="0" i="1" lang="en-US" sz="1800" spc="-1" strike="noStrike">
                <a:solidFill>
                  <a:schemeClr val="dk2"/>
                </a:solidFill>
                <a:latin typeface="Franklin Gothic Book"/>
              </a:rPr>
              <a:t>h</a:t>
            </a:r>
            <a:r>
              <a:rPr b="0" i="1" lang="en-US" sz="1800" spc="-1" strike="noStrike">
                <a:solidFill>
                  <a:schemeClr val="dk2"/>
                </a:solidFill>
                <a:latin typeface="Franklin Gothic Book"/>
              </a:rPr>
              <a:t> </a:t>
            </a:r>
            <a:r>
              <a:rPr b="0" i="1" lang="en-US" sz="1800" spc="-1" strike="noStrike">
                <a:solidFill>
                  <a:schemeClr val="dk2"/>
                </a:solidFill>
                <a:latin typeface="Franklin Gothic Book"/>
              </a:rPr>
              <a:t>l</a:t>
            </a:r>
            <a:r>
              <a:rPr b="0" i="1" lang="en-US" sz="1800" spc="-1" strike="noStrike">
                <a:solidFill>
                  <a:schemeClr val="dk2"/>
                </a:solidFill>
                <a:latin typeface="Franklin Gothic Book"/>
              </a:rPr>
              <a:t>e</a:t>
            </a:r>
            <a:r>
              <a:rPr b="0" i="1" lang="en-US" sz="1800" spc="-1" strike="noStrike">
                <a:solidFill>
                  <a:schemeClr val="dk2"/>
                </a:solidFill>
                <a:latin typeface="Franklin Gothic Book"/>
              </a:rPr>
              <a:t>v</a:t>
            </a:r>
            <a:r>
              <a:rPr b="0" i="1" lang="en-US" sz="1800" spc="-1" strike="noStrike">
                <a:solidFill>
                  <a:schemeClr val="dk2"/>
                </a:solidFill>
                <a:latin typeface="Franklin Gothic Book"/>
              </a:rPr>
              <a:t>e</a:t>
            </a:r>
            <a:r>
              <a:rPr b="0" i="1" lang="en-US" sz="1800" spc="-1" strike="noStrike">
                <a:solidFill>
                  <a:schemeClr val="dk2"/>
                </a:solidFill>
                <a:latin typeface="Franklin Gothic Book"/>
              </a:rPr>
              <a:t>l</a:t>
            </a:r>
            <a:endParaRPr b="0" lang="en-US" sz="1800" spc="-1" strike="noStrike">
              <a:solidFill>
                <a:schemeClr val="dk2"/>
              </a:solidFill>
              <a:latin typeface="Franklin Gothic Book"/>
            </a:endParaRPr>
          </a:p>
          <a:p>
            <a:pPr lvl="4" marL="2286000" indent="-384120" defTabSz="914400">
              <a:lnSpc>
                <a:spcPct val="94000"/>
              </a:lnSpc>
              <a:spcBef>
                <a:spcPts val="499"/>
              </a:spcBef>
              <a:spcAft>
                <a:spcPts val="201"/>
              </a:spcAft>
              <a:buClr>
                <a:srgbClr val="191b0e"/>
              </a:buClr>
              <a:buFont typeface="Franklin Gothic Book"/>
              <a:buChar char="■"/>
            </a:pPr>
            <a:r>
              <a:rPr b="0" lang="en-US" sz="1600" spc="-1" strike="noStrike">
                <a:solidFill>
                  <a:schemeClr val="dk2"/>
                </a:solidFill>
                <a:latin typeface="Franklin Gothic Book"/>
              </a:rPr>
              <a:t>F</a:t>
            </a:r>
            <a:r>
              <a:rPr b="0" lang="en-US" sz="1600" spc="-1" strike="noStrike">
                <a:solidFill>
                  <a:schemeClr val="dk2"/>
                </a:solidFill>
                <a:latin typeface="Franklin Gothic Book"/>
              </a:rPr>
              <a:t>i</a:t>
            </a:r>
            <a:r>
              <a:rPr b="0" lang="en-US" sz="1600" spc="-1" strike="noStrike">
                <a:solidFill>
                  <a:schemeClr val="dk2"/>
                </a:solidFill>
                <a:latin typeface="Franklin Gothic Book"/>
              </a:rPr>
              <a:t>f</a:t>
            </a:r>
            <a:r>
              <a:rPr b="0" lang="en-US" sz="1600" spc="-1" strike="noStrike">
                <a:solidFill>
                  <a:schemeClr val="dk2"/>
                </a:solidFill>
                <a:latin typeface="Franklin Gothic Book"/>
              </a:rPr>
              <a:t>t</a:t>
            </a:r>
            <a:r>
              <a:rPr b="0" lang="en-US" sz="1600" spc="-1" strike="noStrike">
                <a:solidFill>
                  <a:schemeClr val="dk2"/>
                </a:solidFill>
                <a:latin typeface="Franklin Gothic Book"/>
              </a:rPr>
              <a:t>h</a:t>
            </a:r>
            <a:r>
              <a:rPr b="0" lang="en-US" sz="1600" spc="-1" strike="noStrike">
                <a:solidFill>
                  <a:schemeClr val="dk2"/>
                </a:solidFill>
                <a:latin typeface="Franklin Gothic Book"/>
              </a:rPr>
              <a:t> </a:t>
            </a:r>
            <a:r>
              <a:rPr b="0" lang="en-US" sz="1600" spc="-1" strike="noStrike">
                <a:solidFill>
                  <a:schemeClr val="dk2"/>
                </a:solidFill>
                <a:latin typeface="Franklin Gothic Book"/>
              </a:rPr>
              <a:t>l</a:t>
            </a:r>
            <a:r>
              <a:rPr b="0" lang="en-US" sz="1600" spc="-1" strike="noStrike">
                <a:solidFill>
                  <a:schemeClr val="dk2"/>
                </a:solidFill>
                <a:latin typeface="Franklin Gothic Book"/>
              </a:rPr>
              <a:t>e</a:t>
            </a:r>
            <a:r>
              <a:rPr b="0" lang="en-US" sz="1600" spc="-1" strike="noStrike">
                <a:solidFill>
                  <a:schemeClr val="dk2"/>
                </a:solidFill>
                <a:latin typeface="Franklin Gothic Book"/>
              </a:rPr>
              <a:t>v</a:t>
            </a:r>
            <a:r>
              <a:rPr b="0" lang="en-US" sz="1600" spc="-1" strike="noStrike">
                <a:solidFill>
                  <a:schemeClr val="dk2"/>
                </a:solidFill>
                <a:latin typeface="Franklin Gothic Book"/>
              </a:rPr>
              <a:t>e</a:t>
            </a:r>
            <a:r>
              <a:rPr b="0" lang="en-US" sz="1600" spc="-1" strike="noStrike">
                <a:solidFill>
                  <a:schemeClr val="dk2"/>
                </a:solidFill>
                <a:latin typeface="Franklin Gothic Book"/>
              </a:rPr>
              <a:t>l</a:t>
            </a:r>
            <a:endParaRPr b="0" lang="en-US" sz="1600" spc="-1" strike="noStrike">
              <a:solidFill>
                <a:schemeClr val="dk2"/>
              </a:solidFill>
              <a:latin typeface="Franklin Gothic Book"/>
            </a:endParaRPr>
          </a:p>
        </p:txBody>
      </p:sp>
      <p:sp>
        <p:nvSpPr>
          <p:cNvPr id="20" name="PlaceHolder 3"/>
          <p:cNvSpPr>
            <a:spLocks noGrp="1"/>
          </p:cNvSpPr>
          <p:nvPr>
            <p:ph type="dt" idx="7"/>
          </p:nvPr>
        </p:nvSpPr>
        <p:spPr>
          <a:xfrm>
            <a:off x="1390680" y="6453360"/>
            <a:ext cx="1204200" cy="404280"/>
          </a:xfrm>
          <a:prstGeom prst="rect">
            <a:avLst/>
          </a:prstGeom>
          <a:noFill/>
          <a:ln w="0">
            <a:noFill/>
          </a:ln>
        </p:spPr>
        <p:txBody>
          <a:bodyPr lIns="91440" rIns="91440" tIns="45720" bIns="45720" anchor="ctr">
            <a:noAutofit/>
          </a:bodyPr>
          <a:lstStyle>
            <a:lvl1pPr indent="0" defTabSz="457200">
              <a:lnSpc>
                <a:spcPct val="100000"/>
              </a:lnSpc>
              <a:buNone/>
              <a:defRPr b="0" lang="en-US" sz="1200" spc="-1" strike="noStrike">
                <a:solidFill>
                  <a:schemeClr val="dk2"/>
                </a:solidFill>
                <a:latin typeface="Franklin Gothic Book"/>
              </a:defRPr>
            </a:lvl1pPr>
          </a:lstStyle>
          <a:p>
            <a:pPr indent="0" defTabSz="457200">
              <a:lnSpc>
                <a:spcPct val="100000"/>
              </a:lnSpc>
              <a:buNone/>
            </a:pPr>
            <a:r>
              <a:rPr b="0" lang="en-US" sz="1200" spc="-1" strike="noStrike">
                <a:solidFill>
                  <a:schemeClr val="dk2"/>
                </a:solidFill>
                <a:latin typeface="Franklin Gothic Book"/>
              </a:rPr>
              <a:t>&lt;date/time&gt;</a:t>
            </a:r>
            <a:endParaRPr b="0" lang="en-US" sz="1200" spc="-1" strike="noStrike">
              <a:solidFill>
                <a:srgbClr val="000000"/>
              </a:solidFill>
              <a:latin typeface="Times New Roman"/>
            </a:endParaRPr>
          </a:p>
        </p:txBody>
      </p:sp>
      <p:sp>
        <p:nvSpPr>
          <p:cNvPr id="21" name="PlaceHolder 4"/>
          <p:cNvSpPr>
            <a:spLocks noGrp="1"/>
          </p:cNvSpPr>
          <p:nvPr>
            <p:ph type="ftr" idx="8"/>
          </p:nvPr>
        </p:nvSpPr>
        <p:spPr>
          <a:xfrm>
            <a:off x="2893680" y="6453360"/>
            <a:ext cx="6280560" cy="4042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2" name="PlaceHolder 5"/>
          <p:cNvSpPr>
            <a:spLocks noGrp="1"/>
          </p:cNvSpPr>
          <p:nvPr>
            <p:ph type="sldNum" idx="9"/>
          </p:nvPr>
        </p:nvSpPr>
        <p:spPr>
          <a:xfrm>
            <a:off x="9472680" y="6453360"/>
            <a:ext cx="1595880" cy="404280"/>
          </a:xfrm>
          <a:prstGeom prst="rect">
            <a:avLst/>
          </a:prstGeom>
          <a:noFill/>
          <a:ln w="0">
            <a:noFill/>
          </a:ln>
        </p:spPr>
        <p:txBody>
          <a:bodyPr lIns="91440" rIns="91440" tIns="45720" bIns="45720" anchor="ctr">
            <a:noAutofit/>
          </a:bodyPr>
          <a:lstStyle>
            <a:lvl1pPr indent="0" algn="r" defTabSz="457200">
              <a:lnSpc>
                <a:spcPct val="100000"/>
              </a:lnSpc>
              <a:buNone/>
              <a:defRPr b="0" lang="en-US" sz="1200" spc="-1" strike="noStrike">
                <a:solidFill>
                  <a:schemeClr val="dk2"/>
                </a:solidFill>
                <a:latin typeface="Franklin Gothic Book"/>
              </a:defRPr>
            </a:lvl1pPr>
          </a:lstStyle>
          <a:p>
            <a:pPr indent="0" algn="r" defTabSz="457200">
              <a:lnSpc>
                <a:spcPct val="100000"/>
              </a:lnSpc>
              <a:buNone/>
            </a:pPr>
            <a:fld id="{B1E1D182-30C0-4CEA-902F-1ED3D6AFA5DA}" type="slidenum">
              <a:rPr b="0" lang="en-US" sz="1200" spc="-1" strike="noStrike">
                <a:solidFill>
                  <a:schemeClr val="dk2"/>
                </a:solidFill>
                <a:latin typeface="Franklin Gothic Book"/>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23" name="Rectangle 8"/>
          <p:cNvSpPr/>
          <p:nvPr/>
        </p:nvSpPr>
        <p:spPr>
          <a:xfrm>
            <a:off x="478080" y="360"/>
            <a:ext cx="22824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24"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Autofit/>
          </a:bodyPr>
          <a:p>
            <a:pPr indent="0" defTabSz="914400">
              <a:lnSpc>
                <a:spcPct val="89000"/>
              </a:lnSpc>
              <a:buNone/>
            </a:pPr>
            <a:r>
              <a:rPr b="0" lang="en-US" sz="4400" spc="-1" strike="noStrike">
                <a:solidFill>
                  <a:schemeClr val="dk2"/>
                </a:solidFill>
                <a:latin typeface="Franklin Gothic Book"/>
              </a:rPr>
              <a:t>Click to edit Master title style</a:t>
            </a:r>
            <a:endParaRPr b="0" lang="en-US" sz="4400" spc="-1" strike="noStrike">
              <a:solidFill>
                <a:schemeClr val="dk1"/>
              </a:solidFill>
              <a:latin typeface="Franklin Gothic Book"/>
            </a:endParaRPr>
          </a:p>
        </p:txBody>
      </p:sp>
      <p:sp>
        <p:nvSpPr>
          <p:cNvPr id="25" name="PlaceHolder 2"/>
          <p:cNvSpPr>
            <a:spLocks noGrp="1"/>
          </p:cNvSpPr>
          <p:nvPr>
            <p:ph type="body"/>
          </p:nvPr>
        </p:nvSpPr>
        <p:spPr>
          <a:xfrm>
            <a:off x="1371600" y="2286000"/>
            <a:ext cx="9600840" cy="3580920"/>
          </a:xfrm>
          <a:prstGeom prst="rect">
            <a:avLst/>
          </a:prstGeom>
          <a:noFill/>
          <a:ln w="0">
            <a:noFill/>
          </a:ln>
        </p:spPr>
        <p:txBody>
          <a:bodyPr lIns="91440" rIns="91440" tIns="45720" bIns="45720" anchor="t">
            <a:noAutofit/>
          </a:bodyPr>
          <a:p>
            <a:pPr marL="384120" indent="-384120" defTabSz="914400">
              <a:lnSpc>
                <a:spcPct val="94000"/>
              </a:lnSpc>
              <a:spcBef>
                <a:spcPts val="1001"/>
              </a:spcBef>
              <a:spcAft>
                <a:spcPts val="201"/>
              </a:spcAft>
              <a:buClr>
                <a:srgbClr val="191b0e"/>
              </a:buClr>
              <a:buFont typeface="Franklin Gothic Book"/>
              <a:buChar char="■"/>
            </a:pPr>
            <a:r>
              <a:rPr b="0" lang="en-US" sz="2000" spc="-1" strike="noStrike">
                <a:solidFill>
                  <a:schemeClr val="dk2"/>
                </a:solidFill>
                <a:latin typeface="Franklin Gothic Book"/>
              </a:rPr>
              <a:t>Click to edit Master text styles</a:t>
            </a:r>
            <a:endParaRPr b="0" lang="en-US" sz="2000" spc="-1" strike="noStrike">
              <a:solidFill>
                <a:schemeClr val="dk2"/>
              </a:solidFill>
              <a:latin typeface="Franklin Gothic Book"/>
            </a:endParaRPr>
          </a:p>
          <a:p>
            <a:pPr lvl="1" marL="914400" indent="-384120" defTabSz="914400">
              <a:lnSpc>
                <a:spcPct val="94000"/>
              </a:lnSpc>
              <a:spcBef>
                <a:spcPts val="499"/>
              </a:spcBef>
              <a:spcAft>
                <a:spcPts val="201"/>
              </a:spcAft>
              <a:buClr>
                <a:srgbClr val="191b0e"/>
              </a:buClr>
              <a:buFont typeface="Franklin Gothic Book"/>
              <a:buChar char="–"/>
            </a:pPr>
            <a:r>
              <a:rPr b="0" i="1" lang="en-US" sz="2000" spc="-1" strike="noStrike">
                <a:solidFill>
                  <a:schemeClr val="dk2"/>
                </a:solidFill>
                <a:latin typeface="Franklin Gothic Book"/>
              </a:rPr>
              <a:t>Second level</a:t>
            </a:r>
            <a:endParaRPr b="0" lang="en-US" sz="2000" spc="-1" strike="noStrike">
              <a:solidFill>
                <a:schemeClr val="dk2"/>
              </a:solidFill>
              <a:latin typeface="Franklin Gothic Book"/>
            </a:endParaRPr>
          </a:p>
          <a:p>
            <a:pPr lvl="2" marL="1371600" indent="-384120" defTabSz="914400">
              <a:lnSpc>
                <a:spcPct val="94000"/>
              </a:lnSpc>
              <a:spcBef>
                <a:spcPts val="499"/>
              </a:spcBef>
              <a:spcAft>
                <a:spcPts val="201"/>
              </a:spcAft>
              <a:buClr>
                <a:srgbClr val="191b0e"/>
              </a:buClr>
              <a:buFont typeface="Franklin Gothic Book"/>
              <a:buChar char="■"/>
            </a:pPr>
            <a:r>
              <a:rPr b="0" lang="en-US" sz="1800" spc="-1" strike="noStrike">
                <a:solidFill>
                  <a:schemeClr val="dk2"/>
                </a:solidFill>
                <a:latin typeface="Franklin Gothic Book"/>
              </a:rPr>
              <a:t>Third level</a:t>
            </a:r>
            <a:endParaRPr b="0" i="1" lang="en-US" sz="1800" spc="-1" strike="noStrike">
              <a:solidFill>
                <a:schemeClr val="dk2"/>
              </a:solidFill>
              <a:latin typeface="Franklin Gothic Book"/>
            </a:endParaRPr>
          </a:p>
          <a:p>
            <a:pPr lvl="3" marL="1828800" indent="-384120" defTabSz="914400">
              <a:lnSpc>
                <a:spcPct val="94000"/>
              </a:lnSpc>
              <a:spcBef>
                <a:spcPts val="499"/>
              </a:spcBef>
              <a:spcAft>
                <a:spcPts val="201"/>
              </a:spcAft>
              <a:buClr>
                <a:srgbClr val="191b0e"/>
              </a:buClr>
              <a:buFont typeface="Franklin Gothic Book"/>
              <a:buChar char="–"/>
            </a:pPr>
            <a:r>
              <a:rPr b="0" i="1" lang="en-US" sz="1800" spc="-1" strike="noStrike">
                <a:solidFill>
                  <a:schemeClr val="dk2"/>
                </a:solidFill>
                <a:latin typeface="Franklin Gothic Book"/>
              </a:rPr>
              <a:t>Fourth level</a:t>
            </a:r>
            <a:endParaRPr b="0" lang="en-US" sz="1800" spc="-1" strike="noStrike">
              <a:solidFill>
                <a:schemeClr val="dk2"/>
              </a:solidFill>
              <a:latin typeface="Franklin Gothic Book"/>
            </a:endParaRPr>
          </a:p>
          <a:p>
            <a:pPr lvl="4" marL="2286000" indent="-384120" defTabSz="914400">
              <a:lnSpc>
                <a:spcPct val="94000"/>
              </a:lnSpc>
              <a:spcBef>
                <a:spcPts val="499"/>
              </a:spcBef>
              <a:spcAft>
                <a:spcPts val="201"/>
              </a:spcAft>
              <a:buClr>
                <a:srgbClr val="191b0e"/>
              </a:buClr>
              <a:buFont typeface="Franklin Gothic Book"/>
              <a:buChar char="■"/>
            </a:pPr>
            <a:r>
              <a:rPr b="0" lang="en-US" sz="1600" spc="-1" strike="noStrike">
                <a:solidFill>
                  <a:schemeClr val="dk2"/>
                </a:solidFill>
                <a:latin typeface="Franklin Gothic Book"/>
              </a:rPr>
              <a:t>Fifth level</a:t>
            </a:r>
            <a:endParaRPr b="0" lang="en-US" sz="1600" spc="-1" strike="noStrike">
              <a:solidFill>
                <a:schemeClr val="dk2"/>
              </a:solidFill>
              <a:latin typeface="Franklin Gothic Book"/>
            </a:endParaRPr>
          </a:p>
        </p:txBody>
      </p:sp>
      <p:sp>
        <p:nvSpPr>
          <p:cNvPr id="26" name="PlaceHolder 3"/>
          <p:cNvSpPr>
            <a:spLocks noGrp="1"/>
          </p:cNvSpPr>
          <p:nvPr>
            <p:ph type="dt" idx="10"/>
          </p:nvPr>
        </p:nvSpPr>
        <p:spPr>
          <a:xfrm>
            <a:off x="1390680" y="6453360"/>
            <a:ext cx="1204200" cy="404280"/>
          </a:xfrm>
          <a:prstGeom prst="rect">
            <a:avLst/>
          </a:prstGeom>
          <a:noFill/>
          <a:ln w="0">
            <a:noFill/>
          </a:ln>
        </p:spPr>
        <p:txBody>
          <a:bodyPr lIns="91440" rIns="91440" tIns="45720" bIns="45720" anchor="ctr">
            <a:noAutofit/>
          </a:bodyPr>
          <a:lstStyle>
            <a:lvl1pPr indent="0" defTabSz="457200">
              <a:lnSpc>
                <a:spcPct val="100000"/>
              </a:lnSpc>
              <a:buNone/>
              <a:defRPr b="0" lang="en-US" sz="1200" spc="-1" strike="noStrike">
                <a:solidFill>
                  <a:schemeClr val="dk2"/>
                </a:solidFill>
                <a:latin typeface="Franklin Gothic Book"/>
              </a:defRPr>
            </a:lvl1pPr>
          </a:lstStyle>
          <a:p>
            <a:pPr indent="0" defTabSz="457200">
              <a:lnSpc>
                <a:spcPct val="100000"/>
              </a:lnSpc>
              <a:buNone/>
            </a:pPr>
            <a:r>
              <a:rPr b="0" lang="en-US" sz="1200" spc="-1" strike="noStrike">
                <a:solidFill>
                  <a:schemeClr val="dk2"/>
                </a:solidFill>
                <a:latin typeface="Franklin Gothic Book"/>
              </a:rPr>
              <a:t>&lt;date/time&gt;</a:t>
            </a:r>
            <a:endParaRPr b="0" lang="en-US" sz="1200" spc="-1" strike="noStrike">
              <a:solidFill>
                <a:srgbClr val="000000"/>
              </a:solidFill>
              <a:latin typeface="Times New Roman"/>
            </a:endParaRPr>
          </a:p>
        </p:txBody>
      </p:sp>
      <p:sp>
        <p:nvSpPr>
          <p:cNvPr id="27" name="PlaceHolder 4"/>
          <p:cNvSpPr>
            <a:spLocks noGrp="1"/>
          </p:cNvSpPr>
          <p:nvPr>
            <p:ph type="ftr" idx="11"/>
          </p:nvPr>
        </p:nvSpPr>
        <p:spPr>
          <a:xfrm>
            <a:off x="2893680" y="6453360"/>
            <a:ext cx="6280560" cy="4042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8" name="PlaceHolder 5"/>
          <p:cNvSpPr>
            <a:spLocks noGrp="1"/>
          </p:cNvSpPr>
          <p:nvPr>
            <p:ph type="sldNum" idx="12"/>
          </p:nvPr>
        </p:nvSpPr>
        <p:spPr>
          <a:xfrm>
            <a:off x="9472680" y="6453360"/>
            <a:ext cx="1595880" cy="404280"/>
          </a:xfrm>
          <a:prstGeom prst="rect">
            <a:avLst/>
          </a:prstGeom>
          <a:noFill/>
          <a:ln w="0">
            <a:noFill/>
          </a:ln>
        </p:spPr>
        <p:txBody>
          <a:bodyPr lIns="91440" rIns="91440" tIns="45720" bIns="45720" anchor="ctr">
            <a:noAutofit/>
          </a:bodyPr>
          <a:lstStyle>
            <a:lvl1pPr indent="0" algn="r" defTabSz="457200">
              <a:lnSpc>
                <a:spcPct val="100000"/>
              </a:lnSpc>
              <a:buNone/>
              <a:defRPr b="0" lang="en-US" sz="1200" spc="-1" strike="noStrike">
                <a:solidFill>
                  <a:schemeClr val="dk2"/>
                </a:solidFill>
                <a:latin typeface="Franklin Gothic Book"/>
              </a:defRPr>
            </a:lvl1pPr>
          </a:lstStyle>
          <a:p>
            <a:pPr indent="0" algn="r" defTabSz="457200">
              <a:lnSpc>
                <a:spcPct val="100000"/>
              </a:lnSpc>
              <a:buNone/>
            </a:pPr>
            <a:fld id="{78C36F58-03D7-40DC-B529-04C5A605492E}" type="slidenum">
              <a:rPr b="0" lang="en-US" sz="1200" spc="-1" strike="noStrike">
                <a:solidFill>
                  <a:schemeClr val="dk2"/>
                </a:solidFill>
                <a:latin typeface="Franklin Gothic Book"/>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 id="2147483656"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91b0e"/>
        </a:solidFill>
      </p:bgPr>
    </p:bg>
    <p:spTree>
      <p:nvGrpSpPr>
        <p:cNvPr id="1" name=""/>
        <p:cNvGrpSpPr/>
        <p:nvPr/>
      </p:nvGrpSpPr>
      <p:grpSpPr>
        <a:xfrm>
          <a:off x="0" y="0"/>
          <a:ext cx="0" cy="0"/>
          <a:chOff x="0" y="0"/>
          <a:chExt cx="0" cy="0"/>
        </a:xfrm>
      </p:grpSpPr>
      <p:sp>
        <p:nvSpPr>
          <p:cNvPr id="31" name="Rectangle 8" hidden="1"/>
          <p:cNvSpPr/>
          <p:nvPr/>
        </p:nvSpPr>
        <p:spPr>
          <a:xfrm>
            <a:off x="478080" y="360"/>
            <a:ext cx="22824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32" name="PlaceHolder 1"/>
          <p:cNvSpPr>
            <a:spLocks noGrp="1"/>
          </p:cNvSpPr>
          <p:nvPr>
            <p:ph type="title"/>
          </p:nvPr>
        </p:nvSpPr>
        <p:spPr>
          <a:xfrm>
            <a:off x="765000" y="1301400"/>
            <a:ext cx="9612720" cy="2852280"/>
          </a:xfrm>
          <a:prstGeom prst="rect">
            <a:avLst/>
          </a:prstGeom>
          <a:noFill/>
          <a:ln w="0">
            <a:noFill/>
          </a:ln>
        </p:spPr>
        <p:txBody>
          <a:bodyPr lIns="91440" rIns="91440" tIns="45720" bIns="45720" anchor="b">
            <a:normAutofit/>
          </a:bodyPr>
          <a:p>
            <a:pPr indent="0" algn="r" defTabSz="914400">
              <a:lnSpc>
                <a:spcPct val="89000"/>
              </a:lnSpc>
              <a:buNone/>
            </a:pPr>
            <a:r>
              <a:rPr b="0" lang="en-US" sz="7200" spc="-1" strike="noStrike" cap="all">
                <a:solidFill>
                  <a:schemeClr val="dk2"/>
                </a:solidFill>
                <a:latin typeface="Franklin Gothic Book"/>
              </a:rPr>
              <a:t>Click to edit Master title style</a:t>
            </a:r>
            <a:endParaRPr b="0" lang="en-US" sz="7200" spc="-1" strike="noStrike">
              <a:solidFill>
                <a:schemeClr val="dk1"/>
              </a:solidFill>
              <a:latin typeface="Franklin Gothic Book"/>
            </a:endParaRPr>
          </a:p>
        </p:txBody>
      </p:sp>
      <p:sp>
        <p:nvSpPr>
          <p:cNvPr id="33" name="PlaceHolder 2"/>
          <p:cNvSpPr>
            <a:spLocks noGrp="1"/>
          </p:cNvSpPr>
          <p:nvPr>
            <p:ph type="body"/>
          </p:nvPr>
        </p:nvSpPr>
        <p:spPr>
          <a:xfrm>
            <a:off x="765000" y="4216320"/>
            <a:ext cx="9612720" cy="1143000"/>
          </a:xfrm>
          <a:prstGeom prst="rect">
            <a:avLst/>
          </a:prstGeom>
          <a:noFill/>
          <a:ln w="0">
            <a:noFill/>
          </a:ln>
        </p:spPr>
        <p:txBody>
          <a:bodyPr lIns="91440" rIns="91440" tIns="45720" bIns="45720" anchor="t">
            <a:noAutofit/>
          </a:bodyPr>
          <a:p>
            <a:pPr indent="0" algn="r" defTabSz="914400">
              <a:lnSpc>
                <a:spcPct val="112000"/>
              </a:lnSpc>
              <a:buNone/>
              <a:tabLst>
                <a:tab algn="l" pos="0"/>
              </a:tabLst>
            </a:pPr>
            <a:r>
              <a:rPr b="0" lang="en-US" sz="2400" spc="-1" strike="noStrike">
                <a:solidFill>
                  <a:schemeClr val="dk2"/>
                </a:solidFill>
                <a:latin typeface="Franklin Gothic Book"/>
              </a:rPr>
              <a:t>Click to edit Master text styles</a:t>
            </a:r>
            <a:endParaRPr b="0" lang="en-US" sz="2400" spc="-1" strike="noStrike">
              <a:solidFill>
                <a:schemeClr val="dk2"/>
              </a:solidFill>
              <a:latin typeface="Franklin Gothic Book"/>
            </a:endParaRPr>
          </a:p>
        </p:txBody>
      </p:sp>
      <p:sp>
        <p:nvSpPr>
          <p:cNvPr id="34" name="PlaceHolder 3"/>
          <p:cNvSpPr>
            <a:spLocks noGrp="1"/>
          </p:cNvSpPr>
          <p:nvPr>
            <p:ph type="dt" idx="13"/>
          </p:nvPr>
        </p:nvSpPr>
        <p:spPr>
          <a:xfrm>
            <a:off x="739080" y="6453360"/>
            <a:ext cx="1622160" cy="404280"/>
          </a:xfrm>
          <a:prstGeom prst="rect">
            <a:avLst/>
          </a:prstGeom>
          <a:noFill/>
          <a:ln w="0">
            <a:noFill/>
          </a:ln>
        </p:spPr>
        <p:txBody>
          <a:bodyPr lIns="91440" rIns="91440" tIns="45720" bIns="45720" anchor="ctr">
            <a:noAutofit/>
          </a:bodyPr>
          <a:lstStyle>
            <a:lvl1pPr indent="0" defTabSz="457200">
              <a:lnSpc>
                <a:spcPct val="100000"/>
              </a:lnSpc>
              <a:buNone/>
              <a:defRPr b="0" lang="en-US" sz="1200" spc="-1" strike="noStrike">
                <a:solidFill>
                  <a:schemeClr val="dk2"/>
                </a:solidFill>
                <a:latin typeface="Franklin Gothic Book"/>
              </a:defRPr>
            </a:lvl1pPr>
          </a:lstStyle>
          <a:p>
            <a:pPr indent="0" defTabSz="457200">
              <a:lnSpc>
                <a:spcPct val="100000"/>
              </a:lnSpc>
              <a:buNone/>
            </a:pPr>
            <a:r>
              <a:rPr b="0" lang="en-US" sz="1200" spc="-1" strike="noStrike">
                <a:solidFill>
                  <a:schemeClr val="dk2"/>
                </a:solidFill>
                <a:latin typeface="Franklin Gothic Book"/>
              </a:rPr>
              <a:t>&lt;date/time&gt;</a:t>
            </a:r>
            <a:endParaRPr b="0" lang="en-US" sz="1200" spc="-1" strike="noStrike">
              <a:solidFill>
                <a:srgbClr val="ffffff"/>
              </a:solidFill>
              <a:latin typeface="Times New Roman"/>
            </a:endParaRPr>
          </a:p>
        </p:txBody>
      </p:sp>
      <p:sp>
        <p:nvSpPr>
          <p:cNvPr id="35" name="PlaceHolder 4"/>
          <p:cNvSpPr>
            <a:spLocks noGrp="1"/>
          </p:cNvSpPr>
          <p:nvPr>
            <p:ph type="ftr" idx="14"/>
          </p:nvPr>
        </p:nvSpPr>
        <p:spPr>
          <a:xfrm>
            <a:off x="2584440" y="6453360"/>
            <a:ext cx="7022880" cy="404280"/>
          </a:xfrm>
          <a:prstGeom prst="rect">
            <a:avLst/>
          </a:prstGeom>
          <a:noFill/>
          <a:ln w="0">
            <a:noFill/>
          </a:ln>
        </p:spPr>
        <p:txBody>
          <a:bodyPr lIns="91440" rIns="91440" tIns="45720" bIns="45720" anchor="ctr">
            <a:noAutofit/>
          </a:bodyPr>
          <a:lstStyle>
            <a:lvl1pPr indent="0" algn="ctr">
              <a:buNone/>
              <a:defRPr b="0" lang="en-US" sz="1400" spc="-1" strike="noStrike">
                <a:solidFill>
                  <a:srgbClr val="ffffff"/>
                </a:solidFill>
                <a:latin typeface="Times New Roman"/>
              </a:defRPr>
            </a:lvl1pPr>
          </a:lstStyle>
          <a:p>
            <a:pPr indent="0" algn="ctr">
              <a:buNone/>
            </a:pPr>
            <a:r>
              <a:rPr b="0" lang="en-US" sz="1400" spc="-1" strike="noStrike">
                <a:solidFill>
                  <a:srgbClr val="ffffff"/>
                </a:solidFill>
                <a:latin typeface="Times New Roman"/>
              </a:rPr>
              <a:t>&lt;footer&gt;</a:t>
            </a:r>
            <a:endParaRPr b="0" lang="en-US" sz="1400" spc="-1" strike="noStrike">
              <a:solidFill>
                <a:srgbClr val="ffffff"/>
              </a:solidFill>
              <a:latin typeface="Times New Roman"/>
            </a:endParaRPr>
          </a:p>
        </p:txBody>
      </p:sp>
      <p:sp>
        <p:nvSpPr>
          <p:cNvPr id="36" name="PlaceHolder 5"/>
          <p:cNvSpPr>
            <a:spLocks noGrp="1"/>
          </p:cNvSpPr>
          <p:nvPr>
            <p:ph type="sldNum" idx="15"/>
          </p:nvPr>
        </p:nvSpPr>
        <p:spPr>
          <a:xfrm>
            <a:off x="9830520" y="6453360"/>
            <a:ext cx="1595880" cy="404280"/>
          </a:xfrm>
          <a:prstGeom prst="rect">
            <a:avLst/>
          </a:prstGeom>
          <a:noFill/>
          <a:ln w="0">
            <a:noFill/>
          </a:ln>
        </p:spPr>
        <p:txBody>
          <a:bodyPr lIns="91440" rIns="91440" tIns="45720" bIns="45720" anchor="ctr">
            <a:noAutofit/>
          </a:bodyPr>
          <a:lstStyle>
            <a:lvl1pPr indent="0" algn="r" defTabSz="457200">
              <a:lnSpc>
                <a:spcPct val="100000"/>
              </a:lnSpc>
              <a:buNone/>
              <a:defRPr b="0" lang="en-US" sz="1200" spc="-1" strike="noStrike">
                <a:solidFill>
                  <a:schemeClr val="dk2"/>
                </a:solidFill>
                <a:latin typeface="Franklin Gothic Book"/>
              </a:defRPr>
            </a:lvl1pPr>
          </a:lstStyle>
          <a:p>
            <a:pPr indent="0" algn="r" defTabSz="457200">
              <a:lnSpc>
                <a:spcPct val="100000"/>
              </a:lnSpc>
              <a:buNone/>
            </a:pPr>
            <a:fld id="{041E4E69-FB9F-4CEB-B271-A6B252C05C03}" type="slidenum">
              <a:rPr b="0" lang="en-US" sz="1200" spc="-1" strike="noStrike">
                <a:solidFill>
                  <a:schemeClr val="dk2"/>
                </a:solidFill>
                <a:latin typeface="Franklin Gothic Book"/>
              </a:rPr>
              <a:t>&lt;number&gt;</a:t>
            </a:fld>
            <a:endParaRPr b="0" lang="en-US" sz="1200" spc="-1" strike="noStrike">
              <a:solidFill>
                <a:srgbClr val="ffffff"/>
              </a:solidFill>
              <a:latin typeface="Times New Roman"/>
            </a:endParaRPr>
          </a:p>
        </p:txBody>
      </p:sp>
      <p:sp>
        <p:nvSpPr>
          <p:cNvPr id="37" name="Freeform 6"/>
          <p:cNvSpPr/>
          <p:nvPr/>
        </p:nvSpPr>
        <p:spPr>
          <a:xfrm>
            <a:off x="8151840" y="1685520"/>
            <a:ext cx="3274560" cy="4408200"/>
          </a:xfrm>
          <a:custGeom>
            <a:avLst/>
            <a:gdLst>
              <a:gd name="textAreaLeft" fmla="*/ 0 w 3274560"/>
              <a:gd name="textAreaRight" fmla="*/ 3274920 w 3274560"/>
              <a:gd name="textAreaTop" fmla="*/ 0 h 4408200"/>
              <a:gd name="textAreaBottom" fmla="*/ 4408560 h 4408200"/>
            </a:gdLst>
            <a:ahLst/>
            <a:rect l="textAreaLeft" t="textAreaTop" r="textAreaRight" b="textAreaBottom"/>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8"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38" name="Rectangle 8"/>
          <p:cNvSpPr/>
          <p:nvPr/>
        </p:nvSpPr>
        <p:spPr>
          <a:xfrm>
            <a:off x="478080" y="360"/>
            <a:ext cx="22824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39"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Autofit/>
          </a:bodyPr>
          <a:p>
            <a:pPr indent="0" defTabSz="914400">
              <a:lnSpc>
                <a:spcPct val="89000"/>
              </a:lnSpc>
              <a:buNone/>
            </a:pPr>
            <a:r>
              <a:rPr b="0" lang="en-US" sz="4400" spc="-1" strike="noStrike">
                <a:solidFill>
                  <a:schemeClr val="dk2"/>
                </a:solidFill>
                <a:latin typeface="Franklin Gothic Book"/>
              </a:rPr>
              <a:t>Click to edit Master title style</a:t>
            </a:r>
            <a:endParaRPr b="0" lang="en-US" sz="4400" spc="-1" strike="noStrike">
              <a:solidFill>
                <a:schemeClr val="dk1"/>
              </a:solidFill>
              <a:latin typeface="Franklin Gothic Book"/>
            </a:endParaRPr>
          </a:p>
        </p:txBody>
      </p:sp>
      <p:sp>
        <p:nvSpPr>
          <p:cNvPr id="40" name="PlaceHolder 2"/>
          <p:cNvSpPr>
            <a:spLocks noGrp="1"/>
          </p:cNvSpPr>
          <p:nvPr>
            <p:ph type="body"/>
          </p:nvPr>
        </p:nvSpPr>
        <p:spPr>
          <a:xfrm>
            <a:off x="1371600" y="2286000"/>
            <a:ext cx="4447440" cy="3580920"/>
          </a:xfrm>
          <a:prstGeom prst="rect">
            <a:avLst/>
          </a:prstGeom>
          <a:noFill/>
          <a:ln w="0">
            <a:noFill/>
          </a:ln>
        </p:spPr>
        <p:txBody>
          <a:bodyPr lIns="91440" rIns="91440" tIns="45720" bIns="45720" anchor="t">
            <a:noAutofit/>
          </a:bodyPr>
          <a:p>
            <a:pPr marL="384120" indent="-384120" defTabSz="914400">
              <a:lnSpc>
                <a:spcPct val="94000"/>
              </a:lnSpc>
              <a:spcBef>
                <a:spcPts val="1001"/>
              </a:spcBef>
              <a:spcAft>
                <a:spcPts val="201"/>
              </a:spcAft>
              <a:buClr>
                <a:srgbClr val="191b0e"/>
              </a:buClr>
              <a:buFont typeface="Franklin Gothic Book"/>
              <a:buChar char="■"/>
            </a:pPr>
            <a:r>
              <a:rPr b="0" lang="en-US" sz="2000" spc="-1" strike="noStrike">
                <a:solidFill>
                  <a:schemeClr val="dk2"/>
                </a:solidFill>
                <a:latin typeface="Franklin Gothic Book"/>
              </a:rPr>
              <a:t>Click to edit Master text styles</a:t>
            </a:r>
            <a:endParaRPr b="0" lang="en-US" sz="2000" spc="-1" strike="noStrike">
              <a:solidFill>
                <a:schemeClr val="dk2"/>
              </a:solidFill>
              <a:latin typeface="Franklin Gothic Book"/>
            </a:endParaRPr>
          </a:p>
          <a:p>
            <a:pPr lvl="1" marL="914400" indent="-384120" defTabSz="914400">
              <a:lnSpc>
                <a:spcPct val="94000"/>
              </a:lnSpc>
              <a:spcBef>
                <a:spcPts val="499"/>
              </a:spcBef>
              <a:spcAft>
                <a:spcPts val="201"/>
              </a:spcAft>
              <a:buClr>
                <a:srgbClr val="191b0e"/>
              </a:buClr>
              <a:buFont typeface="Franklin Gothic Book"/>
              <a:buChar char="–"/>
            </a:pPr>
            <a:r>
              <a:rPr b="0" i="1" lang="en-US" sz="2000" spc="-1" strike="noStrike">
                <a:solidFill>
                  <a:schemeClr val="dk2"/>
                </a:solidFill>
                <a:latin typeface="Franklin Gothic Book"/>
              </a:rPr>
              <a:t>Second level</a:t>
            </a:r>
            <a:endParaRPr b="0" lang="en-US" sz="2000" spc="-1" strike="noStrike">
              <a:solidFill>
                <a:schemeClr val="dk2"/>
              </a:solidFill>
              <a:latin typeface="Franklin Gothic Book"/>
            </a:endParaRPr>
          </a:p>
          <a:p>
            <a:pPr lvl="2" marL="1371600" indent="-384120" defTabSz="914400">
              <a:lnSpc>
                <a:spcPct val="94000"/>
              </a:lnSpc>
              <a:spcBef>
                <a:spcPts val="499"/>
              </a:spcBef>
              <a:spcAft>
                <a:spcPts val="201"/>
              </a:spcAft>
              <a:buClr>
                <a:srgbClr val="191b0e"/>
              </a:buClr>
              <a:buFont typeface="Franklin Gothic Book"/>
              <a:buChar char="■"/>
            </a:pPr>
            <a:r>
              <a:rPr b="0" lang="en-US" sz="1800" spc="-1" strike="noStrike">
                <a:solidFill>
                  <a:schemeClr val="dk2"/>
                </a:solidFill>
                <a:latin typeface="Franklin Gothic Book"/>
              </a:rPr>
              <a:t>Third level</a:t>
            </a:r>
            <a:endParaRPr b="0" i="1" lang="en-US" sz="1800" spc="-1" strike="noStrike">
              <a:solidFill>
                <a:schemeClr val="dk2"/>
              </a:solidFill>
              <a:latin typeface="Franklin Gothic Book"/>
            </a:endParaRPr>
          </a:p>
          <a:p>
            <a:pPr lvl="3" marL="1828800" indent="-384120" defTabSz="914400">
              <a:lnSpc>
                <a:spcPct val="94000"/>
              </a:lnSpc>
              <a:spcBef>
                <a:spcPts val="499"/>
              </a:spcBef>
              <a:spcAft>
                <a:spcPts val="201"/>
              </a:spcAft>
              <a:buClr>
                <a:srgbClr val="191b0e"/>
              </a:buClr>
              <a:buFont typeface="Franklin Gothic Book"/>
              <a:buChar char="–"/>
            </a:pPr>
            <a:r>
              <a:rPr b="0" i="1" lang="en-US" sz="1800" spc="-1" strike="noStrike">
                <a:solidFill>
                  <a:schemeClr val="dk2"/>
                </a:solidFill>
                <a:latin typeface="Franklin Gothic Book"/>
              </a:rPr>
              <a:t>Fourth level</a:t>
            </a:r>
            <a:endParaRPr b="0" lang="en-US" sz="1800" spc="-1" strike="noStrike">
              <a:solidFill>
                <a:schemeClr val="dk2"/>
              </a:solidFill>
              <a:latin typeface="Franklin Gothic Book"/>
            </a:endParaRPr>
          </a:p>
          <a:p>
            <a:pPr lvl="4" marL="2286000" indent="-384120" defTabSz="914400">
              <a:lnSpc>
                <a:spcPct val="94000"/>
              </a:lnSpc>
              <a:spcBef>
                <a:spcPts val="499"/>
              </a:spcBef>
              <a:spcAft>
                <a:spcPts val="201"/>
              </a:spcAft>
              <a:buClr>
                <a:srgbClr val="191b0e"/>
              </a:buClr>
              <a:buFont typeface="Franklin Gothic Book"/>
              <a:buChar char="■"/>
            </a:pPr>
            <a:r>
              <a:rPr b="0" lang="en-US" sz="1600" spc="-1" strike="noStrike">
                <a:solidFill>
                  <a:schemeClr val="dk2"/>
                </a:solidFill>
                <a:latin typeface="Franklin Gothic Book"/>
              </a:rPr>
              <a:t>Fifth level</a:t>
            </a:r>
            <a:endParaRPr b="0" lang="en-US" sz="1600" spc="-1" strike="noStrike">
              <a:solidFill>
                <a:schemeClr val="dk2"/>
              </a:solidFill>
              <a:latin typeface="Franklin Gothic Book"/>
            </a:endParaRPr>
          </a:p>
        </p:txBody>
      </p:sp>
      <p:sp>
        <p:nvSpPr>
          <p:cNvPr id="41" name="PlaceHolder 3"/>
          <p:cNvSpPr>
            <a:spLocks noGrp="1"/>
          </p:cNvSpPr>
          <p:nvPr>
            <p:ph type="body"/>
          </p:nvPr>
        </p:nvSpPr>
        <p:spPr>
          <a:xfrm>
            <a:off x="6525360" y="2286000"/>
            <a:ext cx="4447440" cy="3580920"/>
          </a:xfrm>
          <a:prstGeom prst="rect">
            <a:avLst/>
          </a:prstGeom>
          <a:noFill/>
          <a:ln w="0">
            <a:noFill/>
          </a:ln>
        </p:spPr>
        <p:txBody>
          <a:bodyPr lIns="91440" rIns="91440" tIns="45720" bIns="45720" anchor="t">
            <a:noAutofit/>
          </a:bodyPr>
          <a:p>
            <a:pPr marL="384120" indent="-384120" defTabSz="914400">
              <a:lnSpc>
                <a:spcPct val="94000"/>
              </a:lnSpc>
              <a:spcBef>
                <a:spcPts val="1001"/>
              </a:spcBef>
              <a:spcAft>
                <a:spcPts val="201"/>
              </a:spcAft>
              <a:buClr>
                <a:srgbClr val="191b0e"/>
              </a:buClr>
              <a:buFont typeface="Franklin Gothic Book"/>
              <a:buChar char="■"/>
            </a:pPr>
            <a:r>
              <a:rPr b="0" lang="en-US" sz="2000" spc="-1" strike="noStrike">
                <a:solidFill>
                  <a:schemeClr val="dk2"/>
                </a:solidFill>
                <a:latin typeface="Franklin Gothic Book"/>
              </a:rPr>
              <a:t>Click to edit Master text styles</a:t>
            </a:r>
            <a:endParaRPr b="0" lang="en-US" sz="2000" spc="-1" strike="noStrike">
              <a:solidFill>
                <a:schemeClr val="dk2"/>
              </a:solidFill>
              <a:latin typeface="Franklin Gothic Book"/>
            </a:endParaRPr>
          </a:p>
          <a:p>
            <a:pPr lvl="1" marL="914400" indent="-384120" defTabSz="914400">
              <a:lnSpc>
                <a:spcPct val="94000"/>
              </a:lnSpc>
              <a:spcBef>
                <a:spcPts val="499"/>
              </a:spcBef>
              <a:spcAft>
                <a:spcPts val="201"/>
              </a:spcAft>
              <a:buClr>
                <a:srgbClr val="191b0e"/>
              </a:buClr>
              <a:buFont typeface="Franklin Gothic Book"/>
              <a:buChar char="–"/>
            </a:pPr>
            <a:r>
              <a:rPr b="0" i="1" lang="en-US" sz="2000" spc="-1" strike="noStrike">
                <a:solidFill>
                  <a:schemeClr val="dk2"/>
                </a:solidFill>
                <a:latin typeface="Franklin Gothic Book"/>
              </a:rPr>
              <a:t>Second level</a:t>
            </a:r>
            <a:endParaRPr b="0" lang="en-US" sz="2000" spc="-1" strike="noStrike">
              <a:solidFill>
                <a:schemeClr val="dk2"/>
              </a:solidFill>
              <a:latin typeface="Franklin Gothic Book"/>
            </a:endParaRPr>
          </a:p>
          <a:p>
            <a:pPr lvl="2" marL="1371600" indent="-384120" defTabSz="914400">
              <a:lnSpc>
                <a:spcPct val="94000"/>
              </a:lnSpc>
              <a:spcBef>
                <a:spcPts val="499"/>
              </a:spcBef>
              <a:spcAft>
                <a:spcPts val="201"/>
              </a:spcAft>
              <a:buClr>
                <a:srgbClr val="191b0e"/>
              </a:buClr>
              <a:buFont typeface="Franklin Gothic Book"/>
              <a:buChar char="■"/>
            </a:pPr>
            <a:r>
              <a:rPr b="0" lang="en-US" sz="1800" spc="-1" strike="noStrike">
                <a:solidFill>
                  <a:schemeClr val="dk2"/>
                </a:solidFill>
                <a:latin typeface="Franklin Gothic Book"/>
              </a:rPr>
              <a:t>Third level</a:t>
            </a:r>
            <a:endParaRPr b="0" i="1" lang="en-US" sz="1800" spc="-1" strike="noStrike">
              <a:solidFill>
                <a:schemeClr val="dk2"/>
              </a:solidFill>
              <a:latin typeface="Franklin Gothic Book"/>
            </a:endParaRPr>
          </a:p>
          <a:p>
            <a:pPr lvl="3" marL="1828800" indent="-384120" defTabSz="914400">
              <a:lnSpc>
                <a:spcPct val="94000"/>
              </a:lnSpc>
              <a:spcBef>
                <a:spcPts val="499"/>
              </a:spcBef>
              <a:spcAft>
                <a:spcPts val="201"/>
              </a:spcAft>
              <a:buClr>
                <a:srgbClr val="191b0e"/>
              </a:buClr>
              <a:buFont typeface="Franklin Gothic Book"/>
              <a:buChar char="–"/>
            </a:pPr>
            <a:r>
              <a:rPr b="0" i="1" lang="en-US" sz="1800" spc="-1" strike="noStrike">
                <a:solidFill>
                  <a:schemeClr val="dk2"/>
                </a:solidFill>
                <a:latin typeface="Franklin Gothic Book"/>
              </a:rPr>
              <a:t>Fourth level</a:t>
            </a:r>
            <a:endParaRPr b="0" lang="en-US" sz="1800" spc="-1" strike="noStrike">
              <a:solidFill>
                <a:schemeClr val="dk2"/>
              </a:solidFill>
              <a:latin typeface="Franklin Gothic Book"/>
            </a:endParaRPr>
          </a:p>
          <a:p>
            <a:pPr lvl="4" marL="2286000" indent="-384120" defTabSz="914400">
              <a:lnSpc>
                <a:spcPct val="94000"/>
              </a:lnSpc>
              <a:spcBef>
                <a:spcPts val="499"/>
              </a:spcBef>
              <a:spcAft>
                <a:spcPts val="201"/>
              </a:spcAft>
              <a:buClr>
                <a:srgbClr val="191b0e"/>
              </a:buClr>
              <a:buFont typeface="Franklin Gothic Book"/>
              <a:buChar char="■"/>
            </a:pPr>
            <a:r>
              <a:rPr b="0" lang="en-US" sz="1600" spc="-1" strike="noStrike">
                <a:solidFill>
                  <a:schemeClr val="dk2"/>
                </a:solidFill>
                <a:latin typeface="Franklin Gothic Book"/>
              </a:rPr>
              <a:t>Fifth level</a:t>
            </a:r>
            <a:endParaRPr b="0" lang="en-US" sz="1600" spc="-1" strike="noStrike">
              <a:solidFill>
                <a:schemeClr val="dk2"/>
              </a:solidFill>
              <a:latin typeface="Franklin Gothic Book"/>
            </a:endParaRPr>
          </a:p>
        </p:txBody>
      </p:sp>
      <p:sp>
        <p:nvSpPr>
          <p:cNvPr id="42" name="PlaceHolder 4"/>
          <p:cNvSpPr>
            <a:spLocks noGrp="1"/>
          </p:cNvSpPr>
          <p:nvPr>
            <p:ph type="dt" idx="16"/>
          </p:nvPr>
        </p:nvSpPr>
        <p:spPr>
          <a:xfrm>
            <a:off x="1390680" y="6453360"/>
            <a:ext cx="1204200" cy="404280"/>
          </a:xfrm>
          <a:prstGeom prst="rect">
            <a:avLst/>
          </a:prstGeom>
          <a:noFill/>
          <a:ln w="0">
            <a:noFill/>
          </a:ln>
        </p:spPr>
        <p:txBody>
          <a:bodyPr lIns="91440" rIns="91440" tIns="45720" bIns="45720" anchor="ctr">
            <a:noAutofit/>
          </a:bodyPr>
          <a:lstStyle>
            <a:lvl1pPr indent="0" defTabSz="457200">
              <a:lnSpc>
                <a:spcPct val="100000"/>
              </a:lnSpc>
              <a:buNone/>
              <a:defRPr b="0" lang="en-US" sz="1200" spc="-1" strike="noStrike">
                <a:solidFill>
                  <a:schemeClr val="dk2"/>
                </a:solidFill>
                <a:latin typeface="Franklin Gothic Book"/>
              </a:defRPr>
            </a:lvl1pPr>
          </a:lstStyle>
          <a:p>
            <a:pPr indent="0" defTabSz="457200">
              <a:lnSpc>
                <a:spcPct val="100000"/>
              </a:lnSpc>
              <a:buNone/>
            </a:pPr>
            <a:r>
              <a:rPr b="0" lang="en-US" sz="1200" spc="-1" strike="noStrike">
                <a:solidFill>
                  <a:schemeClr val="dk2"/>
                </a:solidFill>
                <a:latin typeface="Franklin Gothic Book"/>
              </a:rPr>
              <a:t>&lt;date/time&gt;</a:t>
            </a:r>
            <a:endParaRPr b="0" lang="en-US" sz="1200" spc="-1" strike="noStrike">
              <a:solidFill>
                <a:srgbClr val="000000"/>
              </a:solidFill>
              <a:latin typeface="Times New Roman"/>
            </a:endParaRPr>
          </a:p>
        </p:txBody>
      </p:sp>
      <p:sp>
        <p:nvSpPr>
          <p:cNvPr id="43" name="PlaceHolder 5"/>
          <p:cNvSpPr>
            <a:spLocks noGrp="1"/>
          </p:cNvSpPr>
          <p:nvPr>
            <p:ph type="ftr" idx="17"/>
          </p:nvPr>
        </p:nvSpPr>
        <p:spPr>
          <a:xfrm>
            <a:off x="2893680" y="6453360"/>
            <a:ext cx="6280560" cy="4042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4" name="PlaceHolder 6"/>
          <p:cNvSpPr>
            <a:spLocks noGrp="1"/>
          </p:cNvSpPr>
          <p:nvPr>
            <p:ph type="sldNum" idx="18"/>
          </p:nvPr>
        </p:nvSpPr>
        <p:spPr>
          <a:xfrm>
            <a:off x="9472680" y="6453360"/>
            <a:ext cx="1595880" cy="404280"/>
          </a:xfrm>
          <a:prstGeom prst="rect">
            <a:avLst/>
          </a:prstGeom>
          <a:noFill/>
          <a:ln w="0">
            <a:noFill/>
          </a:ln>
        </p:spPr>
        <p:txBody>
          <a:bodyPr lIns="91440" rIns="91440" tIns="45720" bIns="45720" anchor="ctr">
            <a:noAutofit/>
          </a:bodyPr>
          <a:lstStyle>
            <a:lvl1pPr indent="0" algn="r" defTabSz="457200">
              <a:lnSpc>
                <a:spcPct val="100000"/>
              </a:lnSpc>
              <a:buNone/>
              <a:defRPr b="0" lang="en-US" sz="1200" spc="-1" strike="noStrike">
                <a:solidFill>
                  <a:schemeClr val="dk2"/>
                </a:solidFill>
                <a:latin typeface="Franklin Gothic Book"/>
              </a:defRPr>
            </a:lvl1pPr>
          </a:lstStyle>
          <a:p>
            <a:pPr indent="0" algn="r" defTabSz="457200">
              <a:lnSpc>
                <a:spcPct val="100000"/>
              </a:lnSpc>
              <a:buNone/>
            </a:pPr>
            <a:fld id="{13C9B5E5-2062-4E7A-9163-D622D865CEA9}" type="slidenum">
              <a:rPr b="0" lang="en-US" sz="1200" spc="-1" strike="noStrike">
                <a:solidFill>
                  <a:schemeClr val="dk2"/>
                </a:solidFill>
                <a:latin typeface="Franklin Gothic Book"/>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0"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48" name="Rectangle 8"/>
          <p:cNvSpPr/>
          <p:nvPr/>
        </p:nvSpPr>
        <p:spPr>
          <a:xfrm>
            <a:off x="478080" y="360"/>
            <a:ext cx="22824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49"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Autofit/>
          </a:bodyPr>
          <a:p>
            <a:pPr indent="0" defTabSz="914400">
              <a:lnSpc>
                <a:spcPct val="89000"/>
              </a:lnSpc>
              <a:buNone/>
            </a:pPr>
            <a:r>
              <a:rPr b="0" lang="en-US" sz="4400" spc="-1" strike="noStrike">
                <a:solidFill>
                  <a:schemeClr val="dk2"/>
                </a:solidFill>
                <a:latin typeface="Franklin Gothic Book"/>
              </a:rPr>
              <a:t>Click to edit Master title style</a:t>
            </a:r>
            <a:endParaRPr b="0" lang="en-US" sz="4400" spc="-1" strike="noStrike">
              <a:solidFill>
                <a:schemeClr val="dk1"/>
              </a:solidFill>
              <a:latin typeface="Franklin Gothic Book"/>
            </a:endParaRPr>
          </a:p>
        </p:txBody>
      </p:sp>
      <p:sp>
        <p:nvSpPr>
          <p:cNvPr id="50" name="PlaceHolder 2"/>
          <p:cNvSpPr>
            <a:spLocks noGrp="1"/>
          </p:cNvSpPr>
          <p:nvPr>
            <p:ph type="body"/>
          </p:nvPr>
        </p:nvSpPr>
        <p:spPr>
          <a:xfrm>
            <a:off x="1371600" y="2340720"/>
            <a:ext cx="4443480" cy="823680"/>
          </a:xfrm>
          <a:prstGeom prst="rect">
            <a:avLst/>
          </a:prstGeom>
          <a:noFill/>
          <a:ln w="0">
            <a:noFill/>
          </a:ln>
        </p:spPr>
        <p:txBody>
          <a:bodyPr lIns="91440" rIns="91440" tIns="45720" bIns="45720" anchor="b">
            <a:noAutofit/>
          </a:bodyPr>
          <a:p>
            <a:pPr indent="0" defTabSz="914400">
              <a:lnSpc>
                <a:spcPct val="84000"/>
              </a:lnSpc>
              <a:buNone/>
              <a:tabLst>
                <a:tab algn="l" pos="0"/>
              </a:tabLst>
            </a:pPr>
            <a:r>
              <a:rPr b="0" lang="en-US" sz="3000" spc="-1" strike="noStrike">
                <a:solidFill>
                  <a:schemeClr val="dk2"/>
                </a:solidFill>
                <a:latin typeface="Franklin Gothic Book"/>
              </a:rPr>
              <a:t>Click to edit Master text </a:t>
            </a:r>
            <a:r>
              <a:rPr b="0" lang="en-US" sz="3000" spc="-1" strike="noStrike">
                <a:solidFill>
                  <a:schemeClr val="dk2"/>
                </a:solidFill>
                <a:latin typeface="Franklin Gothic Book"/>
              </a:rPr>
              <a:t>styles</a:t>
            </a:r>
            <a:endParaRPr b="0" lang="en-US" sz="3000" spc="-1" strike="noStrike">
              <a:solidFill>
                <a:schemeClr val="dk2"/>
              </a:solidFill>
              <a:latin typeface="Franklin Gothic Book"/>
            </a:endParaRPr>
          </a:p>
        </p:txBody>
      </p:sp>
      <p:sp>
        <p:nvSpPr>
          <p:cNvPr id="51" name="PlaceHolder 3"/>
          <p:cNvSpPr>
            <a:spLocks noGrp="1"/>
          </p:cNvSpPr>
          <p:nvPr>
            <p:ph type="body"/>
          </p:nvPr>
        </p:nvSpPr>
        <p:spPr>
          <a:xfrm>
            <a:off x="1371600" y="3305160"/>
            <a:ext cx="4443480" cy="2561760"/>
          </a:xfrm>
          <a:prstGeom prst="rect">
            <a:avLst/>
          </a:prstGeom>
          <a:noFill/>
          <a:ln w="0">
            <a:noFill/>
          </a:ln>
        </p:spPr>
        <p:txBody>
          <a:bodyPr lIns="91440" rIns="91440" tIns="45720" bIns="45720" anchor="t">
            <a:noAutofit/>
          </a:bodyPr>
          <a:p>
            <a:pPr marL="384120" indent="-384120" defTabSz="914400">
              <a:lnSpc>
                <a:spcPct val="94000"/>
              </a:lnSpc>
              <a:spcBef>
                <a:spcPts val="1001"/>
              </a:spcBef>
              <a:spcAft>
                <a:spcPts val="201"/>
              </a:spcAft>
              <a:buClr>
                <a:srgbClr val="191b0e"/>
              </a:buClr>
              <a:buFont typeface="Franklin Gothic Book"/>
              <a:buChar char="■"/>
            </a:pPr>
            <a:r>
              <a:rPr b="0" lang="en-US" sz="2000" spc="-1" strike="noStrike">
                <a:solidFill>
                  <a:schemeClr val="dk2"/>
                </a:solidFill>
                <a:latin typeface="Franklin Gothic Book"/>
              </a:rPr>
              <a:t>Click to edit Master text styles</a:t>
            </a:r>
            <a:endParaRPr b="0" lang="en-US" sz="2000" spc="-1" strike="noStrike">
              <a:solidFill>
                <a:schemeClr val="dk2"/>
              </a:solidFill>
              <a:latin typeface="Franklin Gothic Book"/>
            </a:endParaRPr>
          </a:p>
          <a:p>
            <a:pPr lvl="1" marL="914400" indent="-384120" defTabSz="914400">
              <a:lnSpc>
                <a:spcPct val="94000"/>
              </a:lnSpc>
              <a:spcBef>
                <a:spcPts val="499"/>
              </a:spcBef>
              <a:spcAft>
                <a:spcPts val="201"/>
              </a:spcAft>
              <a:buClr>
                <a:srgbClr val="191b0e"/>
              </a:buClr>
              <a:buFont typeface="Franklin Gothic Book"/>
              <a:buChar char="–"/>
            </a:pPr>
            <a:r>
              <a:rPr b="0" i="1" lang="en-US" sz="2000" spc="-1" strike="noStrike">
                <a:solidFill>
                  <a:schemeClr val="dk2"/>
                </a:solidFill>
                <a:latin typeface="Franklin Gothic Book"/>
              </a:rPr>
              <a:t>Second level</a:t>
            </a:r>
            <a:endParaRPr b="0" lang="en-US" sz="2000" spc="-1" strike="noStrike">
              <a:solidFill>
                <a:schemeClr val="dk2"/>
              </a:solidFill>
              <a:latin typeface="Franklin Gothic Book"/>
            </a:endParaRPr>
          </a:p>
          <a:p>
            <a:pPr lvl="2" marL="1371600" indent="-384120" defTabSz="914400">
              <a:lnSpc>
                <a:spcPct val="94000"/>
              </a:lnSpc>
              <a:spcBef>
                <a:spcPts val="499"/>
              </a:spcBef>
              <a:spcAft>
                <a:spcPts val="201"/>
              </a:spcAft>
              <a:buClr>
                <a:srgbClr val="191b0e"/>
              </a:buClr>
              <a:buFont typeface="Franklin Gothic Book"/>
              <a:buChar char="■"/>
            </a:pPr>
            <a:r>
              <a:rPr b="0" lang="en-US" sz="1800" spc="-1" strike="noStrike">
                <a:solidFill>
                  <a:schemeClr val="dk2"/>
                </a:solidFill>
                <a:latin typeface="Franklin Gothic Book"/>
              </a:rPr>
              <a:t>Third level</a:t>
            </a:r>
            <a:endParaRPr b="0" i="1" lang="en-US" sz="1800" spc="-1" strike="noStrike">
              <a:solidFill>
                <a:schemeClr val="dk2"/>
              </a:solidFill>
              <a:latin typeface="Franklin Gothic Book"/>
            </a:endParaRPr>
          </a:p>
          <a:p>
            <a:pPr lvl="3" marL="1828800" indent="-384120" defTabSz="914400">
              <a:lnSpc>
                <a:spcPct val="94000"/>
              </a:lnSpc>
              <a:spcBef>
                <a:spcPts val="499"/>
              </a:spcBef>
              <a:spcAft>
                <a:spcPts val="201"/>
              </a:spcAft>
              <a:buClr>
                <a:srgbClr val="191b0e"/>
              </a:buClr>
              <a:buFont typeface="Franklin Gothic Book"/>
              <a:buChar char="–"/>
            </a:pPr>
            <a:r>
              <a:rPr b="0" i="1" lang="en-US" sz="1800" spc="-1" strike="noStrike">
                <a:solidFill>
                  <a:schemeClr val="dk2"/>
                </a:solidFill>
                <a:latin typeface="Franklin Gothic Book"/>
              </a:rPr>
              <a:t>Fourth level</a:t>
            </a:r>
            <a:endParaRPr b="0" lang="en-US" sz="1800" spc="-1" strike="noStrike">
              <a:solidFill>
                <a:schemeClr val="dk2"/>
              </a:solidFill>
              <a:latin typeface="Franklin Gothic Book"/>
            </a:endParaRPr>
          </a:p>
          <a:p>
            <a:pPr lvl="4" marL="2286000" indent="-384120" defTabSz="914400">
              <a:lnSpc>
                <a:spcPct val="94000"/>
              </a:lnSpc>
              <a:spcBef>
                <a:spcPts val="499"/>
              </a:spcBef>
              <a:spcAft>
                <a:spcPts val="201"/>
              </a:spcAft>
              <a:buClr>
                <a:srgbClr val="191b0e"/>
              </a:buClr>
              <a:buFont typeface="Franklin Gothic Book"/>
              <a:buChar char="■"/>
            </a:pPr>
            <a:r>
              <a:rPr b="0" lang="en-US" sz="1600" spc="-1" strike="noStrike">
                <a:solidFill>
                  <a:schemeClr val="dk2"/>
                </a:solidFill>
                <a:latin typeface="Franklin Gothic Book"/>
              </a:rPr>
              <a:t>Fifth level</a:t>
            </a:r>
            <a:endParaRPr b="0" lang="en-US" sz="1600" spc="-1" strike="noStrike">
              <a:solidFill>
                <a:schemeClr val="dk2"/>
              </a:solidFill>
              <a:latin typeface="Franklin Gothic Book"/>
            </a:endParaRPr>
          </a:p>
        </p:txBody>
      </p:sp>
      <p:sp>
        <p:nvSpPr>
          <p:cNvPr id="52" name="PlaceHolder 4"/>
          <p:cNvSpPr>
            <a:spLocks noGrp="1"/>
          </p:cNvSpPr>
          <p:nvPr>
            <p:ph type="body"/>
          </p:nvPr>
        </p:nvSpPr>
        <p:spPr>
          <a:xfrm>
            <a:off x="6525000" y="2340720"/>
            <a:ext cx="4443480" cy="823680"/>
          </a:xfrm>
          <a:prstGeom prst="rect">
            <a:avLst/>
          </a:prstGeom>
          <a:noFill/>
          <a:ln w="0">
            <a:noFill/>
          </a:ln>
        </p:spPr>
        <p:txBody>
          <a:bodyPr lIns="91440" rIns="91440" tIns="45720" bIns="45720" anchor="b">
            <a:noAutofit/>
          </a:bodyPr>
          <a:p>
            <a:pPr indent="0" defTabSz="914400">
              <a:lnSpc>
                <a:spcPct val="84000"/>
              </a:lnSpc>
              <a:buNone/>
              <a:tabLst>
                <a:tab algn="l" pos="0"/>
              </a:tabLst>
            </a:pPr>
            <a:r>
              <a:rPr b="0" lang="en-US" sz="3000" spc="-1" strike="noStrike">
                <a:solidFill>
                  <a:schemeClr val="dk2"/>
                </a:solidFill>
                <a:latin typeface="Franklin Gothic Book"/>
              </a:rPr>
              <a:t>Click to edit Master text styles</a:t>
            </a:r>
            <a:endParaRPr b="0" lang="en-US" sz="3000" spc="-1" strike="noStrike">
              <a:solidFill>
                <a:schemeClr val="dk2"/>
              </a:solidFill>
              <a:latin typeface="Franklin Gothic Book"/>
            </a:endParaRPr>
          </a:p>
        </p:txBody>
      </p:sp>
      <p:sp>
        <p:nvSpPr>
          <p:cNvPr id="53" name="PlaceHolder 5"/>
          <p:cNvSpPr>
            <a:spLocks noGrp="1"/>
          </p:cNvSpPr>
          <p:nvPr>
            <p:ph type="body"/>
          </p:nvPr>
        </p:nvSpPr>
        <p:spPr>
          <a:xfrm>
            <a:off x="6525000" y="3305160"/>
            <a:ext cx="4443480" cy="2561760"/>
          </a:xfrm>
          <a:prstGeom prst="rect">
            <a:avLst/>
          </a:prstGeom>
          <a:noFill/>
          <a:ln w="0">
            <a:noFill/>
          </a:ln>
        </p:spPr>
        <p:txBody>
          <a:bodyPr lIns="91440" rIns="91440" tIns="45720" bIns="45720" anchor="t">
            <a:noAutofit/>
          </a:bodyPr>
          <a:p>
            <a:pPr marL="384120" indent="-384120" defTabSz="914400">
              <a:lnSpc>
                <a:spcPct val="94000"/>
              </a:lnSpc>
              <a:spcBef>
                <a:spcPts val="1001"/>
              </a:spcBef>
              <a:spcAft>
                <a:spcPts val="201"/>
              </a:spcAft>
              <a:buClr>
                <a:srgbClr val="191b0e"/>
              </a:buClr>
              <a:buFont typeface="Franklin Gothic Book"/>
              <a:buChar char="■"/>
            </a:pPr>
            <a:r>
              <a:rPr b="0" lang="en-US" sz="2000" spc="-1" strike="noStrike">
                <a:solidFill>
                  <a:schemeClr val="dk2"/>
                </a:solidFill>
                <a:latin typeface="Franklin Gothic Book"/>
              </a:rPr>
              <a:t>Click to edit Master text styles</a:t>
            </a:r>
            <a:endParaRPr b="0" lang="en-US" sz="2000" spc="-1" strike="noStrike">
              <a:solidFill>
                <a:schemeClr val="dk2"/>
              </a:solidFill>
              <a:latin typeface="Franklin Gothic Book"/>
            </a:endParaRPr>
          </a:p>
          <a:p>
            <a:pPr lvl="1" marL="914400" indent="-384120" defTabSz="914400">
              <a:lnSpc>
                <a:spcPct val="94000"/>
              </a:lnSpc>
              <a:spcBef>
                <a:spcPts val="499"/>
              </a:spcBef>
              <a:spcAft>
                <a:spcPts val="201"/>
              </a:spcAft>
              <a:buClr>
                <a:srgbClr val="191b0e"/>
              </a:buClr>
              <a:buFont typeface="Franklin Gothic Book"/>
              <a:buChar char="–"/>
            </a:pPr>
            <a:r>
              <a:rPr b="0" i="1" lang="en-US" sz="2000" spc="-1" strike="noStrike">
                <a:solidFill>
                  <a:schemeClr val="dk2"/>
                </a:solidFill>
                <a:latin typeface="Franklin Gothic Book"/>
              </a:rPr>
              <a:t>Second level</a:t>
            </a:r>
            <a:endParaRPr b="0" lang="en-US" sz="2000" spc="-1" strike="noStrike">
              <a:solidFill>
                <a:schemeClr val="dk2"/>
              </a:solidFill>
              <a:latin typeface="Franklin Gothic Book"/>
            </a:endParaRPr>
          </a:p>
          <a:p>
            <a:pPr lvl="2" marL="1371600" indent="-384120" defTabSz="914400">
              <a:lnSpc>
                <a:spcPct val="94000"/>
              </a:lnSpc>
              <a:spcBef>
                <a:spcPts val="499"/>
              </a:spcBef>
              <a:spcAft>
                <a:spcPts val="201"/>
              </a:spcAft>
              <a:buClr>
                <a:srgbClr val="191b0e"/>
              </a:buClr>
              <a:buFont typeface="Franklin Gothic Book"/>
              <a:buChar char="■"/>
            </a:pPr>
            <a:r>
              <a:rPr b="0" lang="en-US" sz="1800" spc="-1" strike="noStrike">
                <a:solidFill>
                  <a:schemeClr val="dk2"/>
                </a:solidFill>
                <a:latin typeface="Franklin Gothic Book"/>
              </a:rPr>
              <a:t>Third level</a:t>
            </a:r>
            <a:endParaRPr b="0" i="1" lang="en-US" sz="1800" spc="-1" strike="noStrike">
              <a:solidFill>
                <a:schemeClr val="dk2"/>
              </a:solidFill>
              <a:latin typeface="Franklin Gothic Book"/>
            </a:endParaRPr>
          </a:p>
          <a:p>
            <a:pPr lvl="3" marL="1828800" indent="-384120" defTabSz="914400">
              <a:lnSpc>
                <a:spcPct val="94000"/>
              </a:lnSpc>
              <a:spcBef>
                <a:spcPts val="499"/>
              </a:spcBef>
              <a:spcAft>
                <a:spcPts val="201"/>
              </a:spcAft>
              <a:buClr>
                <a:srgbClr val="191b0e"/>
              </a:buClr>
              <a:buFont typeface="Franklin Gothic Book"/>
              <a:buChar char="–"/>
            </a:pPr>
            <a:r>
              <a:rPr b="0" i="1" lang="en-US" sz="1800" spc="-1" strike="noStrike">
                <a:solidFill>
                  <a:schemeClr val="dk2"/>
                </a:solidFill>
                <a:latin typeface="Franklin Gothic Book"/>
              </a:rPr>
              <a:t>Fourth level</a:t>
            </a:r>
            <a:endParaRPr b="0" lang="en-US" sz="1800" spc="-1" strike="noStrike">
              <a:solidFill>
                <a:schemeClr val="dk2"/>
              </a:solidFill>
              <a:latin typeface="Franklin Gothic Book"/>
            </a:endParaRPr>
          </a:p>
          <a:p>
            <a:pPr lvl="4" marL="2286000" indent="-384120" defTabSz="914400">
              <a:lnSpc>
                <a:spcPct val="94000"/>
              </a:lnSpc>
              <a:spcBef>
                <a:spcPts val="499"/>
              </a:spcBef>
              <a:spcAft>
                <a:spcPts val="201"/>
              </a:spcAft>
              <a:buClr>
                <a:srgbClr val="191b0e"/>
              </a:buClr>
              <a:buFont typeface="Franklin Gothic Book"/>
              <a:buChar char="■"/>
            </a:pPr>
            <a:r>
              <a:rPr b="0" lang="en-US" sz="1600" spc="-1" strike="noStrike">
                <a:solidFill>
                  <a:schemeClr val="dk2"/>
                </a:solidFill>
                <a:latin typeface="Franklin Gothic Book"/>
              </a:rPr>
              <a:t>Fifth level</a:t>
            </a:r>
            <a:endParaRPr b="0" lang="en-US" sz="1600" spc="-1" strike="noStrike">
              <a:solidFill>
                <a:schemeClr val="dk2"/>
              </a:solidFill>
              <a:latin typeface="Franklin Gothic Book"/>
            </a:endParaRPr>
          </a:p>
        </p:txBody>
      </p:sp>
      <p:sp>
        <p:nvSpPr>
          <p:cNvPr id="54" name="PlaceHolder 6"/>
          <p:cNvSpPr>
            <a:spLocks noGrp="1"/>
          </p:cNvSpPr>
          <p:nvPr>
            <p:ph type="dt" idx="19"/>
          </p:nvPr>
        </p:nvSpPr>
        <p:spPr>
          <a:xfrm>
            <a:off x="1390680" y="6453360"/>
            <a:ext cx="1204200" cy="404280"/>
          </a:xfrm>
          <a:prstGeom prst="rect">
            <a:avLst/>
          </a:prstGeom>
          <a:noFill/>
          <a:ln w="0">
            <a:noFill/>
          </a:ln>
        </p:spPr>
        <p:txBody>
          <a:bodyPr lIns="91440" rIns="91440" tIns="45720" bIns="45720" anchor="ctr">
            <a:noAutofit/>
          </a:bodyPr>
          <a:lstStyle>
            <a:lvl1pPr indent="0" defTabSz="457200">
              <a:lnSpc>
                <a:spcPct val="100000"/>
              </a:lnSpc>
              <a:buNone/>
              <a:defRPr b="0" lang="en-US" sz="1200" spc="-1" strike="noStrike">
                <a:solidFill>
                  <a:schemeClr val="dk2"/>
                </a:solidFill>
                <a:latin typeface="Franklin Gothic Book"/>
              </a:defRPr>
            </a:lvl1pPr>
          </a:lstStyle>
          <a:p>
            <a:pPr indent="0" defTabSz="457200">
              <a:lnSpc>
                <a:spcPct val="100000"/>
              </a:lnSpc>
              <a:buNone/>
            </a:pPr>
            <a:r>
              <a:rPr b="0" lang="en-US" sz="1200" spc="-1" strike="noStrike">
                <a:solidFill>
                  <a:schemeClr val="dk2"/>
                </a:solidFill>
                <a:latin typeface="Franklin Gothic Book"/>
              </a:rPr>
              <a:t>&lt;date/time&gt;</a:t>
            </a:r>
            <a:endParaRPr b="0" lang="en-US" sz="1200" spc="-1" strike="noStrike">
              <a:solidFill>
                <a:srgbClr val="000000"/>
              </a:solidFill>
              <a:latin typeface="Times New Roman"/>
            </a:endParaRPr>
          </a:p>
        </p:txBody>
      </p:sp>
      <p:sp>
        <p:nvSpPr>
          <p:cNvPr id="55" name="PlaceHolder 7"/>
          <p:cNvSpPr>
            <a:spLocks noGrp="1"/>
          </p:cNvSpPr>
          <p:nvPr>
            <p:ph type="ftr" idx="20"/>
          </p:nvPr>
        </p:nvSpPr>
        <p:spPr>
          <a:xfrm>
            <a:off x="2893680" y="6453360"/>
            <a:ext cx="6280560" cy="4042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6" name="PlaceHolder 8"/>
          <p:cNvSpPr>
            <a:spLocks noGrp="1"/>
          </p:cNvSpPr>
          <p:nvPr>
            <p:ph type="sldNum" idx="21"/>
          </p:nvPr>
        </p:nvSpPr>
        <p:spPr>
          <a:xfrm>
            <a:off x="9472680" y="6453360"/>
            <a:ext cx="1595880" cy="404280"/>
          </a:xfrm>
          <a:prstGeom prst="rect">
            <a:avLst/>
          </a:prstGeom>
          <a:noFill/>
          <a:ln w="0">
            <a:noFill/>
          </a:ln>
        </p:spPr>
        <p:txBody>
          <a:bodyPr lIns="91440" rIns="91440" tIns="45720" bIns="45720" anchor="ctr">
            <a:noAutofit/>
          </a:bodyPr>
          <a:lstStyle>
            <a:lvl1pPr indent="0" algn="r" defTabSz="457200">
              <a:lnSpc>
                <a:spcPct val="100000"/>
              </a:lnSpc>
              <a:buNone/>
              <a:defRPr b="0" lang="en-US" sz="1200" spc="-1" strike="noStrike">
                <a:solidFill>
                  <a:schemeClr val="dk2"/>
                </a:solidFill>
                <a:latin typeface="Franklin Gothic Book"/>
              </a:defRPr>
            </a:lvl1pPr>
          </a:lstStyle>
          <a:p>
            <a:pPr indent="0" algn="r" defTabSz="457200">
              <a:lnSpc>
                <a:spcPct val="100000"/>
              </a:lnSpc>
              <a:buNone/>
            </a:pPr>
            <a:fld id="{59B7518E-05C7-400A-ACB5-FCA764A2FF5C}" type="slidenum">
              <a:rPr b="0" lang="en-US" sz="1200" spc="-1" strike="noStrike">
                <a:solidFill>
                  <a:schemeClr val="dk2"/>
                </a:solidFill>
                <a:latin typeface="Franklin Gothic Book"/>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57" name="Rectangle 8"/>
          <p:cNvSpPr/>
          <p:nvPr/>
        </p:nvSpPr>
        <p:spPr>
          <a:xfrm>
            <a:off x="478080" y="360"/>
            <a:ext cx="22824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58"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Autofit/>
          </a:bodyPr>
          <a:p>
            <a:pPr indent="0" defTabSz="914400">
              <a:lnSpc>
                <a:spcPct val="89000"/>
              </a:lnSpc>
              <a:buNone/>
            </a:pPr>
            <a:r>
              <a:rPr b="0" lang="en-US" sz="4400" spc="-1" strike="noStrike">
                <a:solidFill>
                  <a:schemeClr val="dk2"/>
                </a:solidFill>
                <a:latin typeface="Franklin Gothic Book"/>
              </a:rPr>
              <a:t>Click to edit Master title style</a:t>
            </a:r>
            <a:endParaRPr b="0" lang="en-US" sz="4400" spc="-1" strike="noStrike">
              <a:solidFill>
                <a:schemeClr val="dk1"/>
              </a:solidFill>
              <a:latin typeface="Franklin Gothic Book"/>
            </a:endParaRPr>
          </a:p>
        </p:txBody>
      </p:sp>
      <p:sp>
        <p:nvSpPr>
          <p:cNvPr id="59" name="PlaceHolder 2"/>
          <p:cNvSpPr>
            <a:spLocks noGrp="1"/>
          </p:cNvSpPr>
          <p:nvPr>
            <p:ph type="dt" idx="22"/>
          </p:nvPr>
        </p:nvSpPr>
        <p:spPr>
          <a:xfrm>
            <a:off x="1390680" y="6453360"/>
            <a:ext cx="1204200" cy="404280"/>
          </a:xfrm>
          <a:prstGeom prst="rect">
            <a:avLst/>
          </a:prstGeom>
          <a:noFill/>
          <a:ln w="0">
            <a:noFill/>
          </a:ln>
        </p:spPr>
        <p:txBody>
          <a:bodyPr lIns="91440" rIns="91440" tIns="45720" bIns="45720" anchor="ctr">
            <a:noAutofit/>
          </a:bodyPr>
          <a:lstStyle>
            <a:lvl1pPr indent="0" defTabSz="457200">
              <a:lnSpc>
                <a:spcPct val="100000"/>
              </a:lnSpc>
              <a:buNone/>
              <a:defRPr b="0" lang="en-US" sz="1200" spc="-1" strike="noStrike">
                <a:solidFill>
                  <a:schemeClr val="dk2"/>
                </a:solidFill>
                <a:latin typeface="Franklin Gothic Book"/>
              </a:defRPr>
            </a:lvl1pPr>
          </a:lstStyle>
          <a:p>
            <a:pPr indent="0" defTabSz="457200">
              <a:lnSpc>
                <a:spcPct val="100000"/>
              </a:lnSpc>
              <a:buNone/>
            </a:pPr>
            <a:r>
              <a:rPr b="0" lang="en-US" sz="1200" spc="-1" strike="noStrike">
                <a:solidFill>
                  <a:schemeClr val="dk2"/>
                </a:solidFill>
                <a:latin typeface="Franklin Gothic Book"/>
              </a:rPr>
              <a:t>&lt;date/time&gt;</a:t>
            </a:r>
            <a:endParaRPr b="0" lang="en-US" sz="1200" spc="-1" strike="noStrike">
              <a:solidFill>
                <a:srgbClr val="000000"/>
              </a:solidFill>
              <a:latin typeface="Times New Roman"/>
            </a:endParaRPr>
          </a:p>
        </p:txBody>
      </p:sp>
      <p:sp>
        <p:nvSpPr>
          <p:cNvPr id="60" name="PlaceHolder 3"/>
          <p:cNvSpPr>
            <a:spLocks noGrp="1"/>
          </p:cNvSpPr>
          <p:nvPr>
            <p:ph type="ftr" idx="23"/>
          </p:nvPr>
        </p:nvSpPr>
        <p:spPr>
          <a:xfrm>
            <a:off x="2893680" y="6453360"/>
            <a:ext cx="6280560" cy="4042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1" name="PlaceHolder 4"/>
          <p:cNvSpPr>
            <a:spLocks noGrp="1"/>
          </p:cNvSpPr>
          <p:nvPr>
            <p:ph type="sldNum" idx="24"/>
          </p:nvPr>
        </p:nvSpPr>
        <p:spPr>
          <a:xfrm>
            <a:off x="9472680" y="6453360"/>
            <a:ext cx="1595880" cy="404280"/>
          </a:xfrm>
          <a:prstGeom prst="rect">
            <a:avLst/>
          </a:prstGeom>
          <a:noFill/>
          <a:ln w="0">
            <a:noFill/>
          </a:ln>
        </p:spPr>
        <p:txBody>
          <a:bodyPr lIns="91440" rIns="91440" tIns="45720" bIns="45720" anchor="ctr">
            <a:noAutofit/>
          </a:bodyPr>
          <a:lstStyle>
            <a:lvl1pPr indent="0" algn="r" defTabSz="457200">
              <a:lnSpc>
                <a:spcPct val="100000"/>
              </a:lnSpc>
              <a:buNone/>
              <a:defRPr b="0" lang="en-US" sz="1200" spc="-1" strike="noStrike">
                <a:solidFill>
                  <a:schemeClr val="dk2"/>
                </a:solidFill>
                <a:latin typeface="Franklin Gothic Book"/>
              </a:defRPr>
            </a:lvl1pPr>
          </a:lstStyle>
          <a:p>
            <a:pPr indent="0" algn="r" defTabSz="457200">
              <a:lnSpc>
                <a:spcPct val="100000"/>
              </a:lnSpc>
              <a:buNone/>
            </a:pPr>
            <a:fld id="{CE2ABAAF-CC06-4C69-B676-ADB6896350DD}" type="slidenum">
              <a:rPr b="0" lang="en-US" sz="1200" spc="-1" strike="noStrike">
                <a:solidFill>
                  <a:schemeClr val="dk2"/>
                </a:solidFill>
                <a:latin typeface="Franklin Gothic Book"/>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4"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63" name="Rectangle 8"/>
          <p:cNvSpPr/>
          <p:nvPr/>
        </p:nvSpPr>
        <p:spPr>
          <a:xfrm>
            <a:off x="478080" y="360"/>
            <a:ext cx="22824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64" name="PlaceHolder 1"/>
          <p:cNvSpPr>
            <a:spLocks noGrp="1"/>
          </p:cNvSpPr>
          <p:nvPr>
            <p:ph type="dt" idx="25"/>
          </p:nvPr>
        </p:nvSpPr>
        <p:spPr>
          <a:xfrm>
            <a:off x="1390680" y="6453360"/>
            <a:ext cx="1204200" cy="404280"/>
          </a:xfrm>
          <a:prstGeom prst="rect">
            <a:avLst/>
          </a:prstGeom>
          <a:noFill/>
          <a:ln w="0">
            <a:noFill/>
          </a:ln>
        </p:spPr>
        <p:txBody>
          <a:bodyPr lIns="91440" rIns="91440" tIns="45720" bIns="45720" anchor="ctr">
            <a:noAutofit/>
          </a:bodyPr>
          <a:lstStyle>
            <a:lvl1pPr indent="0" defTabSz="457200">
              <a:lnSpc>
                <a:spcPct val="100000"/>
              </a:lnSpc>
              <a:buNone/>
              <a:defRPr b="0" lang="en-US" sz="1200" spc="-1" strike="noStrike">
                <a:solidFill>
                  <a:schemeClr val="dk2"/>
                </a:solidFill>
                <a:latin typeface="Franklin Gothic Book"/>
              </a:defRPr>
            </a:lvl1pPr>
          </a:lstStyle>
          <a:p>
            <a:pPr indent="0" defTabSz="457200">
              <a:lnSpc>
                <a:spcPct val="100000"/>
              </a:lnSpc>
              <a:buNone/>
            </a:pPr>
            <a:r>
              <a:rPr b="0" lang="en-US" sz="1200" spc="-1" strike="noStrike">
                <a:solidFill>
                  <a:schemeClr val="dk2"/>
                </a:solidFill>
                <a:latin typeface="Franklin Gothic Book"/>
              </a:rPr>
              <a:t>&lt;date/time&gt;</a:t>
            </a:r>
            <a:endParaRPr b="0" lang="en-US" sz="1200" spc="-1" strike="noStrike">
              <a:solidFill>
                <a:srgbClr val="000000"/>
              </a:solidFill>
              <a:latin typeface="Times New Roman"/>
            </a:endParaRPr>
          </a:p>
        </p:txBody>
      </p:sp>
      <p:sp>
        <p:nvSpPr>
          <p:cNvPr id="65" name="PlaceHolder 2"/>
          <p:cNvSpPr>
            <a:spLocks noGrp="1"/>
          </p:cNvSpPr>
          <p:nvPr>
            <p:ph type="ftr" idx="26"/>
          </p:nvPr>
        </p:nvSpPr>
        <p:spPr>
          <a:xfrm>
            <a:off x="2893680" y="6453360"/>
            <a:ext cx="6280560" cy="4042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6" name="PlaceHolder 3"/>
          <p:cNvSpPr>
            <a:spLocks noGrp="1"/>
          </p:cNvSpPr>
          <p:nvPr>
            <p:ph type="sldNum" idx="27"/>
          </p:nvPr>
        </p:nvSpPr>
        <p:spPr>
          <a:xfrm>
            <a:off x="9472680" y="6453360"/>
            <a:ext cx="1595880" cy="404280"/>
          </a:xfrm>
          <a:prstGeom prst="rect">
            <a:avLst/>
          </a:prstGeom>
          <a:noFill/>
          <a:ln w="0">
            <a:noFill/>
          </a:ln>
        </p:spPr>
        <p:txBody>
          <a:bodyPr lIns="91440" rIns="91440" tIns="45720" bIns="45720" anchor="ctr">
            <a:noAutofit/>
          </a:bodyPr>
          <a:lstStyle>
            <a:lvl1pPr indent="0" algn="r" defTabSz="457200">
              <a:lnSpc>
                <a:spcPct val="100000"/>
              </a:lnSpc>
              <a:buNone/>
              <a:defRPr b="0" lang="en-US" sz="1200" spc="-1" strike="noStrike">
                <a:solidFill>
                  <a:schemeClr val="dk2"/>
                </a:solidFill>
                <a:latin typeface="Franklin Gothic Book"/>
              </a:defRPr>
            </a:lvl1pPr>
          </a:lstStyle>
          <a:p>
            <a:pPr indent="0" algn="r" defTabSz="457200">
              <a:lnSpc>
                <a:spcPct val="100000"/>
              </a:lnSpc>
              <a:buNone/>
            </a:pPr>
            <a:fld id="{B0E96A3D-2EAE-407D-BE2B-AF5ABB304EC6}" type="slidenum">
              <a:rPr b="0" lang="en-US" sz="1200" spc="-1" strike="noStrike">
                <a:solidFill>
                  <a:schemeClr val="dk2"/>
                </a:solidFill>
                <a:latin typeface="Franklin Gothic Book"/>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6"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4.xml"/>
</Relationships>
</file>

<file path=ppt/slides/_rels/slide1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4.xml"/>
</Relationships>
</file>

<file path=ppt/slides/_rels/slide1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4.xml"/>
</Relationships>
</file>

<file path=ppt/slides/_rels/slide19.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5.xml"/>
</Relationships>
</file>

<file path=ppt/slides/_rels/slide20.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4.xml"/>
</Relationships>
</file>

<file path=ppt/slides/_rels/slide21.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4.xml"/>
</Relationships>
</file>

<file path=ppt/slides/_rels/slide22.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4.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1915560" y="2743920"/>
            <a:ext cx="8361000" cy="2097720"/>
          </a:xfrm>
          <a:prstGeom prst="rect">
            <a:avLst/>
          </a:prstGeom>
          <a:noFill/>
          <a:ln w="0">
            <a:noFill/>
          </a:ln>
        </p:spPr>
        <p:txBody>
          <a:bodyPr lIns="91440" rIns="91440" tIns="45720" bIns="45720" anchor="b">
            <a:noAutofit/>
          </a:bodyPr>
          <a:p>
            <a:pPr indent="0" algn="ctr" defTabSz="914400">
              <a:lnSpc>
                <a:spcPct val="89000"/>
              </a:lnSpc>
              <a:buNone/>
            </a:pPr>
            <a:r>
              <a:rPr b="1" lang="en-IN" sz="7200" spc="-1" strike="noStrike" u="sng" cap="all">
                <a:solidFill>
                  <a:schemeClr val="dk2"/>
                </a:solidFill>
                <a:uFillTx/>
                <a:latin typeface="Baskerville Old Face"/>
                <a:ea typeface="Baskerville Old Face"/>
              </a:rPr>
              <a:t>CONVOLUTION NEURAL NETWORK (CNN)</a:t>
            </a:r>
            <a:endParaRPr b="0" lang="en-US" sz="7200" spc="-1" strike="noStrike">
              <a:solidFill>
                <a:schemeClr val="dk1"/>
              </a:solidFill>
              <a:latin typeface="Franklin Gothic Book"/>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
          <p:cNvSpPr txBox="1"/>
          <p:nvPr/>
        </p:nvSpPr>
        <p:spPr>
          <a:xfrm>
            <a:off x="1143000" y="228600"/>
            <a:ext cx="10080720" cy="657360"/>
          </a:xfrm>
          <a:prstGeom prst="rect">
            <a:avLst/>
          </a:prstGeom>
          <a:noFill/>
          <a:ln w="0">
            <a:noFill/>
          </a:ln>
        </p:spPr>
        <p:txBody>
          <a:bodyPr wrap="none" lIns="90000" rIns="90000" tIns="45000" bIns="45000" anchor="t">
            <a:noAutofit/>
          </a:bodyPr>
          <a:p>
            <a:r>
              <a:rPr b="0" lang="en-US" sz="4000" spc="-1" strike="noStrike" u="sng">
                <a:solidFill>
                  <a:srgbClr val="000000"/>
                </a:solidFill>
                <a:uFillTx/>
                <a:latin typeface="Arial"/>
              </a:rPr>
              <a:t>How </a:t>
            </a:r>
            <a:r>
              <a:rPr b="0" lang="en-US" sz="4000" spc="-1" strike="noStrike" u="sng">
                <a:solidFill>
                  <a:srgbClr val="000000"/>
                </a:solidFill>
                <a:uFillTx/>
                <a:latin typeface="Arial"/>
              </a:rPr>
              <a:t>computer </a:t>
            </a:r>
            <a:r>
              <a:rPr b="0" lang="en-US" sz="4000" spc="-1" strike="noStrike" u="sng">
                <a:solidFill>
                  <a:srgbClr val="000000"/>
                </a:solidFill>
                <a:uFillTx/>
                <a:latin typeface="Arial"/>
              </a:rPr>
              <a:t>recognize </a:t>
            </a:r>
            <a:r>
              <a:rPr b="0" lang="en-US" sz="4000" spc="-1" strike="noStrike" u="sng">
                <a:solidFill>
                  <a:srgbClr val="000000"/>
                </a:solidFill>
                <a:uFillTx/>
                <a:latin typeface="Arial"/>
              </a:rPr>
              <a:t>this tiny </a:t>
            </a:r>
            <a:r>
              <a:rPr b="0" lang="en-US" sz="4000" spc="-1" strike="noStrike" u="sng">
                <a:solidFill>
                  <a:srgbClr val="000000"/>
                </a:solidFill>
                <a:uFillTx/>
                <a:latin typeface="Arial"/>
              </a:rPr>
              <a:t>Features?</a:t>
            </a:r>
            <a:endParaRPr b="0" lang="en-US" sz="4000" spc="-1" strike="noStrike" u="sng">
              <a:solidFill>
                <a:srgbClr val="000000"/>
              </a:solidFill>
              <a:uFillTx/>
              <a:latin typeface="Arial"/>
            </a:endParaRPr>
          </a:p>
        </p:txBody>
      </p:sp>
      <p:pic>
        <p:nvPicPr>
          <p:cNvPr id="111" name="" descr=""/>
          <p:cNvPicPr/>
          <p:nvPr/>
        </p:nvPicPr>
        <p:blipFill>
          <a:blip r:embed="rId1"/>
          <a:stretch/>
        </p:blipFill>
        <p:spPr>
          <a:xfrm>
            <a:off x="676800" y="1352880"/>
            <a:ext cx="11515320" cy="550512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2" name="" descr=""/>
          <p:cNvPicPr/>
          <p:nvPr/>
        </p:nvPicPr>
        <p:blipFill>
          <a:blip r:embed="rId1"/>
          <a:stretch/>
        </p:blipFill>
        <p:spPr>
          <a:xfrm>
            <a:off x="685800" y="0"/>
            <a:ext cx="11506320" cy="6858000"/>
          </a:xfrm>
          <a:prstGeom prst="rect">
            <a:avLst/>
          </a:prstGeom>
          <a:ln w="0">
            <a:noFill/>
          </a:ln>
        </p:spPr>
      </p:pic>
      <p:sp>
        <p:nvSpPr>
          <p:cNvPr id="113" name=""/>
          <p:cNvSpPr txBox="1"/>
          <p:nvPr/>
        </p:nvSpPr>
        <p:spPr>
          <a:xfrm>
            <a:off x="2349000" y="5769360"/>
            <a:ext cx="1994400" cy="402840"/>
          </a:xfrm>
          <a:prstGeom prst="rect">
            <a:avLst/>
          </a:prstGeom>
          <a:noFill/>
          <a:ln w="0">
            <a:noFill/>
          </a:ln>
        </p:spPr>
        <p:txBody>
          <a:bodyPr wrap="none" lIns="90000" rIns="90000" tIns="45000" bIns="45000" anchor="t">
            <a:noAutofit/>
          </a:bodyPr>
          <a:p>
            <a:r>
              <a:rPr b="0" lang="en-US" sz="2200" spc="-1" strike="noStrike">
                <a:solidFill>
                  <a:srgbClr val="000000"/>
                </a:solidFill>
                <a:latin typeface="Arial"/>
              </a:rPr>
              <a:t>Original Image</a:t>
            </a:r>
            <a:endParaRPr b="0" lang="en-US" sz="2200" spc="-1" strike="noStrike">
              <a:solidFill>
                <a:srgbClr val="000000"/>
              </a:solidFill>
              <a:latin typeface="Arial"/>
            </a:endParaRPr>
          </a:p>
        </p:txBody>
      </p:sp>
      <p:sp>
        <p:nvSpPr>
          <p:cNvPr id="114" name=""/>
          <p:cNvSpPr txBox="1"/>
          <p:nvPr/>
        </p:nvSpPr>
        <p:spPr>
          <a:xfrm>
            <a:off x="6858000" y="4343400"/>
            <a:ext cx="901440" cy="316080"/>
          </a:xfrm>
          <a:prstGeom prst="rect">
            <a:avLst/>
          </a:prstGeom>
          <a:noFill/>
          <a:ln w="0">
            <a:noFill/>
          </a:ln>
        </p:spPr>
        <p:txBody>
          <a:bodyPr wrap="none" lIns="90000" rIns="90000" tIns="45000" bIns="45000" anchor="t">
            <a:noAutofit/>
          </a:bodyPr>
          <a:p>
            <a:r>
              <a:rPr b="0" lang="en-US" sz="1600" spc="-1" strike="noStrike">
                <a:solidFill>
                  <a:srgbClr val="000000"/>
                </a:solidFill>
                <a:latin typeface="Arial"/>
              </a:rPr>
              <a:t>3x3 grid</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5" name="" descr=""/>
          <p:cNvPicPr/>
          <p:nvPr/>
        </p:nvPicPr>
        <p:blipFill>
          <a:blip r:embed="rId1"/>
          <a:stretch/>
        </p:blipFill>
        <p:spPr>
          <a:xfrm>
            <a:off x="685800" y="0"/>
            <a:ext cx="11506320" cy="680040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6" name="" descr=""/>
          <p:cNvPicPr/>
          <p:nvPr/>
        </p:nvPicPr>
        <p:blipFill>
          <a:blip r:embed="rId1"/>
          <a:stretch/>
        </p:blipFill>
        <p:spPr>
          <a:xfrm>
            <a:off x="2286000" y="1486080"/>
            <a:ext cx="7372080" cy="377172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7" name="" descr=""/>
          <p:cNvPicPr/>
          <p:nvPr/>
        </p:nvPicPr>
        <p:blipFill>
          <a:blip r:embed="rId1"/>
          <a:stretch/>
        </p:blipFill>
        <p:spPr>
          <a:xfrm>
            <a:off x="-113760" y="0"/>
            <a:ext cx="12305880" cy="685800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8" name="" descr=""/>
          <p:cNvPicPr/>
          <p:nvPr/>
        </p:nvPicPr>
        <p:blipFill>
          <a:blip r:embed="rId1"/>
          <a:stretch/>
        </p:blipFill>
        <p:spPr>
          <a:xfrm>
            <a:off x="0" y="0"/>
            <a:ext cx="12282480" cy="6858000"/>
          </a:xfrm>
          <a:prstGeom prst="rect">
            <a:avLst/>
          </a:prstGeom>
          <a:ln w="0">
            <a:noFill/>
          </a:ln>
        </p:spPr>
      </p:pic>
      <p:sp>
        <p:nvSpPr>
          <p:cNvPr id="119" name=""/>
          <p:cNvSpPr txBox="1"/>
          <p:nvPr/>
        </p:nvSpPr>
        <p:spPr>
          <a:xfrm>
            <a:off x="8812440" y="4572000"/>
            <a:ext cx="2160360" cy="302040"/>
          </a:xfrm>
          <a:prstGeom prst="rect">
            <a:avLst/>
          </a:prstGeom>
          <a:noFill/>
          <a:ln w="0">
            <a:noFill/>
          </a:ln>
        </p:spPr>
        <p:txBody>
          <a:bodyPr lIns="90000" rIns="90000" tIns="45000" bIns="45000" anchor="t">
            <a:noAutofit/>
          </a:bodyPr>
          <a:p>
            <a:r>
              <a:rPr b="0" lang="en-US" sz="1500" spc="-1" strike="noStrike">
                <a:solidFill>
                  <a:srgbClr val="000000"/>
                </a:solidFill>
                <a:latin typeface="Arial"/>
              </a:rPr>
              <a:t>Fully connected neuron</a:t>
            </a: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0" name="" descr=""/>
          <p:cNvPicPr/>
          <p:nvPr/>
        </p:nvPicPr>
        <p:blipFill>
          <a:blip r:embed="rId1"/>
          <a:stretch/>
        </p:blipFill>
        <p:spPr>
          <a:xfrm>
            <a:off x="0" y="0"/>
            <a:ext cx="12282480" cy="685800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
          <p:cNvSpPr txBox="1"/>
          <p:nvPr/>
        </p:nvSpPr>
        <p:spPr>
          <a:xfrm>
            <a:off x="4572000" y="228600"/>
            <a:ext cx="3470400" cy="542880"/>
          </a:xfrm>
          <a:prstGeom prst="rect">
            <a:avLst/>
          </a:prstGeom>
          <a:noFill/>
          <a:ln w="0">
            <a:noFill/>
          </a:ln>
        </p:spPr>
        <p:txBody>
          <a:bodyPr lIns="90000" rIns="90000" tIns="45000" bIns="45000" anchor="t">
            <a:noAutofit/>
          </a:bodyPr>
          <a:p>
            <a:r>
              <a:rPr b="0" lang="en-US" sz="3200" spc="-1" strike="noStrike" u="sng">
                <a:solidFill>
                  <a:srgbClr val="000000"/>
                </a:solidFill>
                <a:uFillTx/>
                <a:latin typeface="Arial"/>
              </a:rPr>
              <a:t>Activation: </a:t>
            </a:r>
            <a:r>
              <a:rPr b="0" lang="en-US" sz="3200" spc="-1" strike="noStrike" u="sng">
                <a:solidFill>
                  <a:srgbClr val="000000"/>
                </a:solidFill>
                <a:uFillTx/>
                <a:latin typeface="Arial"/>
              </a:rPr>
              <a:t>“relu”</a:t>
            </a:r>
            <a:endParaRPr b="0" lang="en-US" sz="3200" spc="-1" strike="noStrike" u="sng">
              <a:solidFill>
                <a:srgbClr val="000000"/>
              </a:solidFill>
              <a:uFillTx/>
              <a:latin typeface="Arial"/>
            </a:endParaRPr>
          </a:p>
        </p:txBody>
      </p:sp>
      <p:sp>
        <p:nvSpPr>
          <p:cNvPr id="122" name=""/>
          <p:cNvSpPr txBox="1"/>
          <p:nvPr/>
        </p:nvSpPr>
        <p:spPr>
          <a:xfrm>
            <a:off x="6512760" y="6327360"/>
            <a:ext cx="1259640" cy="302040"/>
          </a:xfrm>
          <a:prstGeom prst="rect">
            <a:avLst/>
          </a:prstGeom>
          <a:noFill/>
          <a:ln w="0">
            <a:noFill/>
          </a:ln>
        </p:spPr>
        <p:txBody>
          <a:bodyPr wrap="none" lIns="90000" rIns="90000" tIns="45000" bIns="45000" anchor="t">
            <a:noAutofit/>
          </a:bodyPr>
          <a:p>
            <a:r>
              <a:rPr b="0" lang="en-US" sz="1500" spc="-1" strike="noStrike">
                <a:solidFill>
                  <a:srgbClr val="000000"/>
                </a:solidFill>
                <a:latin typeface="Arial"/>
              </a:rPr>
              <a:t>Feature map</a:t>
            </a:r>
            <a:endParaRPr b="0" lang="en-US" sz="1500" spc="-1" strike="noStrike">
              <a:solidFill>
                <a:srgbClr val="000000"/>
              </a:solidFill>
              <a:latin typeface="Arial"/>
            </a:endParaRPr>
          </a:p>
        </p:txBody>
      </p:sp>
      <p:pic>
        <p:nvPicPr>
          <p:cNvPr id="123" name="" descr=""/>
          <p:cNvPicPr/>
          <p:nvPr/>
        </p:nvPicPr>
        <p:blipFill>
          <a:blip r:embed="rId1"/>
          <a:stretch/>
        </p:blipFill>
        <p:spPr>
          <a:xfrm>
            <a:off x="360" y="3055320"/>
            <a:ext cx="12191760" cy="3794040"/>
          </a:xfrm>
          <a:prstGeom prst="rect">
            <a:avLst/>
          </a:prstGeom>
          <a:ln w="0">
            <a:noFill/>
          </a:ln>
        </p:spPr>
      </p:pic>
      <p:sp>
        <p:nvSpPr>
          <p:cNvPr id="124" name=""/>
          <p:cNvSpPr txBox="1"/>
          <p:nvPr/>
        </p:nvSpPr>
        <p:spPr>
          <a:xfrm>
            <a:off x="1600200" y="1124280"/>
            <a:ext cx="5943600" cy="2175120"/>
          </a:xfrm>
          <a:prstGeom prst="rect">
            <a:avLst/>
          </a:prstGeom>
          <a:noFill/>
          <a:ln w="0">
            <a:noFill/>
          </a:ln>
        </p:spPr>
        <p:txBody>
          <a:bodyPr lIns="90000" rIns="90000" tIns="45000" bIns="45000" anchor="t">
            <a:noAutofit/>
          </a:bodyPr>
          <a:p>
            <a:r>
              <a:rPr b="1" lang="en-US" sz="1600" spc="-1" strike="noStrike" u="sng">
                <a:solidFill>
                  <a:srgbClr val="000000"/>
                </a:solidFill>
                <a:uFillTx/>
                <a:latin typeface="Arial"/>
              </a:rPr>
              <a:t>ReLU Formula:</a:t>
            </a:r>
            <a:endParaRPr b="0" lang="en-US" sz="1600" spc="-1" strike="noStrike">
              <a:solidFill>
                <a:srgbClr val="000000"/>
              </a:solidFill>
              <a:latin typeface="Arial"/>
            </a:endParaRPr>
          </a:p>
          <a:p>
            <a:r>
              <a:rPr b="1" lang="en-US" sz="1000" spc="-1" strike="noStrike">
                <a:solidFill>
                  <a:srgbClr val="000000"/>
                </a:solidFill>
                <a:latin typeface="Arial"/>
              </a:rPr>
              <a:t>	</a:t>
            </a:r>
            <a:r>
              <a:rPr b="1" lang="en-US" sz="1000" spc="-1" strike="noStrike">
                <a:solidFill>
                  <a:srgbClr val="000000"/>
                </a:solidFill>
                <a:latin typeface="Arial"/>
              </a:rPr>
              <a:t>	</a:t>
            </a:r>
            <a:r>
              <a:rPr b="1" lang="en-US" sz="1500" spc="-1" strike="noStrike">
                <a:solidFill>
                  <a:srgbClr val="000000"/>
                </a:solidFill>
                <a:latin typeface="Arial"/>
              </a:rPr>
              <a:t>f(x)=max(0,x)</a:t>
            </a:r>
            <a:endParaRPr b="0" lang="en-US" sz="1500" spc="-1" strike="noStrike">
              <a:solidFill>
                <a:srgbClr val="000000"/>
              </a:solidFill>
              <a:latin typeface="Arial"/>
            </a:endParaRPr>
          </a:p>
          <a:p>
            <a:pPr marL="216000" indent="-216000">
              <a:spcBef>
                <a:spcPts val="1191"/>
              </a:spcBef>
              <a:spcAft>
                <a:spcPts val="992"/>
              </a:spcAft>
              <a:buClr>
                <a:srgbClr val="000000"/>
              </a:buClr>
              <a:buSzPct val="45000"/>
              <a:buFont typeface="Wingdings" charset="2"/>
              <a:buChar char=""/>
            </a:pPr>
            <a:r>
              <a:rPr b="0" lang="en-US" sz="1400" spc="-1" strike="noStrike">
                <a:solidFill>
                  <a:srgbClr val="000000"/>
                </a:solidFill>
                <a:latin typeface="Arial"/>
              </a:rPr>
              <a:t>If x is positive, it remains the same.</a:t>
            </a:r>
            <a:endParaRPr b="0" lang="en-US" sz="1400" spc="-1" strike="noStrike">
              <a:solidFill>
                <a:srgbClr val="000000"/>
              </a:solidFill>
              <a:latin typeface="Arial"/>
            </a:endParaRPr>
          </a:p>
          <a:p>
            <a:pPr marL="216000" indent="-216000">
              <a:spcBef>
                <a:spcPts val="1191"/>
              </a:spcBef>
              <a:spcAft>
                <a:spcPts val="992"/>
              </a:spcAft>
              <a:buClr>
                <a:srgbClr val="000000"/>
              </a:buClr>
              <a:buSzPct val="45000"/>
              <a:buFont typeface="Wingdings" charset="2"/>
              <a:buChar char=""/>
            </a:pPr>
            <a:r>
              <a:rPr b="0" lang="en-US" sz="1400" spc="-1" strike="noStrike">
                <a:solidFill>
                  <a:srgbClr val="000000"/>
                </a:solidFill>
                <a:latin typeface="Arial"/>
              </a:rPr>
              <a:t>If x is negative, it becomes </a:t>
            </a:r>
            <a:endParaRPr b="0" lang="en-US" sz="1400" spc="-1" strike="noStrike">
              <a:solidFill>
                <a:srgbClr val="000000"/>
              </a:solidFill>
              <a:latin typeface="Arial"/>
            </a:endParaRPr>
          </a:p>
          <a:p>
            <a:endParaRPr b="0" lang="en-US" sz="1000" spc="-1" strike="noStrike">
              <a:solidFill>
                <a:srgbClr val="000000"/>
              </a:solidFill>
              <a:latin typeface="Arial"/>
            </a:endParaRPr>
          </a:p>
        </p:txBody>
      </p:sp>
      <p:sp>
        <p:nvSpPr>
          <p:cNvPr id="125" name=""/>
          <p:cNvSpPr txBox="1"/>
          <p:nvPr/>
        </p:nvSpPr>
        <p:spPr>
          <a:xfrm>
            <a:off x="6442560" y="6313320"/>
            <a:ext cx="1329840" cy="316080"/>
          </a:xfrm>
          <a:prstGeom prst="rect">
            <a:avLst/>
          </a:prstGeom>
          <a:noFill/>
          <a:ln w="0">
            <a:noFill/>
          </a:ln>
        </p:spPr>
        <p:txBody>
          <a:bodyPr wrap="none" lIns="90000" rIns="90000" tIns="45000" bIns="45000" anchor="t">
            <a:noAutofit/>
          </a:bodyPr>
          <a:p>
            <a:r>
              <a:rPr b="0" lang="en-US" sz="1600" spc="-1" strike="noStrike">
                <a:solidFill>
                  <a:srgbClr val="000000"/>
                </a:solidFill>
                <a:latin typeface="Arial"/>
              </a:rPr>
              <a:t>Feature map</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
          <p:cNvSpPr txBox="1"/>
          <p:nvPr/>
        </p:nvSpPr>
        <p:spPr>
          <a:xfrm>
            <a:off x="3886200" y="221760"/>
            <a:ext cx="5208480" cy="921240"/>
          </a:xfrm>
          <a:prstGeom prst="rect">
            <a:avLst/>
          </a:prstGeom>
          <a:noFill/>
          <a:ln w="0">
            <a:noFill/>
          </a:ln>
        </p:spPr>
        <p:txBody>
          <a:bodyPr lIns="90000" rIns="90000" tIns="45000" bIns="45000" anchor="t">
            <a:noAutofit/>
          </a:bodyPr>
          <a:p>
            <a:r>
              <a:rPr b="1" lang="en-IN" sz="3600" spc="-1" strike="noStrike" u="sng">
                <a:solidFill>
                  <a:schemeClr val="dk2"/>
                </a:solidFill>
                <a:uFillTx/>
                <a:latin typeface="Baskerville Old Face"/>
              </a:rPr>
              <a:t>POOLING LAYER</a:t>
            </a:r>
            <a:r>
              <a:rPr b="0" lang="en-IN" sz="3200" spc="-1" strike="noStrike">
                <a:solidFill>
                  <a:schemeClr val="dk2"/>
                </a:solidFill>
                <a:latin typeface="Franklin Gothic Book"/>
              </a:rPr>
              <a:t> </a:t>
            </a:r>
            <a:endParaRPr b="0" lang="en-US" sz="3200" spc="-1" strike="noStrike">
              <a:solidFill>
                <a:srgbClr val="000000"/>
              </a:solidFill>
              <a:latin typeface="Arial"/>
            </a:endParaRPr>
          </a:p>
        </p:txBody>
      </p:sp>
      <p:sp>
        <p:nvSpPr>
          <p:cNvPr id="127" name=""/>
          <p:cNvSpPr txBox="1"/>
          <p:nvPr/>
        </p:nvSpPr>
        <p:spPr>
          <a:xfrm>
            <a:off x="729000" y="1134360"/>
            <a:ext cx="11696040" cy="816120"/>
          </a:xfrm>
          <a:prstGeom prst="rect">
            <a:avLst/>
          </a:prstGeom>
          <a:noFill/>
          <a:ln w="0">
            <a:noFill/>
          </a:ln>
        </p:spPr>
        <p:txBody>
          <a:bodyPr lIns="90000" rIns="90000" tIns="45000" bIns="45000" anchor="t">
            <a:noAutofit/>
          </a:bodyPr>
          <a:p>
            <a:r>
              <a:rPr b="0" lang="en-IN" sz="2100" spc="-1" strike="noStrike">
                <a:solidFill>
                  <a:schemeClr val="dk2"/>
                </a:solidFill>
                <a:latin typeface="Franklin Gothic Book"/>
              </a:rPr>
              <a:t>A Pooling Layer is a key component in </a:t>
            </a:r>
            <a:r>
              <a:rPr b="0" lang="en-IN" sz="2100" spc="-1" strike="noStrike">
                <a:solidFill>
                  <a:schemeClr val="dk2"/>
                </a:solidFill>
                <a:latin typeface="Franklin Gothic Book"/>
              </a:rPr>
              <a:t>Convolutional Neural Networks (CNNs) used </a:t>
            </a:r>
            <a:r>
              <a:rPr b="0" lang="en-IN" sz="2100" spc="-1" strike="noStrike">
                <a:solidFill>
                  <a:schemeClr val="dk2"/>
                </a:solidFill>
                <a:latin typeface="Franklin Gothic Book"/>
              </a:rPr>
              <a:t>to reduce the spatial size of feature maps </a:t>
            </a:r>
            <a:r>
              <a:rPr b="0" lang="en-IN" sz="2100" spc="-1" strike="noStrike">
                <a:solidFill>
                  <a:schemeClr val="dk2"/>
                </a:solidFill>
                <a:latin typeface="Franklin Gothic Book"/>
              </a:rPr>
              <a:t>while retaining important information.</a:t>
            </a:r>
            <a:endParaRPr b="0" lang="en-US" sz="2100" spc="-1" strike="noStrike">
              <a:solidFill>
                <a:srgbClr val="000000"/>
              </a:solidFill>
              <a:latin typeface="Arial"/>
            </a:endParaRPr>
          </a:p>
        </p:txBody>
      </p:sp>
      <p:sp>
        <p:nvSpPr>
          <p:cNvPr id="128" name=""/>
          <p:cNvSpPr txBox="1"/>
          <p:nvPr/>
        </p:nvSpPr>
        <p:spPr>
          <a:xfrm>
            <a:off x="914400" y="2313000"/>
            <a:ext cx="2162160" cy="430200"/>
          </a:xfrm>
          <a:prstGeom prst="rect">
            <a:avLst/>
          </a:prstGeom>
          <a:noFill/>
          <a:ln w="0">
            <a:noFill/>
          </a:ln>
        </p:spPr>
        <p:txBody>
          <a:bodyPr wrap="none" lIns="90000" rIns="90000" tIns="45000" bIns="45000" anchor="t">
            <a:noAutofit/>
          </a:bodyPr>
          <a:p>
            <a:r>
              <a:rPr b="0" lang="en-US" sz="2400" spc="-1" strike="noStrike">
                <a:solidFill>
                  <a:srgbClr val="000000"/>
                </a:solidFill>
                <a:latin typeface="Arial"/>
              </a:rPr>
              <a:t>1. </a:t>
            </a:r>
            <a:r>
              <a:rPr b="0" lang="en-US" sz="2400" spc="-1" strike="noStrike" u="sng">
                <a:solidFill>
                  <a:srgbClr val="000000"/>
                </a:solidFill>
                <a:uFillTx/>
                <a:latin typeface="Arial"/>
              </a:rPr>
              <a:t>Max pooling</a:t>
            </a:r>
            <a:endParaRPr b="0" lang="en-US" sz="2400" spc="-1" strike="noStrike">
              <a:solidFill>
                <a:srgbClr val="000000"/>
              </a:solidFill>
              <a:latin typeface="Arial"/>
            </a:endParaRPr>
          </a:p>
        </p:txBody>
      </p:sp>
      <p:pic>
        <p:nvPicPr>
          <p:cNvPr id="129" name="" descr=""/>
          <p:cNvPicPr/>
          <p:nvPr/>
        </p:nvPicPr>
        <p:blipFill>
          <a:blip r:embed="rId1"/>
          <a:stretch/>
        </p:blipFill>
        <p:spPr>
          <a:xfrm>
            <a:off x="1933920" y="3200400"/>
            <a:ext cx="3552480" cy="2742840"/>
          </a:xfrm>
          <a:prstGeom prst="rect">
            <a:avLst/>
          </a:prstGeom>
          <a:ln w="0">
            <a:noFill/>
          </a:ln>
        </p:spPr>
      </p:pic>
      <p:sp>
        <p:nvSpPr>
          <p:cNvPr id="130" name=""/>
          <p:cNvSpPr/>
          <p:nvPr/>
        </p:nvSpPr>
        <p:spPr>
          <a:xfrm>
            <a:off x="5486400" y="4343400"/>
            <a:ext cx="1600200" cy="0"/>
          </a:xfrm>
          <a:prstGeom prst="line">
            <a:avLst/>
          </a:prstGeom>
          <a:ln w="0">
            <a:solidFill>
              <a:srgbClr val="3465a4"/>
            </a:solidFill>
            <a:tailEnd len="med" type="triangle" w="med"/>
          </a:ln>
        </p:spPr>
        <p:style>
          <a:lnRef idx="0"/>
          <a:fillRef idx="0"/>
          <a:effectRef idx="0"/>
          <a:fontRef idx="minor"/>
        </p:style>
        <p:txBody>
          <a:bodyPr lIns="90000" rIns="90000" tIns="-45000" bIns="-45000" anchor="ctr">
            <a:noAutofit/>
          </a:bodyPr>
          <a:p>
            <a:endParaRPr b="0" lang="en-US" sz="4200" spc="-1" strike="noStrike">
              <a:solidFill>
                <a:srgbClr val="000000"/>
              </a:solidFill>
              <a:latin typeface="Arial"/>
            </a:endParaRPr>
          </a:p>
        </p:txBody>
      </p:sp>
      <p:pic>
        <p:nvPicPr>
          <p:cNvPr id="131" name="" descr=""/>
          <p:cNvPicPr/>
          <p:nvPr/>
        </p:nvPicPr>
        <p:blipFill>
          <a:blip r:embed="rId2"/>
          <a:stretch/>
        </p:blipFill>
        <p:spPr>
          <a:xfrm>
            <a:off x="7401240" y="3657600"/>
            <a:ext cx="2199960" cy="147600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2" name="" descr=""/>
          <p:cNvPicPr/>
          <p:nvPr/>
        </p:nvPicPr>
        <p:blipFill>
          <a:blip r:embed="rId1"/>
          <a:stretch/>
        </p:blipFill>
        <p:spPr>
          <a:xfrm>
            <a:off x="2514600" y="895680"/>
            <a:ext cx="2743200" cy="2132640"/>
          </a:xfrm>
          <a:prstGeom prst="rect">
            <a:avLst/>
          </a:prstGeom>
          <a:ln w="0">
            <a:noFill/>
          </a:ln>
        </p:spPr>
      </p:pic>
      <p:sp>
        <p:nvSpPr>
          <p:cNvPr id="133" name=""/>
          <p:cNvSpPr txBox="1"/>
          <p:nvPr/>
        </p:nvSpPr>
        <p:spPr>
          <a:xfrm>
            <a:off x="941040" y="199080"/>
            <a:ext cx="3173760" cy="486720"/>
          </a:xfrm>
          <a:prstGeom prst="rect">
            <a:avLst/>
          </a:prstGeom>
          <a:noFill/>
          <a:ln w="0">
            <a:noFill/>
          </a:ln>
        </p:spPr>
        <p:txBody>
          <a:bodyPr wrap="none" lIns="90000" rIns="90000" tIns="45000" bIns="45000" anchor="t">
            <a:noAutofit/>
          </a:bodyPr>
          <a:p>
            <a:r>
              <a:rPr b="0" lang="en-US" sz="2800" spc="-1" strike="noStrike">
                <a:solidFill>
                  <a:srgbClr val="000000"/>
                </a:solidFill>
                <a:latin typeface="Arial"/>
              </a:rPr>
              <a:t>2. </a:t>
            </a:r>
            <a:r>
              <a:rPr b="0" lang="en-US" sz="2800" spc="-1" strike="noStrike" u="sng">
                <a:solidFill>
                  <a:srgbClr val="000000"/>
                </a:solidFill>
                <a:uFillTx/>
                <a:latin typeface="Arial"/>
              </a:rPr>
              <a:t>Average Pooling</a:t>
            </a:r>
            <a:endParaRPr b="0" lang="en-US" sz="2800" spc="-1" strike="noStrike" u="sng">
              <a:solidFill>
                <a:srgbClr val="000000"/>
              </a:solidFill>
              <a:uFillTx/>
              <a:latin typeface="Arial"/>
            </a:endParaRPr>
          </a:p>
        </p:txBody>
      </p:sp>
      <p:sp>
        <p:nvSpPr>
          <p:cNvPr id="134" name=""/>
          <p:cNvSpPr/>
          <p:nvPr/>
        </p:nvSpPr>
        <p:spPr>
          <a:xfrm>
            <a:off x="5486400" y="1828800"/>
            <a:ext cx="1600200" cy="0"/>
          </a:xfrm>
          <a:prstGeom prst="line">
            <a:avLst/>
          </a:prstGeom>
          <a:ln w="0">
            <a:solidFill>
              <a:srgbClr val="3465a4"/>
            </a:solidFill>
            <a:tailEnd len="med" type="triangle" w="med"/>
          </a:ln>
        </p:spPr>
        <p:style>
          <a:lnRef idx="0"/>
          <a:fillRef idx="0"/>
          <a:effectRef idx="0"/>
          <a:fontRef idx="minor"/>
        </p:style>
        <p:txBody>
          <a:bodyPr lIns="90000" rIns="90000" tIns="-45000" bIns="-45000" anchor="ctr">
            <a:noAutofit/>
          </a:bodyPr>
          <a:p>
            <a:endParaRPr b="0" lang="en-US" sz="4200" spc="-1" strike="noStrike">
              <a:solidFill>
                <a:srgbClr val="000000"/>
              </a:solidFill>
              <a:latin typeface="Arial"/>
            </a:endParaRPr>
          </a:p>
        </p:txBody>
      </p:sp>
      <p:pic>
        <p:nvPicPr>
          <p:cNvPr id="135" name="" descr=""/>
          <p:cNvPicPr/>
          <p:nvPr/>
        </p:nvPicPr>
        <p:blipFill>
          <a:blip r:embed="rId2"/>
          <a:stretch/>
        </p:blipFill>
        <p:spPr>
          <a:xfrm>
            <a:off x="7256160" y="1248120"/>
            <a:ext cx="1887840" cy="1266480"/>
          </a:xfrm>
          <a:prstGeom prst="rect">
            <a:avLst/>
          </a:prstGeom>
          <a:ln w="0">
            <a:noFill/>
          </a:ln>
        </p:spPr>
      </p:pic>
      <p:pic>
        <p:nvPicPr>
          <p:cNvPr id="136" name="" descr=""/>
          <p:cNvPicPr/>
          <p:nvPr/>
        </p:nvPicPr>
        <p:blipFill>
          <a:blip r:embed="rId3"/>
          <a:stretch/>
        </p:blipFill>
        <p:spPr>
          <a:xfrm>
            <a:off x="10080" y="3200400"/>
            <a:ext cx="12182040" cy="365760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1525320" y="205560"/>
            <a:ext cx="9600840" cy="1485720"/>
          </a:xfrm>
          <a:prstGeom prst="rect">
            <a:avLst/>
          </a:prstGeom>
          <a:noFill/>
          <a:ln w="0">
            <a:noFill/>
          </a:ln>
        </p:spPr>
        <p:txBody>
          <a:bodyPr lIns="91440" rIns="91440" tIns="45720" bIns="45720" anchor="ctr">
            <a:normAutofit/>
          </a:bodyPr>
          <a:p>
            <a:pPr indent="0" algn="ctr" defTabSz="914400">
              <a:lnSpc>
                <a:spcPct val="89000"/>
              </a:lnSpc>
              <a:buNone/>
            </a:pPr>
            <a:r>
              <a:rPr b="1" lang="en-IN" sz="6600" spc="-1" strike="noStrike" u="sng">
                <a:solidFill>
                  <a:schemeClr val="dk2"/>
                </a:solidFill>
                <a:uFillTx/>
                <a:latin typeface="Baskerville Old Face"/>
              </a:rPr>
              <a:t>Contents</a:t>
            </a:r>
            <a:endParaRPr b="0" lang="en-US" sz="6600" spc="-1" strike="noStrike">
              <a:solidFill>
                <a:schemeClr val="dk1"/>
              </a:solidFill>
              <a:latin typeface="Franklin Gothic Book"/>
            </a:endParaRPr>
          </a:p>
        </p:txBody>
      </p:sp>
      <p:pic>
        <p:nvPicPr>
          <p:cNvPr id="87" name="Content Placeholder 3" descr=""/>
          <p:cNvPicPr/>
          <p:nvPr/>
        </p:nvPicPr>
        <p:blipFill>
          <a:blip r:embed="rId1"/>
          <a:stretch/>
        </p:blipFill>
        <p:spPr>
          <a:xfrm>
            <a:off x="1182960" y="1832760"/>
            <a:ext cx="3957120" cy="4456440"/>
          </a:xfrm>
          <a:prstGeom prst="rect">
            <a:avLst/>
          </a:prstGeom>
          <a:ln cap="sq" w="127000">
            <a:solidFill>
              <a:srgbClr val="000000"/>
            </a:solidFill>
            <a:miter/>
          </a:ln>
          <a:effectLst>
            <a:outerShdw algn="tl" blurRad="57240" dir="2700000" dist="50402" rotWithShape="0">
              <a:srgbClr val="000000">
                <a:alpha val="40000"/>
              </a:srgbClr>
            </a:outerShdw>
          </a:effectLst>
        </p:spPr>
      </p:pic>
      <p:sp>
        <p:nvSpPr>
          <p:cNvPr id="88" name="TextBox 5"/>
          <p:cNvSpPr/>
          <p:nvPr/>
        </p:nvSpPr>
        <p:spPr>
          <a:xfrm>
            <a:off x="6095880" y="2417760"/>
            <a:ext cx="6095520" cy="3137040"/>
          </a:xfrm>
          <a:prstGeom prst="rect">
            <a:avLst/>
          </a:prstGeom>
          <a:noFill/>
          <a:ln w="0">
            <a:noFill/>
          </a:ln>
        </p:spPr>
        <p:style>
          <a:lnRef idx="0"/>
          <a:fillRef idx="0"/>
          <a:effectRef idx="0"/>
          <a:fontRef idx="minor"/>
        </p:style>
        <p:txBody>
          <a:bodyPr lIns="90000" rIns="90000" tIns="45000" bIns="45000" anchor="t">
            <a:spAutoFit/>
          </a:bodyPr>
          <a:p>
            <a:pPr marL="285840" indent="-285840" defTabSz="457200">
              <a:lnSpc>
                <a:spcPct val="100000"/>
              </a:lnSpc>
              <a:buClr>
                <a:srgbClr val="000000"/>
              </a:buClr>
              <a:buFont typeface="Arial"/>
              <a:buChar char="•"/>
            </a:pPr>
            <a:r>
              <a:rPr b="0" lang="en-IN" sz="4000" spc="-1" strike="noStrike">
                <a:solidFill>
                  <a:schemeClr val="dk1"/>
                </a:solidFill>
                <a:latin typeface="Aparajita"/>
              </a:rPr>
              <a:t>What is CNN</a:t>
            </a:r>
            <a:endParaRPr b="0" lang="en-US" sz="4000" spc="-1" strike="noStrike">
              <a:solidFill>
                <a:srgbClr val="000000"/>
              </a:solidFill>
              <a:latin typeface="Arial"/>
            </a:endParaRPr>
          </a:p>
          <a:p>
            <a:pPr marL="285840" indent="-285840" defTabSz="457200">
              <a:lnSpc>
                <a:spcPct val="100000"/>
              </a:lnSpc>
              <a:buClr>
                <a:srgbClr val="000000"/>
              </a:buClr>
              <a:buFont typeface="Arial"/>
              <a:buChar char="•"/>
            </a:pPr>
            <a:r>
              <a:rPr b="0" lang="en-IN" sz="4000" spc="-1" strike="noStrike">
                <a:solidFill>
                  <a:schemeClr val="dk1"/>
                </a:solidFill>
                <a:latin typeface="Aparajita"/>
              </a:rPr>
              <a:t>Working of CNN </a:t>
            </a:r>
            <a:endParaRPr b="0" lang="en-US" sz="4000" spc="-1" strike="noStrike">
              <a:solidFill>
                <a:srgbClr val="000000"/>
              </a:solidFill>
              <a:latin typeface="Arial"/>
            </a:endParaRPr>
          </a:p>
          <a:p>
            <a:pPr marL="285840" indent="-285840" defTabSz="457200">
              <a:lnSpc>
                <a:spcPct val="100000"/>
              </a:lnSpc>
              <a:buClr>
                <a:srgbClr val="000000"/>
              </a:buClr>
              <a:buFont typeface="Arial"/>
              <a:buChar char="•"/>
            </a:pPr>
            <a:r>
              <a:rPr b="0" lang="en-IN" sz="4000" spc="-1" strike="noStrike">
                <a:solidFill>
                  <a:schemeClr val="dk1"/>
                </a:solidFill>
                <a:latin typeface="Aparajita"/>
              </a:rPr>
              <a:t>Architecture of CNN</a:t>
            </a:r>
            <a:endParaRPr b="0" lang="en-US" sz="4000" spc="-1" strike="noStrike">
              <a:solidFill>
                <a:srgbClr val="000000"/>
              </a:solidFill>
              <a:latin typeface="Arial"/>
            </a:endParaRPr>
          </a:p>
          <a:p>
            <a:pPr marL="285840" indent="-285840" defTabSz="457200">
              <a:lnSpc>
                <a:spcPct val="100000"/>
              </a:lnSpc>
              <a:buClr>
                <a:srgbClr val="000000"/>
              </a:buClr>
              <a:buFont typeface="Arial"/>
              <a:buChar char="•"/>
            </a:pPr>
            <a:r>
              <a:rPr b="0" lang="en-IN" sz="4000" spc="-1" strike="noStrike">
                <a:solidFill>
                  <a:schemeClr val="dk1"/>
                </a:solidFill>
                <a:latin typeface="Aparajita"/>
              </a:rPr>
              <a:t>Applications</a:t>
            </a:r>
            <a:r>
              <a:rPr b="0" lang="en-IN" sz="4000" spc="-1" strike="noStrike">
                <a:solidFill>
                  <a:schemeClr val="dk1"/>
                </a:solidFill>
                <a:latin typeface="Aparajita"/>
              </a:rPr>
              <a:t> of CNN </a:t>
            </a:r>
            <a:endParaRPr b="0" lang="en-US" sz="4000" spc="-1" strike="noStrike">
              <a:solidFill>
                <a:srgbClr val="000000"/>
              </a:solidFill>
              <a:latin typeface="Arial"/>
            </a:endParaRPr>
          </a:p>
          <a:p>
            <a:pPr marL="285840" indent="-285840" defTabSz="457200">
              <a:lnSpc>
                <a:spcPct val="100000"/>
              </a:lnSpc>
              <a:buClr>
                <a:srgbClr val="000000"/>
              </a:buClr>
              <a:buFont typeface="Arial"/>
              <a:buChar char="•"/>
            </a:pPr>
            <a:r>
              <a:rPr b="0" lang="en-IN" sz="4000" spc="-1" strike="noStrike">
                <a:solidFill>
                  <a:schemeClr val="dk1"/>
                </a:solidFill>
                <a:latin typeface="Aparajita"/>
              </a:rPr>
              <a:t>Conclusion</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7" name="" descr=""/>
          <p:cNvPicPr/>
          <p:nvPr/>
        </p:nvPicPr>
        <p:blipFill>
          <a:blip r:embed="rId1"/>
          <a:stretch/>
        </p:blipFill>
        <p:spPr>
          <a:xfrm>
            <a:off x="10080" y="-98280"/>
            <a:ext cx="12182040" cy="682920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8" name="" descr=""/>
          <p:cNvPicPr/>
          <p:nvPr/>
        </p:nvPicPr>
        <p:blipFill>
          <a:blip r:embed="rId1"/>
          <a:stretch/>
        </p:blipFill>
        <p:spPr>
          <a:xfrm>
            <a:off x="0" y="0"/>
            <a:ext cx="12344400" cy="6829200"/>
          </a:xfrm>
          <a:prstGeom prst="rect">
            <a:avLst/>
          </a:prstGeom>
          <a:ln w="0">
            <a:noFill/>
          </a:ln>
        </p:spPr>
      </p:pic>
      <p:sp>
        <p:nvSpPr>
          <p:cNvPr id="139" name=""/>
          <p:cNvSpPr txBox="1"/>
          <p:nvPr/>
        </p:nvSpPr>
        <p:spPr>
          <a:xfrm>
            <a:off x="3200400" y="227880"/>
            <a:ext cx="5715000" cy="686520"/>
          </a:xfrm>
          <a:prstGeom prst="rect">
            <a:avLst/>
          </a:prstGeom>
          <a:noFill/>
          <a:ln w="0">
            <a:noFill/>
          </a:ln>
        </p:spPr>
        <p:txBody>
          <a:bodyPr lIns="90000" rIns="90000" tIns="45000" bIns="45000" anchor="t">
            <a:noAutofit/>
          </a:bodyPr>
          <a:p>
            <a:r>
              <a:rPr b="0" lang="en-US" sz="4200" spc="-1" strike="noStrike" u="sng">
                <a:solidFill>
                  <a:srgbClr val="000000"/>
                </a:solidFill>
                <a:uFillTx/>
                <a:latin typeface="Arial"/>
              </a:rPr>
              <a:t>Architecture of CNN </a:t>
            </a:r>
            <a:endParaRPr b="0" lang="en-US" sz="4200" spc="-1" strike="noStrike" u="sng">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0" name="" descr=""/>
          <p:cNvPicPr/>
          <p:nvPr/>
        </p:nvPicPr>
        <p:blipFill>
          <a:blip r:embed="rId1"/>
          <a:stretch/>
        </p:blipFill>
        <p:spPr>
          <a:xfrm>
            <a:off x="0" y="0"/>
            <a:ext cx="12182040" cy="682920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ctr">
            <a:noAutofit/>
          </a:bodyPr>
          <a:p>
            <a:pPr indent="0" algn="ctr" defTabSz="914400">
              <a:lnSpc>
                <a:spcPct val="89000"/>
              </a:lnSpc>
              <a:buNone/>
            </a:pPr>
            <a:r>
              <a:rPr b="1" lang="en-IN" sz="4800" spc="-1" strike="noStrike" u="sng">
                <a:solidFill>
                  <a:schemeClr val="dk2"/>
                </a:solidFill>
                <a:uFillTx/>
                <a:latin typeface="Baskerville Old Face"/>
              </a:rPr>
              <a:t>Applications of CNN</a:t>
            </a:r>
            <a:r>
              <a:rPr b="0" lang="en-IN" sz="4400" spc="-1" strike="noStrike">
                <a:solidFill>
                  <a:schemeClr val="dk2"/>
                </a:solidFill>
                <a:latin typeface="Franklin Gothic Book"/>
              </a:rPr>
              <a:t> </a:t>
            </a:r>
            <a:endParaRPr b="0" lang="en-US" sz="4400" spc="-1" strike="noStrike">
              <a:solidFill>
                <a:schemeClr val="dk1"/>
              </a:solidFill>
              <a:latin typeface="Franklin Gothic Book"/>
            </a:endParaRPr>
          </a:p>
        </p:txBody>
      </p:sp>
      <p:sp>
        <p:nvSpPr>
          <p:cNvPr id="142" name="PlaceHolder 2"/>
          <p:cNvSpPr>
            <a:spLocks noGrp="1"/>
          </p:cNvSpPr>
          <p:nvPr>
            <p:ph/>
          </p:nvPr>
        </p:nvSpPr>
        <p:spPr>
          <a:xfrm>
            <a:off x="1371600" y="2286000"/>
            <a:ext cx="9600840" cy="3580920"/>
          </a:xfrm>
          <a:prstGeom prst="rect">
            <a:avLst/>
          </a:prstGeom>
          <a:noFill/>
          <a:ln w="0">
            <a:noFill/>
          </a:ln>
        </p:spPr>
        <p:txBody>
          <a:bodyPr lIns="91440" rIns="91440" tIns="45720" bIns="45720" anchor="t">
            <a:normAutofit/>
          </a:bodyPr>
          <a:p>
            <a:pPr indent="0">
              <a:lnSpc>
                <a:spcPct val="94000"/>
              </a:lnSpc>
              <a:spcBef>
                <a:spcPts val="1417"/>
              </a:spcBef>
              <a:buNone/>
            </a:pPr>
            <a:r>
              <a:rPr b="1" lang="en-IN" sz="2000" spc="-1" strike="noStrike">
                <a:solidFill>
                  <a:schemeClr val="dk2"/>
                </a:solidFill>
                <a:latin typeface="Franklin Gothic Book"/>
              </a:rPr>
              <a:t>Image Recognition</a:t>
            </a:r>
            <a:r>
              <a:rPr b="0" lang="en-IN" sz="2000" spc="-1" strike="noStrike">
                <a:solidFill>
                  <a:schemeClr val="dk2"/>
                </a:solidFill>
                <a:latin typeface="Franklin Gothic Book"/>
              </a:rPr>
              <a:t> – Identifying objects like cats, dogs, or cars in photos</a:t>
            </a:r>
            <a:endParaRPr b="0" lang="en-US" sz="2000" spc="-1" strike="noStrike">
              <a:solidFill>
                <a:schemeClr val="dk2"/>
              </a:solidFill>
              <a:latin typeface="Franklin Gothic Book"/>
            </a:endParaRPr>
          </a:p>
          <a:p>
            <a:pPr indent="0">
              <a:lnSpc>
                <a:spcPct val="94000"/>
              </a:lnSpc>
              <a:spcBef>
                <a:spcPts val="1417"/>
              </a:spcBef>
              <a:buNone/>
            </a:pPr>
            <a:r>
              <a:rPr b="1" lang="en-IN" sz="2000" spc="-1" strike="noStrike">
                <a:solidFill>
                  <a:schemeClr val="dk2"/>
                </a:solidFill>
                <a:latin typeface="Franklin Gothic Book"/>
              </a:rPr>
              <a:t>Face</a:t>
            </a:r>
            <a:r>
              <a:rPr b="0" lang="en-IN" sz="2000" spc="-1" strike="noStrike">
                <a:solidFill>
                  <a:schemeClr val="dk2"/>
                </a:solidFill>
                <a:latin typeface="Franklin Gothic Book"/>
              </a:rPr>
              <a:t> </a:t>
            </a:r>
            <a:r>
              <a:rPr b="1" lang="en-IN" sz="2000" spc="-1" strike="noStrike">
                <a:solidFill>
                  <a:schemeClr val="dk2"/>
                </a:solidFill>
                <a:latin typeface="Franklin Gothic Book"/>
              </a:rPr>
              <a:t>Recognition</a:t>
            </a:r>
            <a:r>
              <a:rPr b="0" lang="en-IN" sz="2000" spc="-1" strike="noStrike">
                <a:solidFill>
                  <a:schemeClr val="dk2"/>
                </a:solidFill>
                <a:latin typeface="Franklin Gothic Book"/>
              </a:rPr>
              <a:t> – Unlocking phones with Face ID</a:t>
            </a:r>
            <a:endParaRPr b="0" lang="en-US" sz="2000" spc="-1" strike="noStrike">
              <a:solidFill>
                <a:schemeClr val="dk2"/>
              </a:solidFill>
              <a:latin typeface="Franklin Gothic Book"/>
            </a:endParaRPr>
          </a:p>
          <a:p>
            <a:pPr indent="0">
              <a:lnSpc>
                <a:spcPct val="94000"/>
              </a:lnSpc>
              <a:spcBef>
                <a:spcPts val="1417"/>
              </a:spcBef>
              <a:buNone/>
            </a:pPr>
            <a:r>
              <a:rPr b="1" lang="en-IN" sz="2000" spc="-1" strike="noStrike">
                <a:solidFill>
                  <a:schemeClr val="dk2"/>
                </a:solidFill>
                <a:latin typeface="Franklin Gothic Book"/>
              </a:rPr>
              <a:t>Medical</a:t>
            </a:r>
            <a:r>
              <a:rPr b="0" lang="en-IN" sz="2000" spc="-1" strike="noStrike">
                <a:solidFill>
                  <a:schemeClr val="dk2"/>
                </a:solidFill>
                <a:latin typeface="Franklin Gothic Book"/>
              </a:rPr>
              <a:t> </a:t>
            </a:r>
            <a:r>
              <a:rPr b="1" lang="en-IN" sz="2000" spc="-1" strike="noStrike">
                <a:solidFill>
                  <a:schemeClr val="dk2"/>
                </a:solidFill>
                <a:latin typeface="Franklin Gothic Book"/>
              </a:rPr>
              <a:t>Diagnosis</a:t>
            </a:r>
            <a:r>
              <a:rPr b="0" lang="en-IN" sz="2000" spc="-1" strike="noStrike">
                <a:solidFill>
                  <a:schemeClr val="dk2"/>
                </a:solidFill>
                <a:latin typeface="Franklin Gothic Book"/>
              </a:rPr>
              <a:t> – Detecting diseases in X-rays and MRI scans</a:t>
            </a:r>
            <a:endParaRPr b="0" lang="en-US" sz="2000" spc="-1" strike="noStrike">
              <a:solidFill>
                <a:schemeClr val="dk2"/>
              </a:solidFill>
              <a:latin typeface="Franklin Gothic Book"/>
            </a:endParaRPr>
          </a:p>
          <a:p>
            <a:pPr marL="384120" indent="-384120" defTabSz="914400">
              <a:lnSpc>
                <a:spcPct val="94000"/>
              </a:lnSpc>
              <a:spcBef>
                <a:spcPts val="1001"/>
              </a:spcBef>
              <a:spcAft>
                <a:spcPts val="201"/>
              </a:spcAft>
              <a:buClr>
                <a:srgbClr val="191b0e"/>
              </a:buClr>
              <a:buFont typeface="Franklin Gothic Book"/>
              <a:buChar char="■"/>
            </a:pPr>
            <a:r>
              <a:rPr b="1" lang="en-IN" sz="2000" spc="-1" strike="noStrike">
                <a:solidFill>
                  <a:schemeClr val="dk2"/>
                </a:solidFill>
                <a:latin typeface="Franklin Gothic Book"/>
              </a:rPr>
              <a:t>Self-Driving</a:t>
            </a:r>
            <a:r>
              <a:rPr b="0" lang="en-IN" sz="2000" spc="-1" strike="noStrike">
                <a:solidFill>
                  <a:schemeClr val="dk2"/>
                </a:solidFill>
                <a:latin typeface="Franklin Gothic Book"/>
              </a:rPr>
              <a:t> </a:t>
            </a:r>
            <a:r>
              <a:rPr b="1" lang="en-IN" sz="2000" spc="-1" strike="noStrike">
                <a:solidFill>
                  <a:schemeClr val="dk2"/>
                </a:solidFill>
                <a:latin typeface="Franklin Gothic Book"/>
              </a:rPr>
              <a:t>Cars</a:t>
            </a:r>
            <a:r>
              <a:rPr b="0" lang="en-IN" sz="2000" spc="-1" strike="noStrike">
                <a:solidFill>
                  <a:schemeClr val="dk2"/>
                </a:solidFill>
                <a:latin typeface="Franklin Gothic Book"/>
              </a:rPr>
              <a:t> – Recognizing traffic signs, lanes, and pedestrians.</a:t>
            </a:r>
            <a:endParaRPr b="0" lang="en-US" sz="2000" spc="-1" strike="noStrike">
              <a:solidFill>
                <a:schemeClr val="dk2"/>
              </a:solidFill>
              <a:latin typeface="Franklin Gothic Book"/>
            </a:endParaRPr>
          </a:p>
          <a:p>
            <a:pPr marL="384120" indent="-384120" defTabSz="914400">
              <a:lnSpc>
                <a:spcPct val="94000"/>
              </a:lnSpc>
              <a:spcBef>
                <a:spcPts val="1001"/>
              </a:spcBef>
              <a:spcAft>
                <a:spcPts val="201"/>
              </a:spcAft>
              <a:buClr>
                <a:srgbClr val="191b0e"/>
              </a:buClr>
              <a:buFont typeface="Franklin Gothic Book"/>
              <a:buChar char="■"/>
            </a:pPr>
            <a:r>
              <a:rPr b="1" lang="en-IN" sz="2000" spc="-1" strike="noStrike">
                <a:solidFill>
                  <a:schemeClr val="dk2"/>
                </a:solidFill>
                <a:latin typeface="Franklin Gothic Book"/>
              </a:rPr>
              <a:t>Handwriting</a:t>
            </a:r>
            <a:r>
              <a:rPr b="0" lang="en-IN" sz="2000" spc="-1" strike="noStrike">
                <a:solidFill>
                  <a:schemeClr val="dk2"/>
                </a:solidFill>
                <a:latin typeface="Franklin Gothic Book"/>
              </a:rPr>
              <a:t> </a:t>
            </a:r>
            <a:r>
              <a:rPr b="1" lang="en-IN" sz="2000" spc="-1" strike="noStrike">
                <a:solidFill>
                  <a:schemeClr val="dk2"/>
                </a:solidFill>
                <a:latin typeface="Franklin Gothic Book"/>
              </a:rPr>
              <a:t>Recognition</a:t>
            </a:r>
            <a:r>
              <a:rPr b="0" lang="en-IN" sz="2000" spc="-1" strike="noStrike">
                <a:solidFill>
                  <a:schemeClr val="dk2"/>
                </a:solidFill>
                <a:latin typeface="Franklin Gothic Book"/>
              </a:rPr>
              <a:t> – Reading handwritten text (e.g., postal addresses, bank checks).</a:t>
            </a:r>
            <a:endParaRPr b="0" lang="en-US" sz="2000" spc="-1" strike="noStrike">
              <a:solidFill>
                <a:schemeClr val="dk2"/>
              </a:solidFill>
              <a:latin typeface="Franklin Gothic Book"/>
            </a:endParaRPr>
          </a:p>
          <a:p>
            <a:pPr marL="384120" indent="-384120" defTabSz="914400">
              <a:lnSpc>
                <a:spcPct val="94000"/>
              </a:lnSpc>
              <a:spcBef>
                <a:spcPts val="1001"/>
              </a:spcBef>
              <a:spcAft>
                <a:spcPts val="201"/>
              </a:spcAft>
              <a:buClr>
                <a:srgbClr val="191b0e"/>
              </a:buClr>
              <a:buFont typeface="Franklin Gothic Book"/>
              <a:buChar char="■"/>
            </a:pPr>
            <a:r>
              <a:rPr b="1" lang="en-IN" sz="2000" spc="-1" strike="noStrike">
                <a:solidFill>
                  <a:schemeClr val="dk2"/>
                </a:solidFill>
                <a:latin typeface="Franklin Gothic Book"/>
              </a:rPr>
              <a:t>Security</a:t>
            </a:r>
            <a:r>
              <a:rPr b="0" lang="en-IN" sz="2000" spc="-1" strike="noStrike">
                <a:solidFill>
                  <a:schemeClr val="dk2"/>
                </a:solidFill>
                <a:latin typeface="Franklin Gothic Book"/>
              </a:rPr>
              <a:t> </a:t>
            </a:r>
            <a:r>
              <a:rPr b="1" lang="en-IN" sz="2000" spc="-1" strike="noStrike">
                <a:solidFill>
                  <a:schemeClr val="dk2"/>
                </a:solidFill>
                <a:latin typeface="Franklin Gothic Book"/>
              </a:rPr>
              <a:t>Cameras</a:t>
            </a:r>
            <a:r>
              <a:rPr b="0" lang="en-IN" sz="2000" spc="-1" strike="noStrike">
                <a:solidFill>
                  <a:schemeClr val="dk2"/>
                </a:solidFill>
                <a:latin typeface="Franklin Gothic Book"/>
              </a:rPr>
              <a:t> – Detecting suspicious activity automatically.</a:t>
            </a:r>
            <a:endParaRPr b="0" lang="en-US" sz="2000" spc="-1" strike="noStrike">
              <a:solidFill>
                <a:schemeClr val="dk2"/>
              </a:solidFill>
              <a:latin typeface="Franklin Gothic Book"/>
            </a:endParaRPr>
          </a:p>
          <a:p>
            <a:pPr marL="384120" indent="-384120" defTabSz="914400">
              <a:lnSpc>
                <a:spcPct val="94000"/>
              </a:lnSpc>
              <a:spcBef>
                <a:spcPts val="1001"/>
              </a:spcBef>
              <a:spcAft>
                <a:spcPts val="201"/>
              </a:spcAft>
              <a:buClr>
                <a:srgbClr val="191b0e"/>
              </a:buClr>
              <a:buFont typeface="Franklin Gothic Book"/>
              <a:buChar char="■"/>
            </a:pPr>
            <a:r>
              <a:rPr b="1" lang="en-IN" sz="2000" spc="-1" strike="noStrike">
                <a:solidFill>
                  <a:schemeClr val="dk2"/>
                </a:solidFill>
                <a:latin typeface="Franklin Gothic Book"/>
              </a:rPr>
              <a:t>Farming</a:t>
            </a:r>
            <a:r>
              <a:rPr b="0" lang="en-IN" sz="2000" spc="-1" strike="noStrike">
                <a:solidFill>
                  <a:schemeClr val="dk2"/>
                </a:solidFill>
                <a:latin typeface="Franklin Gothic Book"/>
              </a:rPr>
              <a:t> – Identifying plant diseases and monitoring livestock.</a:t>
            </a:r>
            <a:endParaRPr b="0" lang="en-US" sz="2000" spc="-1" strike="noStrike">
              <a:solidFill>
                <a:schemeClr val="dk2"/>
              </a:solidFill>
              <a:latin typeface="Franklin Gothic Book"/>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ctr">
            <a:normAutofit/>
          </a:bodyPr>
          <a:p>
            <a:pPr indent="0" algn="ctr" defTabSz="914400">
              <a:lnSpc>
                <a:spcPct val="89000"/>
              </a:lnSpc>
              <a:buNone/>
            </a:pPr>
            <a:r>
              <a:rPr b="1" lang="en-IN" sz="4800" spc="-1" strike="noStrike" u="sng">
                <a:solidFill>
                  <a:schemeClr val="dk2"/>
                </a:solidFill>
                <a:uFillTx/>
                <a:latin typeface="Franklin Gothic Book"/>
              </a:rPr>
              <a:t>CONCLUSION</a:t>
            </a:r>
            <a:endParaRPr b="0" lang="en-US" sz="4800" spc="-1" strike="noStrike">
              <a:solidFill>
                <a:schemeClr val="dk1"/>
              </a:solidFill>
              <a:latin typeface="Franklin Gothic Book"/>
            </a:endParaRPr>
          </a:p>
        </p:txBody>
      </p:sp>
      <p:sp>
        <p:nvSpPr>
          <p:cNvPr id="144" name="PlaceHolder 2"/>
          <p:cNvSpPr>
            <a:spLocks noGrp="1"/>
          </p:cNvSpPr>
          <p:nvPr>
            <p:ph/>
          </p:nvPr>
        </p:nvSpPr>
        <p:spPr>
          <a:xfrm>
            <a:off x="1371600" y="2286000"/>
            <a:ext cx="9600840" cy="3580920"/>
          </a:xfrm>
          <a:prstGeom prst="rect">
            <a:avLst/>
          </a:prstGeom>
          <a:noFill/>
          <a:ln w="0">
            <a:noFill/>
          </a:ln>
        </p:spPr>
        <p:txBody>
          <a:bodyPr lIns="91440" rIns="91440" tIns="45720" bIns="45720" anchor="t">
            <a:normAutofit/>
          </a:bodyPr>
          <a:p>
            <a:pPr indent="0" defTabSz="914400">
              <a:lnSpc>
                <a:spcPct val="94000"/>
              </a:lnSpc>
              <a:spcBef>
                <a:spcPts val="1001"/>
              </a:spcBef>
              <a:spcAft>
                <a:spcPts val="201"/>
              </a:spcAft>
              <a:buNone/>
              <a:tabLst>
                <a:tab algn="l" pos="0"/>
              </a:tabLst>
            </a:pPr>
            <a:r>
              <a:rPr b="0" lang="en-IN" sz="2000" spc="-1" strike="noStrike">
                <a:solidFill>
                  <a:schemeClr val="dk2"/>
                </a:solidFill>
                <a:latin typeface="Franklin Gothic Book"/>
              </a:rPr>
              <a:t>Convolutional Neural Networks (CNNs) are powerful deep learning models designed for image and pattern recognition. They consist of key layers like convolutional layers, pooling layers, and fully connected layers, which work together to extract features and classify data efficiently.</a:t>
            </a:r>
            <a:endParaRPr b="0" lang="en-US" sz="2000" spc="-1" strike="noStrike">
              <a:solidFill>
                <a:schemeClr val="dk2"/>
              </a:solidFill>
              <a:latin typeface="Franklin Gothic Book"/>
            </a:endParaRPr>
          </a:p>
          <a:p>
            <a:pPr indent="0" defTabSz="914400">
              <a:lnSpc>
                <a:spcPct val="94000"/>
              </a:lnSpc>
              <a:spcBef>
                <a:spcPts val="1001"/>
              </a:spcBef>
              <a:spcAft>
                <a:spcPts val="201"/>
              </a:spcAft>
              <a:buNone/>
              <a:tabLst>
                <a:tab algn="l" pos="0"/>
              </a:tabLst>
            </a:pPr>
            <a:r>
              <a:rPr b="0" lang="en-IN" sz="2000" spc="-1" strike="noStrike">
                <a:solidFill>
                  <a:schemeClr val="dk2"/>
                </a:solidFill>
                <a:latin typeface="Franklin Gothic Book"/>
              </a:rPr>
              <a:t>CNNs are widely used in image recognition, medical diagnosis, self-driving cars, security, and more. Their ability to automatically learn patterns makes them essential for modern AI applications.</a:t>
            </a:r>
            <a:endParaRPr b="0" lang="en-US" sz="2000" spc="-1" strike="noStrike">
              <a:solidFill>
                <a:schemeClr val="dk2"/>
              </a:solidFill>
              <a:latin typeface="Franklin Gothic Book"/>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1915200" y="1788480"/>
            <a:ext cx="8361000" cy="2097720"/>
          </a:xfrm>
          <a:prstGeom prst="rect">
            <a:avLst/>
          </a:prstGeom>
          <a:noFill/>
          <a:ln w="0">
            <a:noFill/>
          </a:ln>
        </p:spPr>
        <p:txBody>
          <a:bodyPr lIns="91440" rIns="91440" tIns="45720" bIns="45720" anchor="b">
            <a:noAutofit/>
          </a:bodyPr>
          <a:p>
            <a:pPr indent="0" algn="ctr" defTabSz="914400">
              <a:lnSpc>
                <a:spcPct val="89000"/>
              </a:lnSpc>
              <a:buNone/>
            </a:pPr>
            <a:r>
              <a:rPr b="0" lang="en-IN" sz="7200" spc="-1" strike="noStrike" cap="all">
                <a:solidFill>
                  <a:schemeClr val="dk2"/>
                </a:solidFill>
                <a:latin typeface="Franklin Gothic Book"/>
              </a:rPr>
              <a:t>tHank YOU!</a:t>
            </a:r>
            <a:endParaRPr b="0" lang="en-US" sz="7200" spc="-1" strike="noStrike">
              <a:solidFill>
                <a:schemeClr val="dk1"/>
              </a:solidFill>
              <a:latin typeface="Franklin Gothic Book"/>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ctr">
            <a:normAutofit/>
          </a:bodyPr>
          <a:p>
            <a:pPr indent="0" algn="ctr" defTabSz="914400">
              <a:lnSpc>
                <a:spcPct val="89000"/>
              </a:lnSpc>
              <a:buNone/>
            </a:pPr>
            <a:r>
              <a:rPr b="1" lang="en-IN" sz="4800" spc="-1" strike="noStrike" u="sng">
                <a:solidFill>
                  <a:schemeClr val="dk2"/>
                </a:solidFill>
                <a:uFillTx/>
                <a:latin typeface="Baskerville Old Face"/>
              </a:rPr>
              <a:t>WHAT IS CNN?</a:t>
            </a:r>
            <a:endParaRPr b="0" lang="en-US" sz="4800" spc="-1" strike="noStrike">
              <a:solidFill>
                <a:schemeClr val="dk1"/>
              </a:solidFill>
              <a:latin typeface="Franklin Gothic Book"/>
            </a:endParaRPr>
          </a:p>
        </p:txBody>
      </p:sp>
      <p:sp>
        <p:nvSpPr>
          <p:cNvPr id="90" name="PlaceHolder 2"/>
          <p:cNvSpPr>
            <a:spLocks noGrp="1"/>
          </p:cNvSpPr>
          <p:nvPr>
            <p:ph/>
          </p:nvPr>
        </p:nvSpPr>
        <p:spPr>
          <a:xfrm>
            <a:off x="1371960" y="2438640"/>
            <a:ext cx="9600840" cy="5333760"/>
          </a:xfrm>
          <a:prstGeom prst="rect">
            <a:avLst/>
          </a:prstGeom>
          <a:noFill/>
          <a:ln w="0">
            <a:noFill/>
          </a:ln>
        </p:spPr>
        <p:txBody>
          <a:bodyPr lIns="91440" rIns="91440" tIns="45720" bIns="45720" anchor="t">
            <a:normAutofit/>
          </a:bodyPr>
          <a:p>
            <a:pPr indent="0" defTabSz="914400">
              <a:lnSpc>
                <a:spcPct val="94000"/>
              </a:lnSpc>
              <a:spcBef>
                <a:spcPts val="1001"/>
              </a:spcBef>
              <a:spcAft>
                <a:spcPts val="201"/>
              </a:spcAft>
              <a:buNone/>
              <a:tabLst>
                <a:tab algn="l" pos="0"/>
              </a:tabLst>
            </a:pPr>
            <a:r>
              <a:rPr b="0" lang="en-IN" sz="2400" spc="-1" strike="noStrike">
                <a:solidFill>
                  <a:schemeClr val="dk2"/>
                </a:solidFill>
                <a:latin typeface="Franklin Gothic Book"/>
              </a:rPr>
              <a:t> </a:t>
            </a:r>
            <a:r>
              <a:rPr b="0" lang="en-IN" sz="2400" spc="-1" strike="noStrike">
                <a:solidFill>
                  <a:schemeClr val="dk2"/>
                </a:solidFill>
                <a:latin typeface="Franklin Gothic Book"/>
              </a:rPr>
              <a:t>CNN stands for Convolutional Neural Network, a type of artificial neural network that uses a mathematical operation called convolution to learn features from images. CNNs are a type of deep learning algorithm that are often used for image recognition and processing. </a:t>
            </a:r>
            <a:endParaRPr b="0" lang="en-US" sz="2400" spc="-1" strike="noStrike">
              <a:solidFill>
                <a:schemeClr val="dk2"/>
              </a:solidFill>
              <a:latin typeface="Franklin Gothic Book"/>
            </a:endParaRPr>
          </a:p>
          <a:p>
            <a:pPr indent="0" defTabSz="914400">
              <a:lnSpc>
                <a:spcPct val="94000"/>
              </a:lnSpc>
              <a:spcBef>
                <a:spcPts val="1001"/>
              </a:spcBef>
              <a:spcAft>
                <a:spcPts val="201"/>
              </a:spcAft>
              <a:buNone/>
              <a:tabLst>
                <a:tab algn="l" pos="0"/>
              </a:tabLst>
            </a:pPr>
            <a:r>
              <a:rPr b="0" lang="en-IN" sz="2400" spc="-1" strike="noStrike">
                <a:solidFill>
                  <a:schemeClr val="dk2"/>
                </a:solidFill>
                <a:latin typeface="Franklin Gothic Book"/>
              </a:rPr>
              <a:t>A deep learning algorithm primarily used for image recognition, computer vision, and pattern recognition tasks. CNNs consist of layers like convolutional layers, pooling layers, and fully connected layers, allowing them to automatically learn spatial hierarchies of features from images</a:t>
            </a:r>
            <a:endParaRPr b="0" lang="en-US" sz="2400" spc="-1" strike="noStrike">
              <a:solidFill>
                <a:schemeClr val="dk2"/>
              </a:solidFill>
              <a:latin typeface="Franklin Gothic Book"/>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1371600" y="0"/>
            <a:ext cx="9144000" cy="1371600"/>
          </a:xfrm>
          <a:prstGeom prst="rect">
            <a:avLst/>
          </a:prstGeom>
          <a:noFill/>
          <a:ln w="0">
            <a:noFill/>
          </a:ln>
        </p:spPr>
        <p:txBody>
          <a:bodyPr lIns="91440" rIns="91440" tIns="45720" bIns="45720" anchor="ctr">
            <a:normAutofit/>
          </a:bodyPr>
          <a:p>
            <a:pPr indent="0" algn="ctr" defTabSz="914400">
              <a:lnSpc>
                <a:spcPct val="89000"/>
              </a:lnSpc>
              <a:buNone/>
            </a:pPr>
            <a:r>
              <a:rPr b="1" lang="en-IN" sz="4800" spc="-1" strike="noStrike" u="sng">
                <a:solidFill>
                  <a:schemeClr val="dk2"/>
                </a:solidFill>
                <a:uFillTx/>
                <a:latin typeface="Baskerville Old Face"/>
              </a:rPr>
              <a:t>Working of CNN</a:t>
            </a:r>
            <a:endParaRPr b="0" lang="en-US" sz="4800" spc="-1" strike="noStrike">
              <a:solidFill>
                <a:schemeClr val="dk1"/>
              </a:solidFill>
              <a:latin typeface="Franklin Gothic Book"/>
            </a:endParaRPr>
          </a:p>
        </p:txBody>
      </p:sp>
      <p:pic>
        <p:nvPicPr>
          <p:cNvPr id="92" name="" descr=""/>
          <p:cNvPicPr/>
          <p:nvPr/>
        </p:nvPicPr>
        <p:blipFill>
          <a:blip r:embed="rId1"/>
          <a:stretch/>
        </p:blipFill>
        <p:spPr>
          <a:xfrm>
            <a:off x="2743200" y="2057400"/>
            <a:ext cx="2377080" cy="2743200"/>
          </a:xfrm>
          <a:prstGeom prst="rect">
            <a:avLst/>
          </a:prstGeom>
          <a:ln w="0">
            <a:noFill/>
          </a:ln>
        </p:spPr>
      </p:pic>
      <p:sp>
        <p:nvSpPr>
          <p:cNvPr id="93" name=""/>
          <p:cNvSpPr txBox="1"/>
          <p:nvPr/>
        </p:nvSpPr>
        <p:spPr>
          <a:xfrm>
            <a:off x="7543800" y="2057400"/>
            <a:ext cx="2210040" cy="2743200"/>
          </a:xfrm>
          <a:prstGeom prst="rect">
            <a:avLst/>
          </a:prstGeom>
          <a:blipFill rotWithShape="0">
            <a:blip r:embed="rId2"/>
            <a:stretch/>
          </a:blipFill>
          <a:ln w="0">
            <a:noFill/>
          </a:ln>
        </p:spPr>
        <p:txBody>
          <a:bodyPr lIns="90000" rIns="90000" tIns="45000" bIns="45000" anchor="ctr" anchorCtr="1">
            <a:noAutofit/>
          </a:bodyPr>
          <a:p>
            <a:pPr algn="ctr">
              <a:spcBef>
                <a:spcPts val="1191"/>
              </a:spcBef>
              <a:spcAft>
                <a:spcPts val="992"/>
              </a:spcAft>
            </a:pPr>
            <a:r>
              <a:rPr b="0" lang="en-US" sz="1000" spc="-1" strike="noStrike">
                <a:solidFill>
                  <a:srgbClr val="000000"/>
                </a:solidFill>
                <a:latin typeface="Arial"/>
              </a:rPr>
              <a:t>→</a:t>
            </a:r>
            <a:endParaRPr b="0" lang="en-US" sz="1000" spc="-1" strike="noStrike">
              <a:solidFill>
                <a:srgbClr val="000000"/>
              </a:solidFill>
              <a:latin typeface="Arial"/>
            </a:endParaRPr>
          </a:p>
        </p:txBody>
      </p:sp>
      <p:sp>
        <p:nvSpPr>
          <p:cNvPr id="94" name=""/>
          <p:cNvSpPr/>
          <p:nvPr/>
        </p:nvSpPr>
        <p:spPr>
          <a:xfrm>
            <a:off x="5257800" y="3429000"/>
            <a:ext cx="2057400" cy="0"/>
          </a:xfrm>
          <a:prstGeom prst="line">
            <a:avLst/>
          </a:prstGeom>
          <a:ln w="0">
            <a:solidFill>
              <a:srgbClr val="3465a4"/>
            </a:solidFill>
            <a:tailEnd len="med" type="triangle" w="med"/>
          </a:ln>
        </p:spPr>
        <p:style>
          <a:lnRef idx="0"/>
          <a:fillRef idx="0"/>
          <a:effectRef idx="0"/>
          <a:fontRef idx="minor"/>
        </p:style>
        <p:txBody>
          <a:bodyPr lIns="90000" rIns="90000" tIns="-45000" bIns="-45000" anchor="ctr">
            <a:noAutofit/>
          </a:bodyPr>
          <a:p>
            <a:endParaRPr b="0" lang="en-US" sz="4200" spc="-1" strike="noStrike">
              <a:solidFill>
                <a:srgbClr val="000000"/>
              </a:solidFill>
              <a:latin typeface="Arial"/>
            </a:endParaRPr>
          </a:p>
        </p:txBody>
      </p:sp>
      <p:sp>
        <p:nvSpPr>
          <p:cNvPr id="95" name=""/>
          <p:cNvSpPr txBox="1"/>
          <p:nvPr/>
        </p:nvSpPr>
        <p:spPr>
          <a:xfrm>
            <a:off x="3103560" y="5029200"/>
            <a:ext cx="1697040" cy="316080"/>
          </a:xfrm>
          <a:prstGeom prst="rect">
            <a:avLst/>
          </a:prstGeom>
          <a:noFill/>
          <a:ln w="0">
            <a:noFill/>
          </a:ln>
        </p:spPr>
        <p:txBody>
          <a:bodyPr wrap="none" lIns="90000" rIns="90000" tIns="45000" bIns="45000" anchor="t">
            <a:noAutofit/>
          </a:bodyPr>
          <a:p>
            <a:r>
              <a:rPr b="0" lang="en-US" sz="1600" spc="-1" strike="noStrike">
                <a:solidFill>
                  <a:srgbClr val="000000"/>
                </a:solidFill>
                <a:latin typeface="Arial"/>
              </a:rPr>
              <a:t>Hand Written no.</a:t>
            </a:r>
            <a:endParaRPr b="0" lang="en-US" sz="1600" spc="-1" strike="noStrike">
              <a:solidFill>
                <a:srgbClr val="000000"/>
              </a:solidFill>
              <a:latin typeface="Arial"/>
            </a:endParaRPr>
          </a:p>
        </p:txBody>
      </p:sp>
      <p:sp>
        <p:nvSpPr>
          <p:cNvPr id="96" name=""/>
          <p:cNvSpPr txBox="1"/>
          <p:nvPr/>
        </p:nvSpPr>
        <p:spPr>
          <a:xfrm>
            <a:off x="8458200" y="4800600"/>
            <a:ext cx="561600" cy="346320"/>
          </a:xfrm>
          <a:prstGeom prst="rect">
            <a:avLst/>
          </a:prstGeom>
          <a:noFill/>
          <a:ln w="0">
            <a:noFill/>
          </a:ln>
        </p:spPr>
        <p:txBody>
          <a:bodyPr wrap="none" lIns="90000" rIns="90000" tIns="45000" bIns="45000" anchor="t">
            <a:noAutofit/>
          </a:bodyPr>
          <a:p>
            <a:r>
              <a:rPr b="0" lang="en-US" sz="1800" spc="-1" strike="noStrike">
                <a:solidFill>
                  <a:srgbClr val="000000"/>
                </a:solidFill>
                <a:latin typeface="Arial"/>
              </a:rPr>
              <a:t>grid</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
          <p:cNvSpPr txBox="1"/>
          <p:nvPr/>
        </p:nvSpPr>
        <p:spPr>
          <a:xfrm>
            <a:off x="3886200" y="228600"/>
            <a:ext cx="5715000" cy="1600200"/>
          </a:xfrm>
          <a:prstGeom prst="rect">
            <a:avLst/>
          </a:prstGeom>
          <a:noFill/>
          <a:ln w="0">
            <a:noFill/>
          </a:ln>
        </p:spPr>
        <p:txBody>
          <a:bodyPr lIns="90000" rIns="90000" tIns="45000" bIns="45000" anchor="t">
            <a:noAutofit/>
          </a:bodyPr>
          <a:p>
            <a:r>
              <a:rPr b="0" lang="en-US" sz="4400" spc="-1" strike="noStrike" u="sng">
                <a:solidFill>
                  <a:srgbClr val="000000"/>
                </a:solidFill>
                <a:uFillTx/>
                <a:latin typeface="Arial"/>
              </a:rPr>
              <a:t>Location Shifted</a:t>
            </a:r>
            <a:endParaRPr b="0" lang="en-US" sz="4400" spc="-1" strike="noStrike" u="sng">
              <a:solidFill>
                <a:srgbClr val="000000"/>
              </a:solidFill>
              <a:uFillTx/>
              <a:latin typeface="Arial"/>
            </a:endParaRPr>
          </a:p>
        </p:txBody>
      </p:sp>
      <p:pic>
        <p:nvPicPr>
          <p:cNvPr id="98" name="" descr=""/>
          <p:cNvPicPr/>
          <p:nvPr/>
        </p:nvPicPr>
        <p:blipFill>
          <a:blip r:embed="rId1"/>
          <a:stretch/>
        </p:blipFill>
        <p:spPr>
          <a:xfrm>
            <a:off x="1600200" y="1600200"/>
            <a:ext cx="9233640" cy="269496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9" name="" descr=""/>
          <p:cNvPicPr/>
          <p:nvPr/>
        </p:nvPicPr>
        <p:blipFill>
          <a:blip r:embed="rId1"/>
          <a:stretch/>
        </p:blipFill>
        <p:spPr>
          <a:xfrm>
            <a:off x="2286000" y="4343400"/>
            <a:ext cx="8229600" cy="2287440"/>
          </a:xfrm>
          <a:prstGeom prst="rect">
            <a:avLst/>
          </a:prstGeom>
          <a:ln w="0">
            <a:noFill/>
          </a:ln>
        </p:spPr>
      </p:pic>
      <p:pic>
        <p:nvPicPr>
          <p:cNvPr id="100" name="" descr=""/>
          <p:cNvPicPr/>
          <p:nvPr/>
        </p:nvPicPr>
        <p:blipFill>
          <a:blip r:embed="rId2"/>
          <a:stretch/>
        </p:blipFill>
        <p:spPr>
          <a:xfrm>
            <a:off x="2307240" y="1225800"/>
            <a:ext cx="8019720" cy="2220120"/>
          </a:xfrm>
          <a:prstGeom prst="rect">
            <a:avLst/>
          </a:prstGeom>
          <a:ln w="0">
            <a:noFill/>
          </a:ln>
        </p:spPr>
      </p:pic>
      <p:sp>
        <p:nvSpPr>
          <p:cNvPr id="101" name=""/>
          <p:cNvSpPr txBox="1"/>
          <p:nvPr/>
        </p:nvSpPr>
        <p:spPr>
          <a:xfrm>
            <a:off x="1247400" y="456480"/>
            <a:ext cx="2867400" cy="686520"/>
          </a:xfrm>
          <a:prstGeom prst="rect">
            <a:avLst/>
          </a:prstGeom>
          <a:noFill/>
          <a:ln w="0">
            <a:noFill/>
          </a:ln>
        </p:spPr>
        <p:txBody>
          <a:bodyPr lIns="90000" rIns="90000" tIns="45000" bIns="45000" anchor="t">
            <a:noAutofit/>
          </a:bodyPr>
          <a:p>
            <a:r>
              <a:rPr b="0" lang="en-US" sz="3600" spc="-1" strike="noStrike" u="sng">
                <a:solidFill>
                  <a:srgbClr val="000000"/>
                </a:solidFill>
                <a:uFillTx/>
                <a:latin typeface="Arial"/>
              </a:rPr>
              <a:t>Variation -1</a:t>
            </a:r>
            <a:endParaRPr b="0" lang="en-US" sz="3600" spc="-1" strike="noStrike">
              <a:solidFill>
                <a:srgbClr val="000000"/>
              </a:solidFill>
              <a:latin typeface="Arial"/>
            </a:endParaRPr>
          </a:p>
        </p:txBody>
      </p:sp>
      <p:sp>
        <p:nvSpPr>
          <p:cNvPr id="102" name=""/>
          <p:cNvSpPr txBox="1"/>
          <p:nvPr/>
        </p:nvSpPr>
        <p:spPr>
          <a:xfrm>
            <a:off x="914400" y="3656880"/>
            <a:ext cx="2867400" cy="686520"/>
          </a:xfrm>
          <a:prstGeom prst="rect">
            <a:avLst/>
          </a:prstGeom>
          <a:noFill/>
          <a:ln w="0">
            <a:noFill/>
          </a:ln>
        </p:spPr>
        <p:txBody>
          <a:bodyPr lIns="90000" rIns="90000" tIns="45000" bIns="45000" anchor="t">
            <a:noAutofit/>
          </a:bodyPr>
          <a:p>
            <a:r>
              <a:rPr b="0" lang="en-US" sz="3600" spc="-1" strike="noStrike" u="sng">
                <a:solidFill>
                  <a:srgbClr val="000000"/>
                </a:solidFill>
                <a:uFillTx/>
                <a:latin typeface="Arial"/>
              </a:rPr>
              <a:t>V</a:t>
            </a:r>
            <a:r>
              <a:rPr b="0" lang="en-US" sz="3600" spc="-1" strike="noStrike" u="sng">
                <a:solidFill>
                  <a:srgbClr val="000000"/>
                </a:solidFill>
                <a:uFillTx/>
                <a:latin typeface="Arial"/>
              </a:rPr>
              <a:t>a</a:t>
            </a:r>
            <a:r>
              <a:rPr b="0" lang="en-US" sz="3600" spc="-1" strike="noStrike" u="sng">
                <a:solidFill>
                  <a:srgbClr val="000000"/>
                </a:solidFill>
                <a:uFillTx/>
                <a:latin typeface="Arial"/>
              </a:rPr>
              <a:t>r</a:t>
            </a:r>
            <a:r>
              <a:rPr b="0" lang="en-US" sz="3600" spc="-1" strike="noStrike" u="sng">
                <a:solidFill>
                  <a:srgbClr val="000000"/>
                </a:solidFill>
                <a:uFillTx/>
                <a:latin typeface="Arial"/>
              </a:rPr>
              <a:t>i</a:t>
            </a:r>
            <a:r>
              <a:rPr b="0" lang="en-US" sz="3600" spc="-1" strike="noStrike" u="sng">
                <a:solidFill>
                  <a:srgbClr val="000000"/>
                </a:solidFill>
                <a:uFillTx/>
                <a:latin typeface="Arial"/>
              </a:rPr>
              <a:t>a</a:t>
            </a:r>
            <a:r>
              <a:rPr b="0" lang="en-US" sz="3600" spc="-1" strike="noStrike" u="sng">
                <a:solidFill>
                  <a:srgbClr val="000000"/>
                </a:solidFill>
                <a:uFillTx/>
                <a:latin typeface="Arial"/>
              </a:rPr>
              <a:t>t</a:t>
            </a:r>
            <a:r>
              <a:rPr b="0" lang="en-US" sz="3600" spc="-1" strike="noStrike" u="sng">
                <a:solidFill>
                  <a:srgbClr val="000000"/>
                </a:solidFill>
                <a:uFillTx/>
                <a:latin typeface="Arial"/>
              </a:rPr>
              <a:t>i</a:t>
            </a:r>
            <a:r>
              <a:rPr b="0" lang="en-US" sz="3600" spc="-1" strike="noStrike" u="sng">
                <a:solidFill>
                  <a:srgbClr val="000000"/>
                </a:solidFill>
                <a:uFillTx/>
                <a:latin typeface="Arial"/>
              </a:rPr>
              <a:t>o</a:t>
            </a:r>
            <a:r>
              <a:rPr b="0" lang="en-US" sz="3600" spc="-1" strike="noStrike" u="sng">
                <a:solidFill>
                  <a:srgbClr val="000000"/>
                </a:solidFill>
                <a:uFillTx/>
                <a:latin typeface="Arial"/>
              </a:rPr>
              <a:t>n</a:t>
            </a:r>
            <a:r>
              <a:rPr b="0" lang="en-US" sz="3600" spc="-1" strike="noStrike" u="sng">
                <a:solidFill>
                  <a:srgbClr val="000000"/>
                </a:solidFill>
                <a:uFillTx/>
                <a:latin typeface="Arial"/>
              </a:rPr>
              <a:t> </a:t>
            </a:r>
            <a:r>
              <a:rPr b="0" lang="en-US" sz="3600" spc="-1" strike="noStrike" u="sng">
                <a:solidFill>
                  <a:srgbClr val="000000"/>
                </a:solidFill>
                <a:uFillTx/>
                <a:latin typeface="Arial"/>
              </a:rPr>
              <a:t>-</a:t>
            </a:r>
            <a:r>
              <a:rPr b="0" lang="en-US" sz="3600" spc="-1" strike="noStrike" u="sng">
                <a:solidFill>
                  <a:srgbClr val="000000"/>
                </a:solidFill>
                <a:uFillTx/>
                <a:latin typeface="Arial"/>
              </a:rPr>
              <a:t>2</a:t>
            </a:r>
            <a:endParaRPr b="0" lang="en-U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
          <p:cNvSpPr txBox="1"/>
          <p:nvPr/>
        </p:nvSpPr>
        <p:spPr>
          <a:xfrm>
            <a:off x="1371600" y="228600"/>
            <a:ext cx="9372600" cy="770040"/>
          </a:xfrm>
          <a:prstGeom prst="rect">
            <a:avLst/>
          </a:prstGeom>
          <a:noFill/>
          <a:ln w="0">
            <a:noFill/>
          </a:ln>
        </p:spPr>
        <p:txBody>
          <a:bodyPr lIns="90000" rIns="90000" tIns="45000" bIns="45000" anchor="t">
            <a:noAutofit/>
          </a:bodyPr>
          <a:p>
            <a:r>
              <a:rPr b="0" lang="en-US" sz="2400" spc="-1" strike="noStrike">
                <a:solidFill>
                  <a:srgbClr val="000000"/>
                </a:solidFill>
                <a:latin typeface="Arial"/>
              </a:rPr>
              <a:t>To Handle variety in digits we can use </a:t>
            </a:r>
            <a:r>
              <a:rPr b="0" lang="en-US" sz="2400" spc="-1" strike="noStrike">
                <a:solidFill>
                  <a:srgbClr val="000000"/>
                </a:solidFill>
                <a:latin typeface="Arial"/>
              </a:rPr>
              <a:t>simple Artificial Neural Network(ANN)</a:t>
            </a:r>
            <a:endParaRPr b="0" lang="en-US" sz="2400" spc="-1" strike="noStrike">
              <a:solidFill>
                <a:srgbClr val="000000"/>
              </a:solidFill>
              <a:latin typeface="Arial"/>
            </a:endParaRPr>
          </a:p>
        </p:txBody>
      </p:sp>
      <p:pic>
        <p:nvPicPr>
          <p:cNvPr id="104" name="" descr=""/>
          <p:cNvPicPr/>
          <p:nvPr/>
        </p:nvPicPr>
        <p:blipFill>
          <a:blip r:embed="rId1"/>
          <a:stretch/>
        </p:blipFill>
        <p:spPr>
          <a:xfrm>
            <a:off x="685800" y="1143000"/>
            <a:ext cx="11506320" cy="3429000"/>
          </a:xfrm>
          <a:prstGeom prst="rect">
            <a:avLst/>
          </a:prstGeom>
          <a:ln w="0">
            <a:noFill/>
          </a:ln>
        </p:spPr>
      </p:pic>
      <p:sp>
        <p:nvSpPr>
          <p:cNvPr id="105" name=""/>
          <p:cNvSpPr/>
          <p:nvPr/>
        </p:nvSpPr>
        <p:spPr>
          <a:xfrm>
            <a:off x="914400" y="326160"/>
            <a:ext cx="359640" cy="359640"/>
          </a:xfrm>
          <a:prstGeom prst="star5">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endParaRPr b="0" lang="en-US" sz="4200" spc="-1" strike="noStrike">
              <a:solidFill>
                <a:srgbClr val="000000"/>
              </a:solidFill>
              <a:latin typeface="Arial"/>
            </a:endParaRPr>
          </a:p>
        </p:txBody>
      </p:sp>
      <p:sp>
        <p:nvSpPr>
          <p:cNvPr id="106" name=""/>
          <p:cNvSpPr txBox="1"/>
          <p:nvPr/>
        </p:nvSpPr>
        <p:spPr>
          <a:xfrm>
            <a:off x="685800" y="4572000"/>
            <a:ext cx="10879200" cy="2138400"/>
          </a:xfrm>
          <a:prstGeom prst="rect">
            <a:avLst/>
          </a:prstGeom>
          <a:noFill/>
          <a:ln w="0">
            <a:noFill/>
          </a:ln>
        </p:spPr>
        <p:txBody>
          <a:bodyPr lIns="90000" rIns="90000" tIns="45000" bIns="45000" anchor="t">
            <a:noAutofit/>
          </a:bodyPr>
          <a:p>
            <a:r>
              <a:rPr b="0" lang="en-US" sz="2800" spc="-1" strike="noStrike" u="sng">
                <a:solidFill>
                  <a:srgbClr val="000000"/>
                </a:solidFill>
                <a:uFillTx/>
                <a:latin typeface="Arial"/>
              </a:rPr>
              <a:t>D</a:t>
            </a:r>
            <a:r>
              <a:rPr b="0" lang="en-US" sz="2800" spc="-1" strike="noStrike" u="sng">
                <a:solidFill>
                  <a:srgbClr val="000000"/>
                </a:solidFill>
                <a:uFillTx/>
                <a:latin typeface="Arial"/>
              </a:rPr>
              <a:t>i</a:t>
            </a:r>
            <a:r>
              <a:rPr b="0" lang="en-US" sz="2800" spc="-1" strike="noStrike" u="sng">
                <a:solidFill>
                  <a:srgbClr val="000000"/>
                </a:solidFill>
                <a:uFillTx/>
                <a:latin typeface="Arial"/>
              </a:rPr>
              <a:t>s</a:t>
            </a:r>
            <a:r>
              <a:rPr b="0" lang="en-US" sz="2800" spc="-1" strike="noStrike" u="sng">
                <a:solidFill>
                  <a:srgbClr val="000000"/>
                </a:solidFill>
                <a:uFillTx/>
                <a:latin typeface="Arial"/>
              </a:rPr>
              <a:t>a</a:t>
            </a:r>
            <a:r>
              <a:rPr b="0" lang="en-US" sz="2800" spc="-1" strike="noStrike" u="sng">
                <a:solidFill>
                  <a:srgbClr val="000000"/>
                </a:solidFill>
                <a:uFillTx/>
                <a:latin typeface="Arial"/>
              </a:rPr>
              <a:t>d</a:t>
            </a:r>
            <a:r>
              <a:rPr b="0" lang="en-US" sz="2800" spc="-1" strike="noStrike" u="sng">
                <a:solidFill>
                  <a:srgbClr val="000000"/>
                </a:solidFill>
                <a:uFillTx/>
                <a:latin typeface="Arial"/>
              </a:rPr>
              <a:t>v</a:t>
            </a:r>
            <a:r>
              <a:rPr b="0" lang="en-US" sz="2800" spc="-1" strike="noStrike" u="sng">
                <a:solidFill>
                  <a:srgbClr val="000000"/>
                </a:solidFill>
                <a:uFillTx/>
                <a:latin typeface="Arial"/>
              </a:rPr>
              <a:t>a</a:t>
            </a:r>
            <a:r>
              <a:rPr b="0" lang="en-US" sz="2800" spc="-1" strike="noStrike" u="sng">
                <a:solidFill>
                  <a:srgbClr val="000000"/>
                </a:solidFill>
                <a:uFillTx/>
                <a:latin typeface="Arial"/>
              </a:rPr>
              <a:t>n</a:t>
            </a:r>
            <a:r>
              <a:rPr b="0" lang="en-US" sz="2800" spc="-1" strike="noStrike" u="sng">
                <a:solidFill>
                  <a:srgbClr val="000000"/>
                </a:solidFill>
                <a:uFillTx/>
                <a:latin typeface="Arial"/>
              </a:rPr>
              <a:t>t</a:t>
            </a:r>
            <a:r>
              <a:rPr b="0" lang="en-US" sz="2800" spc="-1" strike="noStrike" u="sng">
                <a:solidFill>
                  <a:srgbClr val="000000"/>
                </a:solidFill>
                <a:uFillTx/>
                <a:latin typeface="Arial"/>
              </a:rPr>
              <a:t>a</a:t>
            </a:r>
            <a:r>
              <a:rPr b="0" lang="en-US" sz="2800" spc="-1" strike="noStrike" u="sng">
                <a:solidFill>
                  <a:srgbClr val="000000"/>
                </a:solidFill>
                <a:uFillTx/>
                <a:latin typeface="Arial"/>
              </a:rPr>
              <a:t>g</a:t>
            </a:r>
            <a:r>
              <a:rPr b="0" lang="en-US" sz="2800" spc="-1" strike="noStrike" u="sng">
                <a:solidFill>
                  <a:srgbClr val="000000"/>
                </a:solidFill>
                <a:uFillTx/>
                <a:latin typeface="Arial"/>
              </a:rPr>
              <a:t>e</a:t>
            </a:r>
            <a:r>
              <a:rPr b="0" lang="en-US" sz="2800" spc="-1" strike="noStrike" u="sng">
                <a:solidFill>
                  <a:srgbClr val="000000"/>
                </a:solidFill>
                <a:uFillTx/>
                <a:latin typeface="Arial"/>
              </a:rPr>
              <a:t>s</a:t>
            </a:r>
            <a:r>
              <a:rPr b="0" lang="en-US" sz="2800" spc="-1" strike="noStrike" u="sng">
                <a:solidFill>
                  <a:srgbClr val="000000"/>
                </a:solidFill>
                <a:uFillTx/>
                <a:latin typeface="Arial"/>
              </a:rPr>
              <a:t> </a:t>
            </a:r>
            <a:r>
              <a:rPr b="0" lang="en-US" sz="2800" spc="-1" strike="noStrike" u="sng">
                <a:solidFill>
                  <a:srgbClr val="000000"/>
                </a:solidFill>
                <a:uFillTx/>
                <a:latin typeface="Arial"/>
              </a:rPr>
              <a:t>o</a:t>
            </a:r>
            <a:r>
              <a:rPr b="0" lang="en-US" sz="2800" spc="-1" strike="noStrike" u="sng">
                <a:solidFill>
                  <a:srgbClr val="000000"/>
                </a:solidFill>
                <a:uFillTx/>
                <a:latin typeface="Arial"/>
              </a:rPr>
              <a:t>f</a:t>
            </a:r>
            <a:r>
              <a:rPr b="0" lang="en-US" sz="2800" spc="-1" strike="noStrike" u="sng">
                <a:solidFill>
                  <a:srgbClr val="000000"/>
                </a:solidFill>
                <a:uFillTx/>
                <a:latin typeface="Arial"/>
              </a:rPr>
              <a:t> </a:t>
            </a:r>
            <a:r>
              <a:rPr b="0" lang="en-US" sz="2800" spc="-1" strike="noStrike" u="sng">
                <a:solidFill>
                  <a:srgbClr val="000000"/>
                </a:solidFill>
                <a:uFillTx/>
                <a:latin typeface="Arial"/>
              </a:rPr>
              <a:t>u</a:t>
            </a:r>
            <a:r>
              <a:rPr b="0" lang="en-US" sz="2800" spc="-1" strike="noStrike" u="sng">
                <a:solidFill>
                  <a:srgbClr val="000000"/>
                </a:solidFill>
                <a:uFillTx/>
                <a:latin typeface="Arial"/>
              </a:rPr>
              <a:t>s</a:t>
            </a:r>
            <a:r>
              <a:rPr b="0" lang="en-US" sz="2800" spc="-1" strike="noStrike" u="sng">
                <a:solidFill>
                  <a:srgbClr val="000000"/>
                </a:solidFill>
                <a:uFillTx/>
                <a:latin typeface="Arial"/>
              </a:rPr>
              <a:t>i</a:t>
            </a:r>
            <a:r>
              <a:rPr b="0" lang="en-US" sz="2800" spc="-1" strike="noStrike" u="sng">
                <a:solidFill>
                  <a:srgbClr val="000000"/>
                </a:solidFill>
                <a:uFillTx/>
                <a:latin typeface="Arial"/>
              </a:rPr>
              <a:t>n</a:t>
            </a:r>
            <a:r>
              <a:rPr b="0" lang="en-US" sz="2800" spc="-1" strike="noStrike" u="sng">
                <a:solidFill>
                  <a:srgbClr val="000000"/>
                </a:solidFill>
                <a:uFillTx/>
                <a:latin typeface="Arial"/>
              </a:rPr>
              <a:t>g</a:t>
            </a:r>
            <a:r>
              <a:rPr b="0" lang="en-US" sz="2800" spc="-1" strike="noStrike" u="sng">
                <a:solidFill>
                  <a:srgbClr val="000000"/>
                </a:solidFill>
                <a:uFillTx/>
                <a:latin typeface="Arial"/>
              </a:rPr>
              <a:t> </a:t>
            </a:r>
            <a:r>
              <a:rPr b="0" lang="en-US" sz="2800" spc="-1" strike="noStrike" u="sng">
                <a:solidFill>
                  <a:srgbClr val="000000"/>
                </a:solidFill>
                <a:uFillTx/>
                <a:latin typeface="Arial"/>
              </a:rPr>
              <a:t>A</a:t>
            </a:r>
            <a:r>
              <a:rPr b="0" lang="en-US" sz="2800" spc="-1" strike="noStrike" u="sng">
                <a:solidFill>
                  <a:srgbClr val="000000"/>
                </a:solidFill>
                <a:uFillTx/>
                <a:latin typeface="Arial"/>
              </a:rPr>
              <a:t>N</a:t>
            </a:r>
            <a:r>
              <a:rPr b="0" lang="en-US" sz="2800" spc="-1" strike="noStrike" u="sng">
                <a:solidFill>
                  <a:srgbClr val="000000"/>
                </a:solidFill>
                <a:uFillTx/>
                <a:latin typeface="Arial"/>
              </a:rPr>
              <a:t>N</a:t>
            </a:r>
            <a:r>
              <a:rPr b="0" lang="en-US" sz="2800" spc="-1" strike="noStrike" u="sng">
                <a:solidFill>
                  <a:srgbClr val="000000"/>
                </a:solidFill>
                <a:uFillTx/>
                <a:latin typeface="Arial"/>
              </a:rPr>
              <a:t> </a:t>
            </a:r>
            <a:r>
              <a:rPr b="0" lang="en-US" sz="2800" spc="-1" strike="noStrike" u="sng">
                <a:solidFill>
                  <a:srgbClr val="000000"/>
                </a:solidFill>
                <a:uFillTx/>
                <a:latin typeface="Arial"/>
              </a:rPr>
              <a:t>f</a:t>
            </a:r>
            <a:r>
              <a:rPr b="0" lang="en-US" sz="2800" spc="-1" strike="noStrike" u="sng">
                <a:solidFill>
                  <a:srgbClr val="000000"/>
                </a:solidFill>
                <a:uFillTx/>
                <a:latin typeface="Arial"/>
              </a:rPr>
              <a:t>o</a:t>
            </a:r>
            <a:r>
              <a:rPr b="0" lang="en-US" sz="2800" spc="-1" strike="noStrike" u="sng">
                <a:solidFill>
                  <a:srgbClr val="000000"/>
                </a:solidFill>
                <a:uFillTx/>
                <a:latin typeface="Arial"/>
              </a:rPr>
              <a:t>r</a:t>
            </a:r>
            <a:r>
              <a:rPr b="0" lang="en-US" sz="2800" spc="-1" strike="noStrike" u="sng">
                <a:solidFill>
                  <a:srgbClr val="000000"/>
                </a:solidFill>
                <a:uFillTx/>
                <a:latin typeface="Arial"/>
              </a:rPr>
              <a:t> </a:t>
            </a:r>
            <a:r>
              <a:rPr b="0" lang="en-US" sz="2800" spc="-1" strike="noStrike" u="sng">
                <a:solidFill>
                  <a:srgbClr val="000000"/>
                </a:solidFill>
                <a:uFillTx/>
                <a:latin typeface="Arial"/>
              </a:rPr>
              <a:t>i</a:t>
            </a:r>
            <a:r>
              <a:rPr b="0" lang="en-US" sz="2800" spc="-1" strike="noStrike" u="sng">
                <a:solidFill>
                  <a:srgbClr val="000000"/>
                </a:solidFill>
                <a:uFillTx/>
                <a:latin typeface="Arial"/>
              </a:rPr>
              <a:t>m</a:t>
            </a:r>
            <a:r>
              <a:rPr b="0" lang="en-US" sz="2800" spc="-1" strike="noStrike" u="sng">
                <a:solidFill>
                  <a:srgbClr val="000000"/>
                </a:solidFill>
                <a:uFillTx/>
                <a:latin typeface="Arial"/>
              </a:rPr>
              <a:t>a</a:t>
            </a:r>
            <a:r>
              <a:rPr b="0" lang="en-US" sz="2800" spc="-1" strike="noStrike" u="sng">
                <a:solidFill>
                  <a:srgbClr val="000000"/>
                </a:solidFill>
                <a:uFillTx/>
                <a:latin typeface="Arial"/>
              </a:rPr>
              <a:t>g</a:t>
            </a:r>
            <a:r>
              <a:rPr b="0" lang="en-US" sz="2800" spc="-1" strike="noStrike" u="sng">
                <a:solidFill>
                  <a:srgbClr val="000000"/>
                </a:solidFill>
                <a:uFillTx/>
                <a:latin typeface="Arial"/>
              </a:rPr>
              <a:t>e</a:t>
            </a:r>
            <a:r>
              <a:rPr b="0" lang="en-US" sz="2800" spc="-1" strike="noStrike" u="sng">
                <a:solidFill>
                  <a:srgbClr val="000000"/>
                </a:solidFill>
                <a:uFillTx/>
                <a:latin typeface="Arial"/>
              </a:rPr>
              <a:t> </a:t>
            </a:r>
            <a:r>
              <a:rPr b="0" lang="en-US" sz="2800" spc="-1" strike="noStrike" u="sng">
                <a:solidFill>
                  <a:srgbClr val="000000"/>
                </a:solidFill>
                <a:uFillTx/>
                <a:latin typeface="Arial"/>
              </a:rPr>
              <a:t>c</a:t>
            </a:r>
            <a:r>
              <a:rPr b="0" lang="en-US" sz="2800" spc="-1" strike="noStrike" u="sng">
                <a:solidFill>
                  <a:srgbClr val="000000"/>
                </a:solidFill>
                <a:uFillTx/>
                <a:latin typeface="Arial"/>
              </a:rPr>
              <a:t>l</a:t>
            </a:r>
            <a:r>
              <a:rPr b="0" lang="en-US" sz="2800" spc="-1" strike="noStrike" u="sng">
                <a:solidFill>
                  <a:srgbClr val="000000"/>
                </a:solidFill>
                <a:uFillTx/>
                <a:latin typeface="Arial"/>
              </a:rPr>
              <a:t>a</a:t>
            </a:r>
            <a:r>
              <a:rPr b="0" lang="en-US" sz="2800" spc="-1" strike="noStrike" u="sng">
                <a:solidFill>
                  <a:srgbClr val="000000"/>
                </a:solidFill>
                <a:uFillTx/>
                <a:latin typeface="Arial"/>
              </a:rPr>
              <a:t>s</a:t>
            </a:r>
            <a:r>
              <a:rPr b="0" lang="en-US" sz="2800" spc="-1" strike="noStrike" u="sng">
                <a:solidFill>
                  <a:srgbClr val="000000"/>
                </a:solidFill>
                <a:uFillTx/>
                <a:latin typeface="Arial"/>
              </a:rPr>
              <a:t>s</a:t>
            </a:r>
            <a:r>
              <a:rPr b="0" lang="en-US" sz="2800" spc="-1" strike="noStrike" u="sng">
                <a:solidFill>
                  <a:srgbClr val="000000"/>
                </a:solidFill>
                <a:uFillTx/>
                <a:latin typeface="Arial"/>
              </a:rPr>
              <a:t>i</a:t>
            </a:r>
            <a:r>
              <a:rPr b="0" lang="en-US" sz="2800" spc="-1" strike="noStrike" u="sng">
                <a:solidFill>
                  <a:srgbClr val="000000"/>
                </a:solidFill>
                <a:uFillTx/>
                <a:latin typeface="Arial"/>
              </a:rPr>
              <a:t>f</a:t>
            </a:r>
            <a:r>
              <a:rPr b="0" lang="en-US" sz="2800" spc="-1" strike="noStrike" u="sng">
                <a:solidFill>
                  <a:srgbClr val="000000"/>
                </a:solidFill>
                <a:uFillTx/>
                <a:latin typeface="Arial"/>
              </a:rPr>
              <a:t>i</a:t>
            </a:r>
            <a:r>
              <a:rPr b="0" lang="en-US" sz="2800" spc="-1" strike="noStrike" u="sng">
                <a:solidFill>
                  <a:srgbClr val="000000"/>
                </a:solidFill>
                <a:uFillTx/>
                <a:latin typeface="Arial"/>
              </a:rPr>
              <a:t>c</a:t>
            </a:r>
            <a:r>
              <a:rPr b="0" lang="en-US" sz="2800" spc="-1" strike="noStrike" u="sng">
                <a:solidFill>
                  <a:srgbClr val="000000"/>
                </a:solidFill>
                <a:uFillTx/>
                <a:latin typeface="Arial"/>
              </a:rPr>
              <a:t>a</a:t>
            </a:r>
            <a:r>
              <a:rPr b="0" lang="en-US" sz="2800" spc="-1" strike="noStrike" u="sng">
                <a:solidFill>
                  <a:srgbClr val="000000"/>
                </a:solidFill>
                <a:uFillTx/>
                <a:latin typeface="Arial"/>
              </a:rPr>
              <a:t>t</a:t>
            </a:r>
            <a:r>
              <a:rPr b="0" lang="en-US" sz="2800" spc="-1" strike="noStrike" u="sng">
                <a:solidFill>
                  <a:srgbClr val="000000"/>
                </a:solidFill>
                <a:uFillTx/>
                <a:latin typeface="Arial"/>
              </a:rPr>
              <a:t>i</a:t>
            </a:r>
            <a:r>
              <a:rPr b="0" lang="en-US" sz="2800" spc="-1" strike="noStrike" u="sng">
                <a:solidFill>
                  <a:srgbClr val="000000"/>
                </a:solidFill>
                <a:uFillTx/>
                <a:latin typeface="Arial"/>
              </a:rPr>
              <a:t>o</a:t>
            </a:r>
            <a:r>
              <a:rPr b="0" lang="en-US" sz="2800" spc="-1" strike="noStrike" u="sng">
                <a:solidFill>
                  <a:srgbClr val="000000"/>
                </a:solidFill>
                <a:uFillTx/>
                <a:latin typeface="Arial"/>
              </a:rPr>
              <a:t>n</a:t>
            </a:r>
            <a:r>
              <a:rPr b="0" lang="en-US" sz="2800" spc="-1" strike="noStrike" u="sng">
                <a:solidFill>
                  <a:srgbClr val="000000"/>
                </a:solidFill>
                <a:uFillTx/>
                <a:latin typeface="Arial"/>
              </a:rPr>
              <a:t> </a:t>
            </a:r>
            <a:endParaRPr b="0" lang="en-US" sz="2800" spc="-1" strike="noStrike">
              <a:solidFill>
                <a:srgbClr val="000000"/>
              </a:solidFill>
              <a:latin typeface="Arial"/>
            </a:endParaRPr>
          </a:p>
          <a:p>
            <a:r>
              <a:rPr b="0" lang="en-US" sz="2600" spc="-1" strike="noStrike">
                <a:solidFill>
                  <a:srgbClr val="000000"/>
                </a:solidFill>
                <a:latin typeface="Arial"/>
              </a:rPr>
              <a:t>1</a:t>
            </a:r>
            <a:r>
              <a:rPr b="0" lang="en-US" sz="2600" spc="-1" strike="noStrike">
                <a:solidFill>
                  <a:srgbClr val="000000"/>
                </a:solidFill>
                <a:latin typeface="Arial"/>
              </a:rPr>
              <a:t>.</a:t>
            </a:r>
            <a:r>
              <a:rPr b="0" lang="en-US" sz="2600" spc="-1" strike="noStrike">
                <a:solidFill>
                  <a:srgbClr val="000000"/>
                </a:solidFill>
                <a:latin typeface="Arial"/>
              </a:rPr>
              <a:t> </a:t>
            </a:r>
            <a:r>
              <a:rPr b="0" lang="en-US" sz="2600" spc="-1" strike="noStrike">
                <a:solidFill>
                  <a:srgbClr val="000000"/>
                </a:solidFill>
                <a:latin typeface="Arial"/>
              </a:rPr>
              <a:t>T</a:t>
            </a:r>
            <a:r>
              <a:rPr b="0" lang="en-US" sz="2600" spc="-1" strike="noStrike">
                <a:solidFill>
                  <a:srgbClr val="000000"/>
                </a:solidFill>
                <a:latin typeface="Arial"/>
              </a:rPr>
              <a:t>o</a:t>
            </a:r>
            <a:r>
              <a:rPr b="0" lang="en-US" sz="2600" spc="-1" strike="noStrike">
                <a:solidFill>
                  <a:srgbClr val="000000"/>
                </a:solidFill>
                <a:latin typeface="Arial"/>
              </a:rPr>
              <a:t>o</a:t>
            </a:r>
            <a:r>
              <a:rPr b="0" lang="en-US" sz="2600" spc="-1" strike="noStrike">
                <a:solidFill>
                  <a:srgbClr val="000000"/>
                </a:solidFill>
                <a:latin typeface="Arial"/>
              </a:rPr>
              <a:t> </a:t>
            </a:r>
            <a:r>
              <a:rPr b="0" lang="en-US" sz="2600" spc="-1" strike="noStrike">
                <a:solidFill>
                  <a:srgbClr val="000000"/>
                </a:solidFill>
                <a:latin typeface="Arial"/>
              </a:rPr>
              <a:t>m</a:t>
            </a:r>
            <a:r>
              <a:rPr b="0" lang="en-US" sz="2600" spc="-1" strike="noStrike">
                <a:solidFill>
                  <a:srgbClr val="000000"/>
                </a:solidFill>
                <a:latin typeface="Arial"/>
              </a:rPr>
              <a:t>u</a:t>
            </a:r>
            <a:r>
              <a:rPr b="0" lang="en-US" sz="2600" spc="-1" strike="noStrike">
                <a:solidFill>
                  <a:srgbClr val="000000"/>
                </a:solidFill>
                <a:latin typeface="Arial"/>
              </a:rPr>
              <a:t>c</a:t>
            </a:r>
            <a:r>
              <a:rPr b="0" lang="en-US" sz="2600" spc="-1" strike="noStrike">
                <a:solidFill>
                  <a:srgbClr val="000000"/>
                </a:solidFill>
                <a:latin typeface="Arial"/>
              </a:rPr>
              <a:t>h</a:t>
            </a:r>
            <a:r>
              <a:rPr b="0" lang="en-US" sz="2600" spc="-1" strike="noStrike">
                <a:solidFill>
                  <a:srgbClr val="000000"/>
                </a:solidFill>
                <a:latin typeface="Arial"/>
              </a:rPr>
              <a:t> </a:t>
            </a:r>
            <a:r>
              <a:rPr b="0" lang="en-US" sz="2600" spc="-1" strike="noStrike">
                <a:solidFill>
                  <a:srgbClr val="000000"/>
                </a:solidFill>
                <a:latin typeface="Arial"/>
              </a:rPr>
              <a:t>c</a:t>
            </a:r>
            <a:r>
              <a:rPr b="0" lang="en-US" sz="2600" spc="-1" strike="noStrike">
                <a:solidFill>
                  <a:srgbClr val="000000"/>
                </a:solidFill>
                <a:latin typeface="Arial"/>
              </a:rPr>
              <a:t>o</a:t>
            </a:r>
            <a:r>
              <a:rPr b="0" lang="en-US" sz="2600" spc="-1" strike="noStrike">
                <a:solidFill>
                  <a:srgbClr val="000000"/>
                </a:solidFill>
                <a:latin typeface="Arial"/>
              </a:rPr>
              <a:t>m</a:t>
            </a:r>
            <a:r>
              <a:rPr b="0" lang="en-US" sz="2600" spc="-1" strike="noStrike">
                <a:solidFill>
                  <a:srgbClr val="000000"/>
                </a:solidFill>
                <a:latin typeface="Arial"/>
              </a:rPr>
              <a:t>p</a:t>
            </a:r>
            <a:r>
              <a:rPr b="0" lang="en-US" sz="2600" spc="-1" strike="noStrike">
                <a:solidFill>
                  <a:srgbClr val="000000"/>
                </a:solidFill>
                <a:latin typeface="Arial"/>
              </a:rPr>
              <a:t>u</a:t>
            </a:r>
            <a:r>
              <a:rPr b="0" lang="en-US" sz="2600" spc="-1" strike="noStrike">
                <a:solidFill>
                  <a:srgbClr val="000000"/>
                </a:solidFill>
                <a:latin typeface="Arial"/>
              </a:rPr>
              <a:t>t</a:t>
            </a:r>
            <a:r>
              <a:rPr b="0" lang="en-US" sz="2600" spc="-1" strike="noStrike">
                <a:solidFill>
                  <a:srgbClr val="000000"/>
                </a:solidFill>
                <a:latin typeface="Arial"/>
              </a:rPr>
              <a:t>a</a:t>
            </a:r>
            <a:r>
              <a:rPr b="0" lang="en-US" sz="2600" spc="-1" strike="noStrike">
                <a:solidFill>
                  <a:srgbClr val="000000"/>
                </a:solidFill>
                <a:latin typeface="Arial"/>
              </a:rPr>
              <a:t>t</a:t>
            </a:r>
            <a:r>
              <a:rPr b="0" lang="en-US" sz="2600" spc="-1" strike="noStrike">
                <a:solidFill>
                  <a:srgbClr val="000000"/>
                </a:solidFill>
                <a:latin typeface="Arial"/>
              </a:rPr>
              <a:t>i</a:t>
            </a:r>
            <a:r>
              <a:rPr b="0" lang="en-US" sz="2600" spc="-1" strike="noStrike">
                <a:solidFill>
                  <a:srgbClr val="000000"/>
                </a:solidFill>
                <a:latin typeface="Arial"/>
              </a:rPr>
              <a:t>o</a:t>
            </a:r>
            <a:r>
              <a:rPr b="0" lang="en-US" sz="2600" spc="-1" strike="noStrike">
                <a:solidFill>
                  <a:srgbClr val="000000"/>
                </a:solidFill>
                <a:latin typeface="Arial"/>
              </a:rPr>
              <a:t>n</a:t>
            </a:r>
            <a:r>
              <a:rPr b="0" lang="en-US" sz="2600" spc="-1" strike="noStrike">
                <a:solidFill>
                  <a:srgbClr val="000000"/>
                </a:solidFill>
                <a:latin typeface="Arial"/>
              </a:rPr>
              <a:t> </a:t>
            </a:r>
            <a:endParaRPr b="0" lang="en-US" sz="2600" spc="-1" strike="noStrike">
              <a:solidFill>
                <a:srgbClr val="000000"/>
              </a:solidFill>
              <a:latin typeface="Arial"/>
            </a:endParaRPr>
          </a:p>
          <a:p>
            <a:r>
              <a:rPr b="0" lang="en-US" sz="2600" spc="-1" strike="noStrike">
                <a:solidFill>
                  <a:srgbClr val="000000"/>
                </a:solidFill>
                <a:latin typeface="Arial"/>
              </a:rPr>
              <a:t>2</a:t>
            </a:r>
            <a:r>
              <a:rPr b="0" lang="en-US" sz="2600" spc="-1" strike="noStrike">
                <a:solidFill>
                  <a:srgbClr val="000000"/>
                </a:solidFill>
                <a:latin typeface="Arial"/>
              </a:rPr>
              <a:t>.</a:t>
            </a:r>
            <a:r>
              <a:rPr b="0" lang="en-US" sz="2600" spc="-1" strike="noStrike">
                <a:solidFill>
                  <a:srgbClr val="000000"/>
                </a:solidFill>
                <a:latin typeface="Arial"/>
              </a:rPr>
              <a:t> </a:t>
            </a:r>
            <a:r>
              <a:rPr b="0" lang="en-US" sz="2600" spc="-1" strike="noStrike">
                <a:solidFill>
                  <a:srgbClr val="000000"/>
                </a:solidFill>
                <a:latin typeface="Arial"/>
              </a:rPr>
              <a:t>T</a:t>
            </a:r>
            <a:r>
              <a:rPr b="0" lang="en-US" sz="2600" spc="-1" strike="noStrike">
                <a:solidFill>
                  <a:srgbClr val="000000"/>
                </a:solidFill>
                <a:latin typeface="Arial"/>
              </a:rPr>
              <a:t>r</a:t>
            </a:r>
            <a:r>
              <a:rPr b="0" lang="en-US" sz="2600" spc="-1" strike="noStrike">
                <a:solidFill>
                  <a:srgbClr val="000000"/>
                </a:solidFill>
                <a:latin typeface="Arial"/>
              </a:rPr>
              <a:t>e</a:t>
            </a:r>
            <a:r>
              <a:rPr b="0" lang="en-US" sz="2600" spc="-1" strike="noStrike">
                <a:solidFill>
                  <a:srgbClr val="000000"/>
                </a:solidFill>
                <a:latin typeface="Arial"/>
              </a:rPr>
              <a:t>a</a:t>
            </a:r>
            <a:r>
              <a:rPr b="0" lang="en-US" sz="2600" spc="-1" strike="noStrike">
                <a:solidFill>
                  <a:srgbClr val="000000"/>
                </a:solidFill>
                <a:latin typeface="Arial"/>
              </a:rPr>
              <a:t>t</a:t>
            </a:r>
            <a:r>
              <a:rPr b="0" lang="en-US" sz="2600" spc="-1" strike="noStrike">
                <a:solidFill>
                  <a:srgbClr val="000000"/>
                </a:solidFill>
                <a:latin typeface="Arial"/>
              </a:rPr>
              <a:t>s</a:t>
            </a:r>
            <a:r>
              <a:rPr b="0" lang="en-US" sz="2600" spc="-1" strike="noStrike">
                <a:solidFill>
                  <a:srgbClr val="000000"/>
                </a:solidFill>
                <a:latin typeface="Arial"/>
              </a:rPr>
              <a:t> </a:t>
            </a:r>
            <a:r>
              <a:rPr b="0" lang="en-US" sz="2600" spc="-1" strike="noStrike">
                <a:solidFill>
                  <a:srgbClr val="000000"/>
                </a:solidFill>
                <a:latin typeface="Arial"/>
              </a:rPr>
              <a:t>l</a:t>
            </a:r>
            <a:r>
              <a:rPr b="0" lang="en-US" sz="2600" spc="-1" strike="noStrike">
                <a:solidFill>
                  <a:srgbClr val="000000"/>
                </a:solidFill>
                <a:latin typeface="Arial"/>
              </a:rPr>
              <a:t>o</a:t>
            </a:r>
            <a:r>
              <a:rPr b="0" lang="en-US" sz="2600" spc="-1" strike="noStrike">
                <a:solidFill>
                  <a:srgbClr val="000000"/>
                </a:solidFill>
                <a:latin typeface="Arial"/>
              </a:rPr>
              <a:t>c</a:t>
            </a:r>
            <a:r>
              <a:rPr b="0" lang="en-US" sz="2600" spc="-1" strike="noStrike">
                <a:solidFill>
                  <a:srgbClr val="000000"/>
                </a:solidFill>
                <a:latin typeface="Arial"/>
              </a:rPr>
              <a:t>a</a:t>
            </a:r>
            <a:r>
              <a:rPr b="0" lang="en-US" sz="2600" spc="-1" strike="noStrike">
                <a:solidFill>
                  <a:srgbClr val="000000"/>
                </a:solidFill>
                <a:latin typeface="Arial"/>
              </a:rPr>
              <a:t>l</a:t>
            </a:r>
            <a:r>
              <a:rPr b="0" lang="en-US" sz="2600" spc="-1" strike="noStrike">
                <a:solidFill>
                  <a:srgbClr val="000000"/>
                </a:solidFill>
                <a:latin typeface="Arial"/>
              </a:rPr>
              <a:t> </a:t>
            </a:r>
            <a:r>
              <a:rPr b="0" lang="en-US" sz="2600" spc="-1" strike="noStrike">
                <a:solidFill>
                  <a:srgbClr val="000000"/>
                </a:solidFill>
                <a:latin typeface="Arial"/>
              </a:rPr>
              <a:t>p</a:t>
            </a:r>
            <a:r>
              <a:rPr b="0" lang="en-US" sz="2600" spc="-1" strike="noStrike">
                <a:solidFill>
                  <a:srgbClr val="000000"/>
                </a:solidFill>
                <a:latin typeface="Arial"/>
              </a:rPr>
              <a:t>i</a:t>
            </a:r>
            <a:r>
              <a:rPr b="0" lang="en-US" sz="2600" spc="-1" strike="noStrike">
                <a:solidFill>
                  <a:srgbClr val="000000"/>
                </a:solidFill>
                <a:latin typeface="Arial"/>
              </a:rPr>
              <a:t>x</a:t>
            </a:r>
            <a:r>
              <a:rPr b="0" lang="en-US" sz="2600" spc="-1" strike="noStrike">
                <a:solidFill>
                  <a:srgbClr val="000000"/>
                </a:solidFill>
                <a:latin typeface="Arial"/>
              </a:rPr>
              <a:t>e</a:t>
            </a:r>
            <a:r>
              <a:rPr b="0" lang="en-US" sz="2600" spc="-1" strike="noStrike">
                <a:solidFill>
                  <a:srgbClr val="000000"/>
                </a:solidFill>
                <a:latin typeface="Arial"/>
              </a:rPr>
              <a:t>l</a:t>
            </a:r>
            <a:r>
              <a:rPr b="0" lang="en-US" sz="2600" spc="-1" strike="noStrike">
                <a:solidFill>
                  <a:srgbClr val="000000"/>
                </a:solidFill>
                <a:latin typeface="Arial"/>
              </a:rPr>
              <a:t>s</a:t>
            </a:r>
            <a:r>
              <a:rPr b="0" lang="en-US" sz="2600" spc="-1" strike="noStrike">
                <a:solidFill>
                  <a:srgbClr val="000000"/>
                </a:solidFill>
                <a:latin typeface="Arial"/>
              </a:rPr>
              <a:t> </a:t>
            </a:r>
            <a:r>
              <a:rPr b="0" lang="en-US" sz="2600" spc="-1" strike="noStrike">
                <a:solidFill>
                  <a:srgbClr val="000000"/>
                </a:solidFill>
                <a:latin typeface="Arial"/>
              </a:rPr>
              <a:t>s</a:t>
            </a:r>
            <a:r>
              <a:rPr b="0" lang="en-US" sz="2600" spc="-1" strike="noStrike">
                <a:solidFill>
                  <a:srgbClr val="000000"/>
                </a:solidFill>
                <a:latin typeface="Arial"/>
              </a:rPr>
              <a:t>a</a:t>
            </a:r>
            <a:r>
              <a:rPr b="0" lang="en-US" sz="2600" spc="-1" strike="noStrike">
                <a:solidFill>
                  <a:srgbClr val="000000"/>
                </a:solidFill>
                <a:latin typeface="Arial"/>
              </a:rPr>
              <a:t>m</a:t>
            </a:r>
            <a:r>
              <a:rPr b="0" lang="en-US" sz="2600" spc="-1" strike="noStrike">
                <a:solidFill>
                  <a:srgbClr val="000000"/>
                </a:solidFill>
                <a:latin typeface="Arial"/>
              </a:rPr>
              <a:t>e</a:t>
            </a:r>
            <a:r>
              <a:rPr b="0" lang="en-US" sz="2600" spc="-1" strike="noStrike">
                <a:solidFill>
                  <a:srgbClr val="000000"/>
                </a:solidFill>
                <a:latin typeface="Arial"/>
              </a:rPr>
              <a:t> </a:t>
            </a:r>
            <a:r>
              <a:rPr b="0" lang="en-US" sz="2600" spc="-1" strike="noStrike">
                <a:solidFill>
                  <a:srgbClr val="000000"/>
                </a:solidFill>
                <a:latin typeface="Arial"/>
              </a:rPr>
              <a:t>a</a:t>
            </a:r>
            <a:r>
              <a:rPr b="0" lang="en-US" sz="2600" spc="-1" strike="noStrike">
                <a:solidFill>
                  <a:srgbClr val="000000"/>
                </a:solidFill>
                <a:latin typeface="Arial"/>
              </a:rPr>
              <a:t>s</a:t>
            </a:r>
            <a:r>
              <a:rPr b="0" lang="en-US" sz="2600" spc="-1" strike="noStrike">
                <a:solidFill>
                  <a:srgbClr val="000000"/>
                </a:solidFill>
                <a:latin typeface="Arial"/>
              </a:rPr>
              <a:t> </a:t>
            </a:r>
            <a:r>
              <a:rPr b="0" lang="en-US" sz="2600" spc="-1" strike="noStrike">
                <a:solidFill>
                  <a:srgbClr val="000000"/>
                </a:solidFill>
                <a:latin typeface="Arial"/>
              </a:rPr>
              <a:t>p</a:t>
            </a:r>
            <a:r>
              <a:rPr b="0" lang="en-US" sz="2600" spc="-1" strike="noStrike">
                <a:solidFill>
                  <a:srgbClr val="000000"/>
                </a:solidFill>
                <a:latin typeface="Arial"/>
              </a:rPr>
              <a:t>i</a:t>
            </a:r>
            <a:r>
              <a:rPr b="0" lang="en-US" sz="2600" spc="-1" strike="noStrike">
                <a:solidFill>
                  <a:srgbClr val="000000"/>
                </a:solidFill>
                <a:latin typeface="Arial"/>
              </a:rPr>
              <a:t>x</a:t>
            </a:r>
            <a:r>
              <a:rPr b="0" lang="en-US" sz="2600" spc="-1" strike="noStrike">
                <a:solidFill>
                  <a:srgbClr val="000000"/>
                </a:solidFill>
                <a:latin typeface="Arial"/>
              </a:rPr>
              <a:t>e</a:t>
            </a:r>
            <a:r>
              <a:rPr b="0" lang="en-US" sz="2600" spc="-1" strike="noStrike">
                <a:solidFill>
                  <a:srgbClr val="000000"/>
                </a:solidFill>
                <a:latin typeface="Arial"/>
              </a:rPr>
              <a:t>l</a:t>
            </a:r>
            <a:r>
              <a:rPr b="0" lang="en-US" sz="2600" spc="-1" strike="noStrike">
                <a:solidFill>
                  <a:srgbClr val="000000"/>
                </a:solidFill>
                <a:latin typeface="Arial"/>
              </a:rPr>
              <a:t>s</a:t>
            </a:r>
            <a:r>
              <a:rPr b="0" lang="en-US" sz="2600" spc="-1" strike="noStrike">
                <a:solidFill>
                  <a:srgbClr val="000000"/>
                </a:solidFill>
                <a:latin typeface="Arial"/>
              </a:rPr>
              <a:t> </a:t>
            </a:r>
            <a:r>
              <a:rPr b="0" lang="en-US" sz="2600" spc="-1" strike="noStrike">
                <a:solidFill>
                  <a:srgbClr val="000000"/>
                </a:solidFill>
                <a:latin typeface="Arial"/>
              </a:rPr>
              <a:t>f</a:t>
            </a:r>
            <a:r>
              <a:rPr b="0" lang="en-US" sz="2600" spc="-1" strike="noStrike">
                <a:solidFill>
                  <a:srgbClr val="000000"/>
                </a:solidFill>
                <a:latin typeface="Arial"/>
              </a:rPr>
              <a:t>a</a:t>
            </a:r>
            <a:r>
              <a:rPr b="0" lang="en-US" sz="2600" spc="-1" strike="noStrike">
                <a:solidFill>
                  <a:srgbClr val="000000"/>
                </a:solidFill>
                <a:latin typeface="Arial"/>
              </a:rPr>
              <a:t>r</a:t>
            </a:r>
            <a:r>
              <a:rPr b="0" lang="en-US" sz="2600" spc="-1" strike="noStrike">
                <a:solidFill>
                  <a:srgbClr val="000000"/>
                </a:solidFill>
                <a:latin typeface="Arial"/>
              </a:rPr>
              <a:t> </a:t>
            </a:r>
            <a:r>
              <a:rPr b="0" lang="en-US" sz="2600" spc="-1" strike="noStrike">
                <a:solidFill>
                  <a:srgbClr val="000000"/>
                </a:solidFill>
                <a:latin typeface="Arial"/>
              </a:rPr>
              <a:t>a</a:t>
            </a:r>
            <a:r>
              <a:rPr b="0" lang="en-US" sz="2600" spc="-1" strike="noStrike">
                <a:solidFill>
                  <a:srgbClr val="000000"/>
                </a:solidFill>
                <a:latin typeface="Arial"/>
              </a:rPr>
              <a:t>p</a:t>
            </a:r>
            <a:r>
              <a:rPr b="0" lang="en-US" sz="2600" spc="-1" strike="noStrike">
                <a:solidFill>
                  <a:srgbClr val="000000"/>
                </a:solidFill>
                <a:latin typeface="Arial"/>
              </a:rPr>
              <a:t>a</a:t>
            </a:r>
            <a:r>
              <a:rPr b="0" lang="en-US" sz="2600" spc="-1" strike="noStrike">
                <a:solidFill>
                  <a:srgbClr val="000000"/>
                </a:solidFill>
                <a:latin typeface="Arial"/>
              </a:rPr>
              <a:t>r</a:t>
            </a:r>
            <a:r>
              <a:rPr b="0" lang="en-US" sz="2600" spc="-1" strike="noStrike">
                <a:solidFill>
                  <a:srgbClr val="000000"/>
                </a:solidFill>
                <a:latin typeface="Arial"/>
              </a:rPr>
              <a:t>t</a:t>
            </a:r>
            <a:r>
              <a:rPr b="0" lang="en-US" sz="2600" spc="-1" strike="noStrike">
                <a:solidFill>
                  <a:srgbClr val="000000"/>
                </a:solidFill>
                <a:latin typeface="Arial"/>
              </a:rPr>
              <a:t> </a:t>
            </a:r>
            <a:endParaRPr b="0" lang="en-US" sz="2600" spc="-1" strike="noStrike">
              <a:solidFill>
                <a:srgbClr val="000000"/>
              </a:solidFill>
              <a:latin typeface="Arial"/>
            </a:endParaRPr>
          </a:p>
          <a:p>
            <a:r>
              <a:rPr b="0" lang="en-US" sz="2600" spc="-1" strike="noStrike">
                <a:solidFill>
                  <a:srgbClr val="000000"/>
                </a:solidFill>
                <a:latin typeface="Arial"/>
              </a:rPr>
              <a:t>3</a:t>
            </a:r>
            <a:r>
              <a:rPr b="0" lang="en-US" sz="2600" spc="-1" strike="noStrike">
                <a:solidFill>
                  <a:srgbClr val="000000"/>
                </a:solidFill>
                <a:latin typeface="Arial"/>
              </a:rPr>
              <a:t>.</a:t>
            </a:r>
            <a:r>
              <a:rPr b="0" lang="en-US" sz="2600" spc="-1" strike="noStrike">
                <a:solidFill>
                  <a:srgbClr val="000000"/>
                </a:solidFill>
                <a:latin typeface="Arial"/>
              </a:rPr>
              <a:t> </a:t>
            </a:r>
            <a:r>
              <a:rPr b="0" lang="en-US" sz="2600" spc="-1" strike="noStrike">
                <a:solidFill>
                  <a:srgbClr val="000000"/>
                </a:solidFill>
                <a:latin typeface="Arial"/>
              </a:rPr>
              <a:t>S</a:t>
            </a:r>
            <a:r>
              <a:rPr b="0" lang="en-US" sz="2600" spc="-1" strike="noStrike">
                <a:solidFill>
                  <a:srgbClr val="000000"/>
                </a:solidFill>
                <a:latin typeface="Arial"/>
              </a:rPr>
              <a:t>e</a:t>
            </a:r>
            <a:r>
              <a:rPr b="0" lang="en-US" sz="2600" spc="-1" strike="noStrike">
                <a:solidFill>
                  <a:srgbClr val="000000"/>
                </a:solidFill>
                <a:latin typeface="Arial"/>
              </a:rPr>
              <a:t>n</a:t>
            </a:r>
            <a:r>
              <a:rPr b="0" lang="en-US" sz="2600" spc="-1" strike="noStrike">
                <a:solidFill>
                  <a:srgbClr val="000000"/>
                </a:solidFill>
                <a:latin typeface="Arial"/>
              </a:rPr>
              <a:t>s</a:t>
            </a:r>
            <a:r>
              <a:rPr b="0" lang="en-US" sz="2600" spc="-1" strike="noStrike">
                <a:solidFill>
                  <a:srgbClr val="000000"/>
                </a:solidFill>
                <a:latin typeface="Arial"/>
              </a:rPr>
              <a:t>i</a:t>
            </a:r>
            <a:r>
              <a:rPr b="0" lang="en-US" sz="2600" spc="-1" strike="noStrike">
                <a:solidFill>
                  <a:srgbClr val="000000"/>
                </a:solidFill>
                <a:latin typeface="Arial"/>
              </a:rPr>
              <a:t>t</a:t>
            </a:r>
            <a:r>
              <a:rPr b="0" lang="en-US" sz="2600" spc="-1" strike="noStrike">
                <a:solidFill>
                  <a:srgbClr val="000000"/>
                </a:solidFill>
                <a:latin typeface="Arial"/>
              </a:rPr>
              <a:t>i</a:t>
            </a:r>
            <a:r>
              <a:rPr b="0" lang="en-US" sz="2600" spc="-1" strike="noStrike">
                <a:solidFill>
                  <a:srgbClr val="000000"/>
                </a:solidFill>
                <a:latin typeface="Arial"/>
              </a:rPr>
              <a:t>v</a:t>
            </a:r>
            <a:r>
              <a:rPr b="0" lang="en-US" sz="2600" spc="-1" strike="noStrike">
                <a:solidFill>
                  <a:srgbClr val="000000"/>
                </a:solidFill>
                <a:latin typeface="Arial"/>
              </a:rPr>
              <a:t>e</a:t>
            </a:r>
            <a:r>
              <a:rPr b="0" lang="en-US" sz="2600" spc="-1" strike="noStrike">
                <a:solidFill>
                  <a:srgbClr val="000000"/>
                </a:solidFill>
                <a:latin typeface="Arial"/>
              </a:rPr>
              <a:t> </a:t>
            </a:r>
            <a:r>
              <a:rPr b="0" lang="en-US" sz="2600" spc="-1" strike="noStrike">
                <a:solidFill>
                  <a:srgbClr val="000000"/>
                </a:solidFill>
                <a:latin typeface="Arial"/>
              </a:rPr>
              <a:t>t</a:t>
            </a:r>
            <a:r>
              <a:rPr b="0" lang="en-US" sz="2600" spc="-1" strike="noStrike">
                <a:solidFill>
                  <a:srgbClr val="000000"/>
                </a:solidFill>
                <a:latin typeface="Arial"/>
              </a:rPr>
              <a:t>o</a:t>
            </a:r>
            <a:r>
              <a:rPr b="0" lang="en-US" sz="2600" spc="-1" strike="noStrike">
                <a:solidFill>
                  <a:srgbClr val="000000"/>
                </a:solidFill>
                <a:latin typeface="Arial"/>
              </a:rPr>
              <a:t> </a:t>
            </a:r>
            <a:r>
              <a:rPr b="0" lang="en-US" sz="2600" spc="-1" strike="noStrike">
                <a:solidFill>
                  <a:srgbClr val="000000"/>
                </a:solidFill>
                <a:latin typeface="Arial"/>
              </a:rPr>
              <a:t>l</a:t>
            </a:r>
            <a:r>
              <a:rPr b="0" lang="en-US" sz="2600" spc="-1" strike="noStrike">
                <a:solidFill>
                  <a:srgbClr val="000000"/>
                </a:solidFill>
                <a:latin typeface="Arial"/>
              </a:rPr>
              <a:t>o</a:t>
            </a:r>
            <a:r>
              <a:rPr b="0" lang="en-US" sz="2600" spc="-1" strike="noStrike">
                <a:solidFill>
                  <a:srgbClr val="000000"/>
                </a:solidFill>
                <a:latin typeface="Arial"/>
              </a:rPr>
              <a:t>c</a:t>
            </a:r>
            <a:r>
              <a:rPr b="0" lang="en-US" sz="2600" spc="-1" strike="noStrike">
                <a:solidFill>
                  <a:srgbClr val="000000"/>
                </a:solidFill>
                <a:latin typeface="Arial"/>
              </a:rPr>
              <a:t>a</a:t>
            </a:r>
            <a:r>
              <a:rPr b="0" lang="en-US" sz="2600" spc="-1" strike="noStrike">
                <a:solidFill>
                  <a:srgbClr val="000000"/>
                </a:solidFill>
                <a:latin typeface="Arial"/>
              </a:rPr>
              <a:t>t</a:t>
            </a:r>
            <a:r>
              <a:rPr b="0" lang="en-US" sz="2600" spc="-1" strike="noStrike">
                <a:solidFill>
                  <a:srgbClr val="000000"/>
                </a:solidFill>
                <a:latin typeface="Arial"/>
              </a:rPr>
              <a:t>i</a:t>
            </a:r>
            <a:r>
              <a:rPr b="0" lang="en-US" sz="2600" spc="-1" strike="noStrike">
                <a:solidFill>
                  <a:srgbClr val="000000"/>
                </a:solidFill>
                <a:latin typeface="Arial"/>
              </a:rPr>
              <a:t>o</a:t>
            </a:r>
            <a:r>
              <a:rPr b="0" lang="en-US" sz="2600" spc="-1" strike="noStrike">
                <a:solidFill>
                  <a:srgbClr val="000000"/>
                </a:solidFill>
                <a:latin typeface="Arial"/>
              </a:rPr>
              <a:t>n</a:t>
            </a:r>
            <a:r>
              <a:rPr b="0" lang="en-US" sz="2600" spc="-1" strike="noStrike">
                <a:solidFill>
                  <a:srgbClr val="000000"/>
                </a:solidFill>
                <a:latin typeface="Arial"/>
              </a:rPr>
              <a:t> </a:t>
            </a:r>
            <a:r>
              <a:rPr b="0" lang="en-US" sz="2600" spc="-1" strike="noStrike">
                <a:solidFill>
                  <a:srgbClr val="000000"/>
                </a:solidFill>
                <a:latin typeface="Arial"/>
              </a:rPr>
              <a:t>o</a:t>
            </a:r>
            <a:r>
              <a:rPr b="0" lang="en-US" sz="2600" spc="-1" strike="noStrike">
                <a:solidFill>
                  <a:srgbClr val="000000"/>
                </a:solidFill>
                <a:latin typeface="Arial"/>
              </a:rPr>
              <a:t>f</a:t>
            </a:r>
            <a:r>
              <a:rPr b="0" lang="en-US" sz="2600" spc="-1" strike="noStrike">
                <a:solidFill>
                  <a:srgbClr val="000000"/>
                </a:solidFill>
                <a:latin typeface="Arial"/>
              </a:rPr>
              <a:t> </a:t>
            </a:r>
            <a:r>
              <a:rPr b="0" lang="en-US" sz="2600" spc="-1" strike="noStrike">
                <a:solidFill>
                  <a:srgbClr val="000000"/>
                </a:solidFill>
                <a:latin typeface="Arial"/>
              </a:rPr>
              <a:t>a</a:t>
            </a:r>
            <a:r>
              <a:rPr b="0" lang="en-US" sz="2600" spc="-1" strike="noStrike">
                <a:solidFill>
                  <a:srgbClr val="000000"/>
                </a:solidFill>
                <a:latin typeface="Arial"/>
              </a:rPr>
              <a:t>n</a:t>
            </a:r>
            <a:r>
              <a:rPr b="0" lang="en-US" sz="2600" spc="-1" strike="noStrike">
                <a:solidFill>
                  <a:srgbClr val="000000"/>
                </a:solidFill>
                <a:latin typeface="Arial"/>
              </a:rPr>
              <a:t> </a:t>
            </a:r>
            <a:r>
              <a:rPr b="0" lang="en-US" sz="2600" spc="-1" strike="noStrike">
                <a:solidFill>
                  <a:srgbClr val="000000"/>
                </a:solidFill>
                <a:latin typeface="Arial"/>
              </a:rPr>
              <a:t>o</a:t>
            </a:r>
            <a:r>
              <a:rPr b="0" lang="en-US" sz="2600" spc="-1" strike="noStrike">
                <a:solidFill>
                  <a:srgbClr val="000000"/>
                </a:solidFill>
                <a:latin typeface="Arial"/>
              </a:rPr>
              <a:t>b</a:t>
            </a:r>
            <a:r>
              <a:rPr b="0" lang="en-US" sz="2600" spc="-1" strike="noStrike">
                <a:solidFill>
                  <a:srgbClr val="000000"/>
                </a:solidFill>
                <a:latin typeface="Arial"/>
              </a:rPr>
              <a:t>j</a:t>
            </a:r>
            <a:r>
              <a:rPr b="0" lang="en-US" sz="2600" spc="-1" strike="noStrike">
                <a:solidFill>
                  <a:srgbClr val="000000"/>
                </a:solidFill>
                <a:latin typeface="Arial"/>
              </a:rPr>
              <a:t>e</a:t>
            </a:r>
            <a:r>
              <a:rPr b="0" lang="en-US" sz="2600" spc="-1" strike="noStrike">
                <a:solidFill>
                  <a:srgbClr val="000000"/>
                </a:solidFill>
                <a:latin typeface="Arial"/>
              </a:rPr>
              <a:t>c</a:t>
            </a:r>
            <a:r>
              <a:rPr b="0" lang="en-US" sz="2600" spc="-1" strike="noStrike">
                <a:solidFill>
                  <a:srgbClr val="000000"/>
                </a:solidFill>
                <a:latin typeface="Arial"/>
              </a:rPr>
              <a:t>t</a:t>
            </a:r>
            <a:r>
              <a:rPr b="0" lang="en-US" sz="2600" spc="-1" strike="noStrike">
                <a:solidFill>
                  <a:srgbClr val="000000"/>
                </a:solidFill>
                <a:latin typeface="Arial"/>
              </a:rPr>
              <a:t> </a:t>
            </a:r>
            <a:r>
              <a:rPr b="0" lang="en-US" sz="2600" spc="-1" strike="noStrike">
                <a:solidFill>
                  <a:srgbClr val="000000"/>
                </a:solidFill>
                <a:latin typeface="Arial"/>
              </a:rPr>
              <a:t>i</a:t>
            </a:r>
            <a:r>
              <a:rPr b="0" lang="en-US" sz="2600" spc="-1" strike="noStrike">
                <a:solidFill>
                  <a:srgbClr val="000000"/>
                </a:solidFill>
                <a:latin typeface="Arial"/>
              </a:rPr>
              <a:t>n</a:t>
            </a:r>
            <a:r>
              <a:rPr b="0" lang="en-US" sz="2600" spc="-1" strike="noStrike">
                <a:solidFill>
                  <a:srgbClr val="000000"/>
                </a:solidFill>
                <a:latin typeface="Arial"/>
              </a:rPr>
              <a:t> </a:t>
            </a:r>
            <a:r>
              <a:rPr b="0" lang="en-US" sz="2600" spc="-1" strike="noStrike">
                <a:solidFill>
                  <a:srgbClr val="000000"/>
                </a:solidFill>
                <a:latin typeface="Arial"/>
              </a:rPr>
              <a:t>a</a:t>
            </a:r>
            <a:r>
              <a:rPr b="0" lang="en-US" sz="2600" spc="-1" strike="noStrike">
                <a:solidFill>
                  <a:srgbClr val="000000"/>
                </a:solidFill>
                <a:latin typeface="Arial"/>
              </a:rPr>
              <a:t>n</a:t>
            </a:r>
            <a:r>
              <a:rPr b="0" lang="en-US" sz="2600" spc="-1" strike="noStrike">
                <a:solidFill>
                  <a:srgbClr val="000000"/>
                </a:solidFill>
                <a:latin typeface="Arial"/>
              </a:rPr>
              <a:t> </a:t>
            </a:r>
            <a:r>
              <a:rPr b="0" lang="en-US" sz="2600" spc="-1" strike="noStrike">
                <a:solidFill>
                  <a:srgbClr val="000000"/>
                </a:solidFill>
                <a:latin typeface="Arial"/>
              </a:rPr>
              <a:t>i</a:t>
            </a:r>
            <a:r>
              <a:rPr b="0" lang="en-US" sz="2600" spc="-1" strike="noStrike">
                <a:solidFill>
                  <a:srgbClr val="000000"/>
                </a:solidFill>
                <a:latin typeface="Arial"/>
              </a:rPr>
              <a:t>m</a:t>
            </a:r>
            <a:r>
              <a:rPr b="0" lang="en-US" sz="2600" spc="-1" strike="noStrike">
                <a:solidFill>
                  <a:srgbClr val="000000"/>
                </a:solidFill>
                <a:latin typeface="Arial"/>
              </a:rPr>
              <a:t>a</a:t>
            </a:r>
            <a:r>
              <a:rPr b="0" lang="en-US" sz="2600" spc="-1" strike="noStrike">
                <a:solidFill>
                  <a:srgbClr val="000000"/>
                </a:solidFill>
                <a:latin typeface="Arial"/>
              </a:rPr>
              <a:t>g</a:t>
            </a:r>
            <a:r>
              <a:rPr b="0" lang="en-US" sz="2600" spc="-1" strike="noStrike">
                <a:solidFill>
                  <a:srgbClr val="000000"/>
                </a:solidFill>
                <a:latin typeface="Arial"/>
              </a:rPr>
              <a:t>e</a:t>
            </a:r>
            <a:endParaRPr b="0" lang="en-US"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7" name="" descr=""/>
          <p:cNvPicPr/>
          <p:nvPr/>
        </p:nvPicPr>
        <p:blipFill>
          <a:blip r:embed="rId1"/>
          <a:stretch/>
        </p:blipFill>
        <p:spPr>
          <a:xfrm>
            <a:off x="685800" y="1143000"/>
            <a:ext cx="11506320" cy="5715000"/>
          </a:xfrm>
          <a:prstGeom prst="rect">
            <a:avLst/>
          </a:prstGeom>
          <a:ln w="0">
            <a:noFill/>
          </a:ln>
        </p:spPr>
      </p:pic>
      <p:sp>
        <p:nvSpPr>
          <p:cNvPr id="108" name=""/>
          <p:cNvSpPr txBox="1"/>
          <p:nvPr/>
        </p:nvSpPr>
        <p:spPr>
          <a:xfrm>
            <a:off x="881640" y="312120"/>
            <a:ext cx="8948160" cy="602280"/>
          </a:xfrm>
          <a:prstGeom prst="rect">
            <a:avLst/>
          </a:prstGeom>
          <a:noFill/>
          <a:ln w="0">
            <a:noFill/>
          </a:ln>
        </p:spPr>
        <p:txBody>
          <a:bodyPr wrap="none" lIns="90000" rIns="90000" tIns="45000" bIns="45000" anchor="t">
            <a:noAutofit/>
          </a:bodyPr>
          <a:p>
            <a:r>
              <a:rPr b="0" lang="en-US" sz="3600" spc="-1" strike="noStrike" u="sng">
                <a:solidFill>
                  <a:srgbClr val="000000"/>
                </a:solidFill>
                <a:uFillTx/>
                <a:latin typeface="Arial"/>
              </a:rPr>
              <a:t>How we human can Recognize any images</a:t>
            </a:r>
            <a:endParaRPr b="0" lang="en-US" sz="3600" spc="-1" strike="noStrike" u="sng">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9" name="" descr=""/>
          <p:cNvPicPr/>
          <p:nvPr/>
        </p:nvPicPr>
        <p:blipFill>
          <a:blip r:embed="rId1"/>
          <a:stretch/>
        </p:blipFill>
        <p:spPr>
          <a:xfrm>
            <a:off x="-69480" y="0"/>
            <a:ext cx="12252960" cy="681156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pitchFamily="0" charset="1"/>
        <a:ea typeface=""/>
        <a:cs typeface=""/>
      </a:majorFont>
      <a:minorFont>
        <a:latin typeface="Franklin Gothic Book" panose="020B0503020102020204" pitchFamily="0" charset="1"/>
        <a:ea typeface=""/>
        <a:cs typeface=""/>
      </a:minorFont>
    </a:fontScheme>
    <a:fmtScheme>
      <a:fillStyleLst>
        <a:solidFill>
          <a:schemeClr val="phClr"/>
        </a:solidFill>
        <a:gradFill>
          <a:gsLst>
            <a:gs pos="0">
              <a:schemeClr val="phClr">
                <a:tint val="67000"/>
                <a:lumMod val="110000"/>
              </a:schemeClr>
            </a:gs>
            <a:gs pos="50000">
              <a:schemeClr val="phClr">
                <a:tint val="73000"/>
                <a:lumMod val="105000"/>
              </a:schemeClr>
            </a:gs>
            <a:gs pos="100000">
              <a:schemeClr val="phClr">
                <a:tint val="81000"/>
                <a:lumMod val="105000"/>
              </a:schemeClr>
            </a:gs>
          </a:gsLst>
          <a:lin ang="5400000" scaled="0"/>
          <a:tileRect l="0" t="0" r="0" b="0"/>
        </a:gradFill>
        <a:gradFill>
          <a:gsLst>
            <a:gs pos="0">
              <a:schemeClr val="phClr">
                <a:tint val="94000"/>
                <a:lumMod val="102000"/>
              </a:schemeClr>
            </a:gs>
            <a:gs pos="50000">
              <a:schemeClr val="phClr">
                <a:shade val="100000"/>
                <a:lumMod val="100000"/>
              </a:schemeClr>
            </a:gs>
            <a:gs pos="100000">
              <a:schemeClr val="phClr">
                <a:shade val="78000"/>
                <a:lumMod val="99000"/>
              </a:schemeClr>
            </a:gs>
          </a:gsLst>
          <a:lin ang="5400000" scaled="0"/>
          <a:tileRect l="0" t="0" r="0" b="0"/>
        </a:gradFill>
      </a:fillStyleLst>
      <a:lnStyleLst>
        <a:ln w="6350" cap="flat" cmpd="sng" algn="in">
          <a:prstDash val="solid"/>
        </a:ln>
        <a:ln w="34925" cap="flat" cmpd="sng" algn="in">
          <a:prstDash val="solid"/>
        </a:ln>
        <a:ln w="19050" cap="flat" cmpd="sng" algn="in">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pitchFamily="0" charset="1"/>
        <a:ea typeface=""/>
        <a:cs typeface=""/>
      </a:majorFont>
      <a:minorFont>
        <a:latin typeface="Franklin Gothic Book" panose="020B0503020102020204" pitchFamily="0" charset="1"/>
        <a:ea typeface=""/>
        <a:cs typeface=""/>
      </a:minorFont>
    </a:fontScheme>
    <a:fmtScheme>
      <a:fillStyleLst>
        <a:solidFill>
          <a:schemeClr val="phClr"/>
        </a:solidFill>
        <a:gradFill>
          <a:gsLst>
            <a:gs pos="0">
              <a:schemeClr val="phClr">
                <a:tint val="67000"/>
                <a:lumMod val="110000"/>
              </a:schemeClr>
            </a:gs>
            <a:gs pos="50000">
              <a:schemeClr val="phClr">
                <a:tint val="73000"/>
                <a:lumMod val="105000"/>
              </a:schemeClr>
            </a:gs>
            <a:gs pos="100000">
              <a:schemeClr val="phClr">
                <a:tint val="81000"/>
                <a:lumMod val="105000"/>
              </a:schemeClr>
            </a:gs>
          </a:gsLst>
          <a:lin ang="5400000" scaled="0"/>
          <a:tileRect l="0" t="0" r="0" b="0"/>
        </a:gradFill>
        <a:gradFill>
          <a:gsLst>
            <a:gs pos="0">
              <a:schemeClr val="phClr">
                <a:tint val="94000"/>
                <a:lumMod val="102000"/>
              </a:schemeClr>
            </a:gs>
            <a:gs pos="50000">
              <a:schemeClr val="phClr">
                <a:shade val="100000"/>
                <a:lumMod val="100000"/>
              </a:schemeClr>
            </a:gs>
            <a:gs pos="100000">
              <a:schemeClr val="phClr">
                <a:shade val="78000"/>
                <a:lumMod val="99000"/>
              </a:schemeClr>
            </a:gs>
          </a:gsLst>
          <a:lin ang="5400000" scaled="0"/>
          <a:tileRect l="0" t="0" r="0" b="0"/>
        </a:gradFill>
      </a:fillStyleLst>
      <a:lnStyleLst>
        <a:ln w="6350" cap="flat" cmpd="sng" algn="in">
          <a:prstDash val="solid"/>
        </a:ln>
        <a:ln w="34925" cap="flat" cmpd="sng" algn="in">
          <a:prstDash val="solid"/>
        </a:ln>
        <a:ln w="19050" cap="flat" cmpd="sng" algn="in">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pitchFamily="0" charset="1"/>
        <a:ea typeface=""/>
        <a:cs typeface=""/>
      </a:majorFont>
      <a:minorFont>
        <a:latin typeface="Franklin Gothic Book" panose="020B0503020102020204" pitchFamily="0" charset="1"/>
        <a:ea typeface=""/>
        <a:cs typeface=""/>
      </a:minorFont>
    </a:fontScheme>
    <a:fmtScheme>
      <a:fillStyleLst>
        <a:solidFill>
          <a:schemeClr val="phClr"/>
        </a:solidFill>
        <a:gradFill>
          <a:gsLst>
            <a:gs pos="0">
              <a:schemeClr val="phClr">
                <a:tint val="67000"/>
                <a:lumMod val="110000"/>
              </a:schemeClr>
            </a:gs>
            <a:gs pos="50000">
              <a:schemeClr val="phClr">
                <a:tint val="73000"/>
                <a:lumMod val="105000"/>
              </a:schemeClr>
            </a:gs>
            <a:gs pos="100000">
              <a:schemeClr val="phClr">
                <a:tint val="81000"/>
                <a:lumMod val="105000"/>
              </a:schemeClr>
            </a:gs>
          </a:gsLst>
          <a:lin ang="5400000" scaled="0"/>
          <a:tileRect l="0" t="0" r="0" b="0"/>
        </a:gradFill>
        <a:gradFill>
          <a:gsLst>
            <a:gs pos="0">
              <a:schemeClr val="phClr">
                <a:tint val="94000"/>
                <a:lumMod val="102000"/>
              </a:schemeClr>
            </a:gs>
            <a:gs pos="50000">
              <a:schemeClr val="phClr">
                <a:shade val="100000"/>
                <a:lumMod val="100000"/>
              </a:schemeClr>
            </a:gs>
            <a:gs pos="100000">
              <a:schemeClr val="phClr">
                <a:shade val="78000"/>
                <a:lumMod val="99000"/>
              </a:schemeClr>
            </a:gs>
          </a:gsLst>
          <a:lin ang="5400000" scaled="0"/>
          <a:tileRect l="0" t="0" r="0" b="0"/>
        </a:gradFill>
      </a:fillStyleLst>
      <a:lnStyleLst>
        <a:ln w="6350" cap="flat" cmpd="sng" algn="in">
          <a:prstDash val="solid"/>
        </a:ln>
        <a:ln w="34925" cap="flat" cmpd="sng" algn="in">
          <a:prstDash val="solid"/>
        </a:ln>
        <a:ln w="19050" cap="flat" cmpd="sng" algn="in">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pitchFamily="0" charset="1"/>
        <a:ea typeface=""/>
        <a:cs typeface=""/>
      </a:majorFont>
      <a:minorFont>
        <a:latin typeface="Franklin Gothic Book" panose="020B0503020102020204" pitchFamily="0" charset="1"/>
        <a:ea typeface=""/>
        <a:cs typeface=""/>
      </a:minorFont>
    </a:fontScheme>
    <a:fmtScheme>
      <a:fillStyleLst>
        <a:solidFill>
          <a:schemeClr val="phClr"/>
        </a:solidFill>
        <a:gradFill>
          <a:gsLst>
            <a:gs pos="0">
              <a:schemeClr val="phClr">
                <a:tint val="67000"/>
                <a:lumMod val="110000"/>
              </a:schemeClr>
            </a:gs>
            <a:gs pos="50000">
              <a:schemeClr val="phClr">
                <a:tint val="73000"/>
                <a:lumMod val="105000"/>
              </a:schemeClr>
            </a:gs>
            <a:gs pos="100000">
              <a:schemeClr val="phClr">
                <a:tint val="81000"/>
                <a:lumMod val="105000"/>
              </a:schemeClr>
            </a:gs>
          </a:gsLst>
          <a:lin ang="5400000" scaled="0"/>
          <a:tileRect l="0" t="0" r="0" b="0"/>
        </a:gradFill>
        <a:gradFill>
          <a:gsLst>
            <a:gs pos="0">
              <a:schemeClr val="phClr">
                <a:tint val="94000"/>
                <a:lumMod val="102000"/>
              </a:schemeClr>
            </a:gs>
            <a:gs pos="50000">
              <a:schemeClr val="phClr">
                <a:shade val="100000"/>
                <a:lumMod val="100000"/>
              </a:schemeClr>
            </a:gs>
            <a:gs pos="100000">
              <a:schemeClr val="phClr">
                <a:shade val="78000"/>
                <a:lumMod val="99000"/>
              </a:schemeClr>
            </a:gs>
          </a:gsLst>
          <a:lin ang="5400000" scaled="0"/>
          <a:tileRect l="0" t="0" r="0" b="0"/>
        </a:gradFill>
      </a:fillStyleLst>
      <a:lnStyleLst>
        <a:ln w="6350" cap="flat" cmpd="sng" algn="in">
          <a:prstDash val="solid"/>
        </a:ln>
        <a:ln w="34925" cap="flat" cmpd="sng" algn="in">
          <a:prstDash val="solid"/>
        </a:ln>
        <a:ln w="19050" cap="flat" cmpd="sng" algn="in">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pitchFamily="0" charset="1"/>
        <a:ea typeface=""/>
        <a:cs typeface=""/>
      </a:majorFont>
      <a:minorFont>
        <a:latin typeface="Franklin Gothic Book" panose="020B0503020102020204" pitchFamily="0" charset="1"/>
        <a:ea typeface=""/>
        <a:cs typeface=""/>
      </a:minorFont>
    </a:fontScheme>
    <a:fmtScheme>
      <a:fillStyleLst>
        <a:solidFill>
          <a:schemeClr val="phClr"/>
        </a:solidFill>
        <a:gradFill>
          <a:gsLst>
            <a:gs pos="0">
              <a:schemeClr val="phClr">
                <a:tint val="67000"/>
                <a:lumMod val="110000"/>
              </a:schemeClr>
            </a:gs>
            <a:gs pos="50000">
              <a:schemeClr val="phClr">
                <a:tint val="73000"/>
                <a:lumMod val="105000"/>
              </a:schemeClr>
            </a:gs>
            <a:gs pos="100000">
              <a:schemeClr val="phClr">
                <a:tint val="81000"/>
                <a:lumMod val="105000"/>
              </a:schemeClr>
            </a:gs>
          </a:gsLst>
          <a:lin ang="5400000" scaled="0"/>
          <a:tileRect l="0" t="0" r="0" b="0"/>
        </a:gradFill>
        <a:gradFill>
          <a:gsLst>
            <a:gs pos="0">
              <a:schemeClr val="phClr">
                <a:tint val="94000"/>
                <a:lumMod val="102000"/>
              </a:schemeClr>
            </a:gs>
            <a:gs pos="50000">
              <a:schemeClr val="phClr">
                <a:shade val="100000"/>
                <a:lumMod val="100000"/>
              </a:schemeClr>
            </a:gs>
            <a:gs pos="100000">
              <a:schemeClr val="phClr">
                <a:shade val="78000"/>
                <a:lumMod val="99000"/>
              </a:schemeClr>
            </a:gs>
          </a:gsLst>
          <a:lin ang="5400000" scaled="0"/>
          <a:tileRect l="0" t="0" r="0" b="0"/>
        </a:gradFill>
      </a:fillStyleLst>
      <a:lnStyleLst>
        <a:ln w="6350" cap="flat" cmpd="sng" algn="in">
          <a:prstDash val="solid"/>
        </a:ln>
        <a:ln w="34925" cap="flat" cmpd="sng" algn="in">
          <a:prstDash val="solid"/>
        </a:ln>
        <a:ln w="19050" cap="flat" cmpd="sng" algn="in">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pitchFamily="0" charset="1"/>
        <a:ea typeface=""/>
        <a:cs typeface=""/>
      </a:majorFont>
      <a:minorFont>
        <a:latin typeface="Franklin Gothic Book" panose="020B0503020102020204" pitchFamily="0" charset="1"/>
        <a:ea typeface=""/>
        <a:cs typeface=""/>
      </a:minorFont>
    </a:fontScheme>
    <a:fmtScheme>
      <a:fillStyleLst>
        <a:solidFill>
          <a:schemeClr val="phClr"/>
        </a:solidFill>
        <a:gradFill>
          <a:gsLst>
            <a:gs pos="0">
              <a:schemeClr val="phClr">
                <a:tint val="67000"/>
                <a:lumMod val="110000"/>
              </a:schemeClr>
            </a:gs>
            <a:gs pos="50000">
              <a:schemeClr val="phClr">
                <a:tint val="73000"/>
                <a:lumMod val="105000"/>
              </a:schemeClr>
            </a:gs>
            <a:gs pos="100000">
              <a:schemeClr val="phClr">
                <a:tint val="81000"/>
                <a:lumMod val="105000"/>
              </a:schemeClr>
            </a:gs>
          </a:gsLst>
          <a:lin ang="5400000" scaled="0"/>
          <a:tileRect l="0" t="0" r="0" b="0"/>
        </a:gradFill>
        <a:gradFill>
          <a:gsLst>
            <a:gs pos="0">
              <a:schemeClr val="phClr">
                <a:tint val="94000"/>
                <a:lumMod val="102000"/>
              </a:schemeClr>
            </a:gs>
            <a:gs pos="50000">
              <a:schemeClr val="phClr">
                <a:shade val="100000"/>
                <a:lumMod val="100000"/>
              </a:schemeClr>
            </a:gs>
            <a:gs pos="100000">
              <a:schemeClr val="phClr">
                <a:shade val="78000"/>
                <a:lumMod val="99000"/>
              </a:schemeClr>
            </a:gs>
          </a:gsLst>
          <a:lin ang="5400000" scaled="0"/>
          <a:tileRect l="0" t="0" r="0" b="0"/>
        </a:gradFill>
      </a:fillStyleLst>
      <a:lnStyleLst>
        <a:ln w="6350" cap="flat" cmpd="sng" algn="in">
          <a:prstDash val="solid"/>
        </a:ln>
        <a:ln w="34925" cap="flat" cmpd="sng" algn="in">
          <a:prstDash val="solid"/>
        </a:ln>
        <a:ln w="19050" cap="flat" cmpd="sng" algn="in">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pitchFamily="0" charset="1"/>
        <a:ea typeface=""/>
        <a:cs typeface=""/>
      </a:majorFont>
      <a:minorFont>
        <a:latin typeface="Franklin Gothic Book" panose="020B0503020102020204" pitchFamily="0" charset="1"/>
        <a:ea typeface=""/>
        <a:cs typeface=""/>
      </a:minorFont>
    </a:fontScheme>
    <a:fmtScheme>
      <a:fillStyleLst>
        <a:solidFill>
          <a:schemeClr val="phClr"/>
        </a:solidFill>
        <a:gradFill>
          <a:gsLst>
            <a:gs pos="0">
              <a:schemeClr val="phClr">
                <a:tint val="67000"/>
                <a:lumMod val="110000"/>
              </a:schemeClr>
            </a:gs>
            <a:gs pos="50000">
              <a:schemeClr val="phClr">
                <a:tint val="73000"/>
                <a:lumMod val="105000"/>
              </a:schemeClr>
            </a:gs>
            <a:gs pos="100000">
              <a:schemeClr val="phClr">
                <a:tint val="81000"/>
                <a:lumMod val="105000"/>
              </a:schemeClr>
            </a:gs>
          </a:gsLst>
          <a:lin ang="5400000" scaled="0"/>
          <a:tileRect l="0" t="0" r="0" b="0"/>
        </a:gradFill>
        <a:gradFill>
          <a:gsLst>
            <a:gs pos="0">
              <a:schemeClr val="phClr">
                <a:tint val="94000"/>
                <a:lumMod val="102000"/>
              </a:schemeClr>
            </a:gs>
            <a:gs pos="50000">
              <a:schemeClr val="phClr">
                <a:shade val="100000"/>
                <a:lumMod val="100000"/>
              </a:schemeClr>
            </a:gs>
            <a:gs pos="100000">
              <a:schemeClr val="phClr">
                <a:shade val="78000"/>
                <a:lumMod val="99000"/>
              </a:schemeClr>
            </a:gs>
          </a:gsLst>
          <a:lin ang="5400000" scaled="0"/>
          <a:tileRect l="0" t="0" r="0" b="0"/>
        </a:gradFill>
      </a:fillStyleLst>
      <a:lnStyleLst>
        <a:ln w="6350" cap="flat" cmpd="sng" algn="in">
          <a:prstDash val="solid"/>
        </a:ln>
        <a:ln w="34925" cap="flat" cmpd="sng" algn="in">
          <a:prstDash val="solid"/>
        </a:ln>
        <a:ln w="19050" cap="flat" cmpd="sng" algn="in">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pitchFamily="0" charset="1"/>
        <a:ea typeface=""/>
        <a:cs typeface=""/>
      </a:majorFont>
      <a:minorFont>
        <a:latin typeface="Franklin Gothic Book" panose="020B0503020102020204" pitchFamily="0" charset="1"/>
        <a:ea typeface=""/>
        <a:cs typeface=""/>
      </a:minorFont>
    </a:fontScheme>
    <a:fmtScheme>
      <a:fillStyleLst>
        <a:solidFill>
          <a:schemeClr val="phClr"/>
        </a:solidFill>
        <a:gradFill>
          <a:gsLst>
            <a:gs pos="0">
              <a:schemeClr val="phClr">
                <a:tint val="67000"/>
                <a:lumMod val="110000"/>
              </a:schemeClr>
            </a:gs>
            <a:gs pos="50000">
              <a:schemeClr val="phClr">
                <a:tint val="73000"/>
                <a:lumMod val="105000"/>
              </a:schemeClr>
            </a:gs>
            <a:gs pos="100000">
              <a:schemeClr val="phClr">
                <a:tint val="81000"/>
                <a:lumMod val="105000"/>
              </a:schemeClr>
            </a:gs>
          </a:gsLst>
          <a:lin ang="5400000" scaled="0"/>
          <a:tileRect l="0" t="0" r="0" b="0"/>
        </a:gradFill>
        <a:gradFill>
          <a:gsLst>
            <a:gs pos="0">
              <a:schemeClr val="phClr">
                <a:tint val="94000"/>
                <a:lumMod val="102000"/>
              </a:schemeClr>
            </a:gs>
            <a:gs pos="50000">
              <a:schemeClr val="phClr">
                <a:shade val="100000"/>
                <a:lumMod val="100000"/>
              </a:schemeClr>
            </a:gs>
            <a:gs pos="100000">
              <a:schemeClr val="phClr">
                <a:shade val="78000"/>
                <a:lumMod val="99000"/>
              </a:schemeClr>
            </a:gs>
          </a:gsLst>
          <a:lin ang="5400000" scaled="0"/>
          <a:tileRect l="0" t="0" r="0" b="0"/>
        </a:gradFill>
      </a:fillStyleLst>
      <a:lnStyleLst>
        <a:ln w="6350" cap="flat" cmpd="sng" algn="in">
          <a:prstDash val="solid"/>
        </a:ln>
        <a:ln w="34925" cap="flat" cmpd="sng" algn="in">
          <a:prstDash val="solid"/>
        </a:ln>
        <a:ln w="19050" cap="flat" cmpd="sng" algn="in">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pitchFamily="0" charset="1"/>
        <a:ea typeface=""/>
        <a:cs typeface=""/>
      </a:majorFont>
      <a:minorFont>
        <a:latin typeface="Franklin Gothic Book" panose="020B0503020102020204" pitchFamily="0" charset="1"/>
        <a:ea typeface=""/>
        <a:cs typeface=""/>
      </a:minorFont>
    </a:fontScheme>
    <a:fmtScheme>
      <a:fillStyleLst>
        <a:solidFill>
          <a:schemeClr val="phClr"/>
        </a:solidFill>
        <a:gradFill>
          <a:gsLst>
            <a:gs pos="0">
              <a:schemeClr val="phClr">
                <a:tint val="67000"/>
                <a:lumMod val="110000"/>
              </a:schemeClr>
            </a:gs>
            <a:gs pos="50000">
              <a:schemeClr val="phClr">
                <a:tint val="73000"/>
                <a:lumMod val="105000"/>
              </a:schemeClr>
            </a:gs>
            <a:gs pos="100000">
              <a:schemeClr val="phClr">
                <a:tint val="81000"/>
                <a:lumMod val="105000"/>
              </a:schemeClr>
            </a:gs>
          </a:gsLst>
          <a:lin ang="5400000" scaled="0"/>
          <a:tileRect l="0" t="0" r="0" b="0"/>
        </a:gradFill>
        <a:gradFill>
          <a:gsLst>
            <a:gs pos="0">
              <a:schemeClr val="phClr">
                <a:tint val="94000"/>
                <a:lumMod val="102000"/>
              </a:schemeClr>
            </a:gs>
            <a:gs pos="50000">
              <a:schemeClr val="phClr">
                <a:shade val="100000"/>
                <a:lumMod val="100000"/>
              </a:schemeClr>
            </a:gs>
            <a:gs pos="100000">
              <a:schemeClr val="phClr">
                <a:shade val="78000"/>
                <a:lumMod val="99000"/>
              </a:schemeClr>
            </a:gs>
          </a:gsLst>
          <a:lin ang="5400000" scaled="0"/>
          <a:tileRect l="0" t="0" r="0" b="0"/>
        </a:gradFill>
      </a:fillStyleLst>
      <a:lnStyleLst>
        <a:ln w="6350" cap="flat" cmpd="sng" algn="in">
          <a:prstDash val="solid"/>
        </a:ln>
        <a:ln w="34925" cap="flat" cmpd="sng" algn="in">
          <a:prstDash val="solid"/>
        </a:ln>
        <a:ln w="19050" cap="flat" cmpd="sng" algn="in">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pitchFamily="0" charset="1"/>
        <a:ea typeface=""/>
        <a:cs typeface=""/>
      </a:majorFont>
      <a:minorFont>
        <a:latin typeface="Franklin Gothic Book" panose="020B0503020102020204" pitchFamily="0" charset="1"/>
        <a:ea typeface=""/>
        <a:cs typeface=""/>
      </a:minorFont>
    </a:fontScheme>
    <a:fmtScheme>
      <a:fillStyleLst>
        <a:solidFill>
          <a:schemeClr val="phClr"/>
        </a:solidFill>
        <a:gradFill>
          <a:gsLst>
            <a:gs pos="0">
              <a:schemeClr val="phClr">
                <a:tint val="67000"/>
                <a:lumMod val="110000"/>
              </a:schemeClr>
            </a:gs>
            <a:gs pos="50000">
              <a:schemeClr val="phClr">
                <a:tint val="73000"/>
                <a:lumMod val="105000"/>
              </a:schemeClr>
            </a:gs>
            <a:gs pos="100000">
              <a:schemeClr val="phClr">
                <a:tint val="81000"/>
                <a:lumMod val="105000"/>
              </a:schemeClr>
            </a:gs>
          </a:gsLst>
          <a:lin ang="5400000" scaled="0"/>
          <a:tileRect l="0" t="0" r="0" b="0"/>
        </a:gradFill>
        <a:gradFill>
          <a:gsLst>
            <a:gs pos="0">
              <a:schemeClr val="phClr">
                <a:tint val="94000"/>
                <a:lumMod val="102000"/>
              </a:schemeClr>
            </a:gs>
            <a:gs pos="50000">
              <a:schemeClr val="phClr">
                <a:shade val="100000"/>
                <a:lumMod val="100000"/>
              </a:schemeClr>
            </a:gs>
            <a:gs pos="100000">
              <a:schemeClr val="phClr">
                <a:shade val="78000"/>
                <a:lumMod val="99000"/>
              </a:schemeClr>
            </a:gs>
          </a:gsLst>
          <a:lin ang="5400000" scaled="0"/>
          <a:tileRect l="0" t="0" r="0" b="0"/>
        </a:gradFill>
      </a:fillStyleLst>
      <a:lnStyleLst>
        <a:ln w="6350" cap="flat" cmpd="sng" algn="in">
          <a:prstDash val="solid"/>
        </a:ln>
        <a:ln w="34925" cap="flat" cmpd="sng" algn="in">
          <a:prstDash val="solid"/>
        </a:ln>
        <a:ln w="19050" cap="flat" cmpd="sng" algn="in">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pitchFamily="0" charset="1"/>
        <a:ea typeface=""/>
        <a:cs typeface=""/>
      </a:majorFont>
      <a:minorFont>
        <a:latin typeface="Franklin Gothic Book" panose="020B0503020102020204" pitchFamily="0" charset="1"/>
        <a:ea typeface=""/>
        <a:cs typeface=""/>
      </a:minorFont>
    </a:fontScheme>
    <a:fmtScheme>
      <a:fillStyleLst>
        <a:solidFill>
          <a:schemeClr val="phClr"/>
        </a:solidFill>
        <a:gradFill>
          <a:gsLst>
            <a:gs pos="0">
              <a:schemeClr val="phClr">
                <a:tint val="67000"/>
                <a:lumMod val="110000"/>
              </a:schemeClr>
            </a:gs>
            <a:gs pos="50000">
              <a:schemeClr val="phClr">
                <a:tint val="73000"/>
                <a:lumMod val="105000"/>
              </a:schemeClr>
            </a:gs>
            <a:gs pos="100000">
              <a:schemeClr val="phClr">
                <a:tint val="81000"/>
                <a:lumMod val="105000"/>
              </a:schemeClr>
            </a:gs>
          </a:gsLst>
          <a:lin ang="5400000" scaled="0"/>
          <a:tileRect l="0" t="0" r="0" b="0"/>
        </a:gradFill>
        <a:gradFill>
          <a:gsLst>
            <a:gs pos="0">
              <a:schemeClr val="phClr">
                <a:tint val="94000"/>
                <a:lumMod val="102000"/>
              </a:schemeClr>
            </a:gs>
            <a:gs pos="50000">
              <a:schemeClr val="phClr">
                <a:shade val="100000"/>
                <a:lumMod val="100000"/>
              </a:schemeClr>
            </a:gs>
            <a:gs pos="100000">
              <a:schemeClr val="phClr">
                <a:shade val="78000"/>
                <a:lumMod val="99000"/>
              </a:schemeClr>
            </a:gs>
          </a:gsLst>
          <a:lin ang="5400000" scaled="0"/>
          <a:tileRect l="0" t="0" r="0" b="0"/>
        </a:gradFill>
      </a:fillStyleLst>
      <a:lnStyleLst>
        <a:ln w="6350" cap="flat" cmpd="sng" algn="in">
          <a:prstDash val="solid"/>
        </a:ln>
        <a:ln w="34925" cap="flat" cmpd="sng" algn="in">
          <a:prstDash val="solid"/>
        </a:ln>
        <a:ln w="19050" cap="flat" cmpd="sng" algn="in">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91</TotalTime>
  <Application>LibreOffice/24.2.7.2$Linux_X86_64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2025-03-02T19:52:03Z</dcterms:created>
  <dc:creator>PRIYA SINGHAL</dc:creator>
  <dc:description/>
  <dc:language>en-US</dc:language>
  <cp:lastModifiedBy/>
  <dcterms:modified xsi:type="dcterms:W3CDTF">2025-03-03T10:42:00Z</dcterms:modified>
  <cp:revision>22</cp:revision>
  <dc:subject/>
  <dc:title>CONVOLUTION NEURAL NETWORK (CNN)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10</vt:i4>
  </property>
</Properties>
</file>