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7"/>
  </p:normalViewPr>
  <p:slideViewPr>
    <p:cSldViewPr snapToGrid="0" snapToObjects="1">
      <p:cViewPr varScale="1">
        <p:scale>
          <a:sx n="117" d="100"/>
          <a:sy n="117" d="100"/>
        </p:scale>
        <p:origin x="3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E8DF-0F6A-BA4C-9071-FE672E7C9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6" y="429381"/>
            <a:ext cx="7800749" cy="2825448"/>
          </a:xfrm>
        </p:spPr>
        <p:txBody>
          <a:bodyPr/>
          <a:lstStyle/>
          <a:p>
            <a:r>
              <a:rPr lang="en-US" sz="4400" b="1" dirty="0"/>
              <a:t>Final Project: </a:t>
            </a:r>
            <a:r>
              <a:rPr lang="en-US" sz="4400" b="1" dirty="0" err="1"/>
              <a:t>STAt</a:t>
            </a:r>
            <a:r>
              <a:rPr lang="en-US" sz="4400" b="1" dirty="0"/>
              <a:t> 517</a:t>
            </a:r>
            <a:br>
              <a:rPr lang="en-US" dirty="0"/>
            </a:br>
            <a:r>
              <a:rPr lang="en-US" sz="3600" dirty="0"/>
              <a:t>Climate analysis and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ED796-7FB9-C348-8D48-983C0B129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0159" y="3429000"/>
            <a:ext cx="7197726" cy="1405467"/>
          </a:xfrm>
        </p:spPr>
        <p:txBody>
          <a:bodyPr/>
          <a:lstStyle/>
          <a:p>
            <a:r>
              <a:rPr lang="en-US" dirty="0"/>
              <a:t>Rohit k Yadav</a:t>
            </a:r>
          </a:p>
          <a:p>
            <a:r>
              <a:rPr lang="en-US" dirty="0"/>
              <a:t>Masters (computer Sc.)</a:t>
            </a:r>
          </a:p>
          <a:p>
            <a:r>
              <a:rPr lang="en-US" dirty="0"/>
              <a:t>University of </a:t>
            </a:r>
            <a:r>
              <a:rPr lang="en-US" dirty="0" err="1"/>
              <a:t>idaho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5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17EE7C90-66DF-934D-962E-DBF5980F6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6" y="1709057"/>
            <a:ext cx="5005157" cy="42018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9C6812-50F0-D84D-9EAF-23CE0A134B75}"/>
              </a:ext>
            </a:extLst>
          </p:cNvPr>
          <p:cNvSpPr txBox="1"/>
          <p:nvPr/>
        </p:nvSpPr>
        <p:spPr>
          <a:xfrm>
            <a:off x="377430" y="217714"/>
            <a:ext cx="1163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In preliminary EDA I have first dropped the columns that was not complete or not useful.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Some of the temperature observations were in Fahrenheit also some of Pressure, wind speed, visibility were in strange </a:t>
            </a:r>
          </a:p>
          <a:p>
            <a:r>
              <a:rPr lang="en-US" dirty="0"/>
              <a:t>      numbers so I converted them and then got the overview of each and every variables</a:t>
            </a:r>
          </a:p>
        </p:txBody>
      </p:sp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98348AF-1CDA-8A41-8EAA-9664D0B8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362" y="1141044"/>
            <a:ext cx="6596728" cy="536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7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2F8922-6EA8-CC40-8D19-DC237549D379}"/>
              </a:ext>
            </a:extLst>
          </p:cNvPr>
          <p:cNvSpPr txBox="1"/>
          <p:nvPr/>
        </p:nvSpPr>
        <p:spPr>
          <a:xfrm>
            <a:off x="685801" y="326571"/>
            <a:ext cx="3678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Modelling Process</a:t>
            </a:r>
          </a:p>
        </p:txBody>
      </p:sp>
      <p:pic>
        <p:nvPicPr>
          <p:cNvPr id="11" name="Picture 10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06E6EF45-7344-A948-9024-1D054810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61" y="2220119"/>
            <a:ext cx="8951912" cy="4429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87ED1B-97D0-2248-9751-3E2E70878513}"/>
              </a:ext>
            </a:extLst>
          </p:cNvPr>
          <p:cNvSpPr txBox="1"/>
          <p:nvPr/>
        </p:nvSpPr>
        <p:spPr>
          <a:xfrm>
            <a:off x="1114425" y="1121229"/>
            <a:ext cx="944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Imputation has been done for getting rid of null values with most frequent weather condition Haze.</a:t>
            </a:r>
          </a:p>
        </p:txBody>
      </p:sp>
    </p:spTree>
    <p:extLst>
      <p:ext uri="{BB962C8B-B14F-4D97-AF65-F5344CB8AC3E}">
        <p14:creationId xmlns:p14="http://schemas.microsoft.com/office/powerpoint/2010/main" val="2457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50B6F4-DAE9-0148-86E1-4D274EE21A61}"/>
              </a:ext>
            </a:extLst>
          </p:cNvPr>
          <p:cNvSpPr txBox="1"/>
          <p:nvPr/>
        </p:nvSpPr>
        <p:spPr>
          <a:xfrm>
            <a:off x="1164771" y="402771"/>
            <a:ext cx="279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Models Used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12B5E-89C6-AA4A-963A-60D2E575D1AB}"/>
              </a:ext>
            </a:extLst>
          </p:cNvPr>
          <p:cNvSpPr txBox="1"/>
          <p:nvPr/>
        </p:nvSpPr>
        <p:spPr>
          <a:xfrm>
            <a:off x="1382486" y="1328057"/>
            <a:ext cx="39240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Association Analysis</a:t>
            </a:r>
          </a:p>
          <a:p>
            <a:pPr marL="342900" indent="-342900">
              <a:buAutoNum type="arabicPeriod"/>
            </a:pPr>
            <a:r>
              <a:rPr lang="en-US" dirty="0"/>
              <a:t>Regression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Linear Regression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Ridge Regression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Decision Tree Regression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Gradient Boosted Regression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K-Nearest Neighbors Regressor.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44E982-5838-A54C-AFEC-94E649F6B97D}"/>
              </a:ext>
            </a:extLst>
          </p:cNvPr>
          <p:cNvSpPr txBox="1"/>
          <p:nvPr/>
        </p:nvSpPr>
        <p:spPr>
          <a:xfrm>
            <a:off x="1382486" y="3498619"/>
            <a:ext cx="32937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Clustering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/>
              <a:t>KMeans</a:t>
            </a: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GMM (Gaussian mixture)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Agglomerative Clustering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Spectral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19A7B-9D35-214B-A56E-D1D6DF4C332E}"/>
              </a:ext>
            </a:extLst>
          </p:cNvPr>
          <p:cNvSpPr txBox="1"/>
          <p:nvPr/>
        </p:nvSpPr>
        <p:spPr>
          <a:xfrm>
            <a:off x="1382486" y="5115184"/>
            <a:ext cx="4470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Classification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Categorical Classification without PCA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Categorical Classification with PCA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Binary Classification without PCA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Binary Classification with PCA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4B8F5-EC9F-AD47-9C50-07EE62F4E5F6}"/>
              </a:ext>
            </a:extLst>
          </p:cNvPr>
          <p:cNvSpPr txBox="1"/>
          <p:nvPr/>
        </p:nvSpPr>
        <p:spPr>
          <a:xfrm>
            <a:off x="6509657" y="1447800"/>
            <a:ext cx="421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ROC Visualization of </a:t>
            </a:r>
            <a:r>
              <a:rPr lang="en-US"/>
              <a:t>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4110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474B-DD45-334E-8232-9E9027B0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8" y="174172"/>
            <a:ext cx="6248399" cy="674914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0CD65F-FEF2-BE47-84C2-53F2FF0035E1}"/>
              </a:ext>
            </a:extLst>
          </p:cNvPr>
          <p:cNvSpPr txBox="1"/>
          <p:nvPr/>
        </p:nvSpPr>
        <p:spPr>
          <a:xfrm>
            <a:off x="1088572" y="1121229"/>
            <a:ext cx="882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doesn’t seemed good enough to visualize some valuable insights</a:t>
            </a:r>
          </a:p>
        </p:txBody>
      </p:sp>
    </p:spTree>
    <p:extLst>
      <p:ext uri="{BB962C8B-B14F-4D97-AF65-F5344CB8AC3E}">
        <p14:creationId xmlns:p14="http://schemas.microsoft.com/office/powerpoint/2010/main" val="2296459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3249</TotalTime>
  <Words>157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Celestial</vt:lpstr>
      <vt:lpstr>Final Project: STAt 517 Climate analysis and prediction</vt:lpstr>
      <vt:lpstr>PowerPoint Presentation</vt:lpstr>
      <vt:lpstr>PowerPoint Presentation</vt:lpstr>
      <vt:lpstr>PowerPoint Presentation</vt:lpstr>
      <vt:lpstr>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STAt 517 Climate analysis and prediction</dc:title>
  <dc:creator>Yadav, Rohit Kumar (yada6101@vandals.uidaho.edu)</dc:creator>
  <cp:lastModifiedBy>Yadav, Rohit Kumar (yada6101@vandals.uidaho.edu)</cp:lastModifiedBy>
  <cp:revision>9</cp:revision>
  <dcterms:created xsi:type="dcterms:W3CDTF">2018-12-04T01:39:52Z</dcterms:created>
  <dcterms:modified xsi:type="dcterms:W3CDTF">2018-12-06T07:49:41Z</dcterms:modified>
</cp:coreProperties>
</file>