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09" d="100"/>
          <a:sy n="109" d="100"/>
        </p:scale>
        <p:origin x="66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6E61-33D5-417C-9ADC-30A163B229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C5A43B-4105-409A-A141-0B11F8320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61511F-A151-440E-8E3A-11E62DCE8967}"/>
              </a:ext>
            </a:extLst>
          </p:cNvPr>
          <p:cNvSpPr>
            <a:spLocks noGrp="1"/>
          </p:cNvSpPr>
          <p:nvPr>
            <p:ph type="dt" sz="half" idx="10"/>
          </p:nvPr>
        </p:nvSpPr>
        <p:spPr/>
        <p:txBody>
          <a:bodyPr/>
          <a:lstStyle/>
          <a:p>
            <a:fld id="{F7E80E57-9A06-42D9-BA26-E011CE311F36}" type="datetimeFigureOut">
              <a:rPr lang="en-IN" smtClean="0"/>
              <a:t>03-05-2024</a:t>
            </a:fld>
            <a:endParaRPr lang="en-IN"/>
          </a:p>
        </p:txBody>
      </p:sp>
      <p:sp>
        <p:nvSpPr>
          <p:cNvPr id="5" name="Footer Placeholder 4">
            <a:extLst>
              <a:ext uri="{FF2B5EF4-FFF2-40B4-BE49-F238E27FC236}">
                <a16:creationId xmlns:a16="http://schemas.microsoft.com/office/drawing/2014/main" id="{D9213AC8-417E-4239-845E-9A12DA0DF6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38CA3-FBB8-4D56-BE2C-5C9D7D675AE6}"/>
              </a:ext>
            </a:extLst>
          </p:cNvPr>
          <p:cNvSpPr>
            <a:spLocks noGrp="1"/>
          </p:cNvSpPr>
          <p:nvPr>
            <p:ph type="sldNum" sz="quarter" idx="12"/>
          </p:nvPr>
        </p:nvSpPr>
        <p:spPr/>
        <p:txBody>
          <a:bodyPr/>
          <a:lstStyle/>
          <a:p>
            <a:fld id="{E749434E-91BB-4654-8B11-F82343CEFCF8}" type="slidenum">
              <a:rPr lang="en-IN" smtClean="0"/>
              <a:t>‹#›</a:t>
            </a:fld>
            <a:endParaRPr lang="en-IN"/>
          </a:p>
        </p:txBody>
      </p:sp>
    </p:spTree>
    <p:extLst>
      <p:ext uri="{BB962C8B-B14F-4D97-AF65-F5344CB8AC3E}">
        <p14:creationId xmlns:p14="http://schemas.microsoft.com/office/powerpoint/2010/main" val="46843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04AA-99C2-4B88-B3C0-BF0B4C5C41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AE7FCE-8AB2-46C6-A704-9C8D65AC88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549837-A60E-4B26-87BB-B84D9C2B6B7D}"/>
              </a:ext>
            </a:extLst>
          </p:cNvPr>
          <p:cNvSpPr>
            <a:spLocks noGrp="1"/>
          </p:cNvSpPr>
          <p:nvPr>
            <p:ph type="dt" sz="half" idx="10"/>
          </p:nvPr>
        </p:nvSpPr>
        <p:spPr/>
        <p:txBody>
          <a:bodyPr/>
          <a:lstStyle/>
          <a:p>
            <a:fld id="{F7E80E57-9A06-42D9-BA26-E011CE311F36}" type="datetimeFigureOut">
              <a:rPr lang="en-IN" smtClean="0"/>
              <a:t>03-05-2024</a:t>
            </a:fld>
            <a:endParaRPr lang="en-IN"/>
          </a:p>
        </p:txBody>
      </p:sp>
      <p:sp>
        <p:nvSpPr>
          <p:cNvPr id="5" name="Footer Placeholder 4">
            <a:extLst>
              <a:ext uri="{FF2B5EF4-FFF2-40B4-BE49-F238E27FC236}">
                <a16:creationId xmlns:a16="http://schemas.microsoft.com/office/drawing/2014/main" id="{EB17C6F2-B4BE-44E6-B0E0-DCD77E1D9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5349F-099D-45B3-B7B3-ACD4EE3FC7D4}"/>
              </a:ext>
            </a:extLst>
          </p:cNvPr>
          <p:cNvSpPr>
            <a:spLocks noGrp="1"/>
          </p:cNvSpPr>
          <p:nvPr>
            <p:ph type="sldNum" sz="quarter" idx="12"/>
          </p:nvPr>
        </p:nvSpPr>
        <p:spPr/>
        <p:txBody>
          <a:bodyPr/>
          <a:lstStyle/>
          <a:p>
            <a:fld id="{E749434E-91BB-4654-8B11-F82343CEFCF8}" type="slidenum">
              <a:rPr lang="en-IN" smtClean="0"/>
              <a:t>‹#›</a:t>
            </a:fld>
            <a:endParaRPr lang="en-IN"/>
          </a:p>
        </p:txBody>
      </p:sp>
    </p:spTree>
    <p:extLst>
      <p:ext uri="{BB962C8B-B14F-4D97-AF65-F5344CB8AC3E}">
        <p14:creationId xmlns:p14="http://schemas.microsoft.com/office/powerpoint/2010/main" val="292212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78D0B-91FE-4BCD-9924-2E03BF9683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DB748B-01DC-4EB0-938B-AEECBF3EEF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0398F-BBB7-473F-8E0E-F55DAF82179C}"/>
              </a:ext>
            </a:extLst>
          </p:cNvPr>
          <p:cNvSpPr>
            <a:spLocks noGrp="1"/>
          </p:cNvSpPr>
          <p:nvPr>
            <p:ph type="dt" sz="half" idx="10"/>
          </p:nvPr>
        </p:nvSpPr>
        <p:spPr/>
        <p:txBody>
          <a:bodyPr/>
          <a:lstStyle/>
          <a:p>
            <a:fld id="{F7E80E57-9A06-42D9-BA26-E011CE311F36}" type="datetimeFigureOut">
              <a:rPr lang="en-IN" smtClean="0"/>
              <a:t>03-05-2024</a:t>
            </a:fld>
            <a:endParaRPr lang="en-IN"/>
          </a:p>
        </p:txBody>
      </p:sp>
      <p:sp>
        <p:nvSpPr>
          <p:cNvPr id="5" name="Footer Placeholder 4">
            <a:extLst>
              <a:ext uri="{FF2B5EF4-FFF2-40B4-BE49-F238E27FC236}">
                <a16:creationId xmlns:a16="http://schemas.microsoft.com/office/drawing/2014/main" id="{922D0D4E-8336-4A41-A152-80D7E1325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4A5949-4D90-43B2-80D4-8BDE1936A8FD}"/>
              </a:ext>
            </a:extLst>
          </p:cNvPr>
          <p:cNvSpPr>
            <a:spLocks noGrp="1"/>
          </p:cNvSpPr>
          <p:nvPr>
            <p:ph type="sldNum" sz="quarter" idx="12"/>
          </p:nvPr>
        </p:nvSpPr>
        <p:spPr/>
        <p:txBody>
          <a:bodyPr/>
          <a:lstStyle/>
          <a:p>
            <a:fld id="{E749434E-91BB-4654-8B11-F82343CEFCF8}" type="slidenum">
              <a:rPr lang="en-IN" smtClean="0"/>
              <a:t>‹#›</a:t>
            </a:fld>
            <a:endParaRPr lang="en-IN"/>
          </a:p>
        </p:txBody>
      </p:sp>
    </p:spTree>
    <p:extLst>
      <p:ext uri="{BB962C8B-B14F-4D97-AF65-F5344CB8AC3E}">
        <p14:creationId xmlns:p14="http://schemas.microsoft.com/office/powerpoint/2010/main" val="317053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0C3A-BA6E-489D-B4F6-D559A4D2E0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6DD8FC-8D10-4BBA-89A8-2A49C6CE69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D06066-BD32-4A0F-A687-A5329A5A95DE}"/>
              </a:ext>
            </a:extLst>
          </p:cNvPr>
          <p:cNvSpPr>
            <a:spLocks noGrp="1"/>
          </p:cNvSpPr>
          <p:nvPr>
            <p:ph type="dt" sz="half" idx="10"/>
          </p:nvPr>
        </p:nvSpPr>
        <p:spPr/>
        <p:txBody>
          <a:bodyPr/>
          <a:lstStyle/>
          <a:p>
            <a:fld id="{F7E80E57-9A06-42D9-BA26-E011CE311F36}" type="datetimeFigureOut">
              <a:rPr lang="en-IN" smtClean="0"/>
              <a:t>03-05-2024</a:t>
            </a:fld>
            <a:endParaRPr lang="en-IN"/>
          </a:p>
        </p:txBody>
      </p:sp>
      <p:sp>
        <p:nvSpPr>
          <p:cNvPr id="5" name="Footer Placeholder 4">
            <a:extLst>
              <a:ext uri="{FF2B5EF4-FFF2-40B4-BE49-F238E27FC236}">
                <a16:creationId xmlns:a16="http://schemas.microsoft.com/office/drawing/2014/main" id="{201F93C6-12DF-4D72-87E9-81568FCA14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214E68-E0A7-4F49-A0F2-E484D4242FD3}"/>
              </a:ext>
            </a:extLst>
          </p:cNvPr>
          <p:cNvSpPr>
            <a:spLocks noGrp="1"/>
          </p:cNvSpPr>
          <p:nvPr>
            <p:ph type="sldNum" sz="quarter" idx="12"/>
          </p:nvPr>
        </p:nvSpPr>
        <p:spPr/>
        <p:txBody>
          <a:bodyPr/>
          <a:lstStyle/>
          <a:p>
            <a:fld id="{E749434E-91BB-4654-8B11-F82343CEFCF8}" type="slidenum">
              <a:rPr lang="en-IN" smtClean="0"/>
              <a:t>‹#›</a:t>
            </a:fld>
            <a:endParaRPr lang="en-IN"/>
          </a:p>
        </p:txBody>
      </p:sp>
    </p:spTree>
    <p:extLst>
      <p:ext uri="{BB962C8B-B14F-4D97-AF65-F5344CB8AC3E}">
        <p14:creationId xmlns:p14="http://schemas.microsoft.com/office/powerpoint/2010/main" val="147388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609A7-DAC8-41E0-9977-A6DF73BC81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E6A056-5F80-45F9-BE34-4AE4386200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AEC0C6-C3BD-4462-8CAF-93145222058B}"/>
              </a:ext>
            </a:extLst>
          </p:cNvPr>
          <p:cNvSpPr>
            <a:spLocks noGrp="1"/>
          </p:cNvSpPr>
          <p:nvPr>
            <p:ph type="dt" sz="half" idx="10"/>
          </p:nvPr>
        </p:nvSpPr>
        <p:spPr/>
        <p:txBody>
          <a:bodyPr/>
          <a:lstStyle/>
          <a:p>
            <a:fld id="{F7E80E57-9A06-42D9-BA26-E011CE311F36}" type="datetimeFigureOut">
              <a:rPr lang="en-IN" smtClean="0"/>
              <a:t>03-05-2024</a:t>
            </a:fld>
            <a:endParaRPr lang="en-IN"/>
          </a:p>
        </p:txBody>
      </p:sp>
      <p:sp>
        <p:nvSpPr>
          <p:cNvPr id="5" name="Footer Placeholder 4">
            <a:extLst>
              <a:ext uri="{FF2B5EF4-FFF2-40B4-BE49-F238E27FC236}">
                <a16:creationId xmlns:a16="http://schemas.microsoft.com/office/drawing/2014/main" id="{98875CB0-FA13-4CAE-8D3F-7E8771AD41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EF214A-96B9-466A-B867-88CE066D99F5}"/>
              </a:ext>
            </a:extLst>
          </p:cNvPr>
          <p:cNvSpPr>
            <a:spLocks noGrp="1"/>
          </p:cNvSpPr>
          <p:nvPr>
            <p:ph type="sldNum" sz="quarter" idx="12"/>
          </p:nvPr>
        </p:nvSpPr>
        <p:spPr/>
        <p:txBody>
          <a:bodyPr/>
          <a:lstStyle/>
          <a:p>
            <a:fld id="{E749434E-91BB-4654-8B11-F82343CEFCF8}" type="slidenum">
              <a:rPr lang="en-IN" smtClean="0"/>
              <a:t>‹#›</a:t>
            </a:fld>
            <a:endParaRPr lang="en-IN"/>
          </a:p>
        </p:txBody>
      </p:sp>
    </p:spTree>
    <p:extLst>
      <p:ext uri="{BB962C8B-B14F-4D97-AF65-F5344CB8AC3E}">
        <p14:creationId xmlns:p14="http://schemas.microsoft.com/office/powerpoint/2010/main" val="328211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F018-269F-436B-B828-5B67471DE3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0C9099-4FAD-4F07-B789-A3240A3F8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B65D03-95E3-4596-8D9E-5505BCA41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B9F324-D45A-43E8-90A1-C2DB31C9EE2D}"/>
              </a:ext>
            </a:extLst>
          </p:cNvPr>
          <p:cNvSpPr>
            <a:spLocks noGrp="1"/>
          </p:cNvSpPr>
          <p:nvPr>
            <p:ph type="dt" sz="half" idx="10"/>
          </p:nvPr>
        </p:nvSpPr>
        <p:spPr/>
        <p:txBody>
          <a:bodyPr/>
          <a:lstStyle/>
          <a:p>
            <a:fld id="{F7E80E57-9A06-42D9-BA26-E011CE311F36}" type="datetimeFigureOut">
              <a:rPr lang="en-IN" smtClean="0"/>
              <a:t>03-05-2024</a:t>
            </a:fld>
            <a:endParaRPr lang="en-IN"/>
          </a:p>
        </p:txBody>
      </p:sp>
      <p:sp>
        <p:nvSpPr>
          <p:cNvPr id="6" name="Footer Placeholder 5">
            <a:extLst>
              <a:ext uri="{FF2B5EF4-FFF2-40B4-BE49-F238E27FC236}">
                <a16:creationId xmlns:a16="http://schemas.microsoft.com/office/drawing/2014/main" id="{09C304BD-34C9-4679-970A-EAF41A38D1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7E7060-AB27-46C6-A6DF-C6FB09A4B7DF}"/>
              </a:ext>
            </a:extLst>
          </p:cNvPr>
          <p:cNvSpPr>
            <a:spLocks noGrp="1"/>
          </p:cNvSpPr>
          <p:nvPr>
            <p:ph type="sldNum" sz="quarter" idx="12"/>
          </p:nvPr>
        </p:nvSpPr>
        <p:spPr/>
        <p:txBody>
          <a:bodyPr/>
          <a:lstStyle/>
          <a:p>
            <a:fld id="{E749434E-91BB-4654-8B11-F82343CEFCF8}" type="slidenum">
              <a:rPr lang="en-IN" smtClean="0"/>
              <a:t>‹#›</a:t>
            </a:fld>
            <a:endParaRPr lang="en-IN"/>
          </a:p>
        </p:txBody>
      </p:sp>
    </p:spTree>
    <p:extLst>
      <p:ext uri="{BB962C8B-B14F-4D97-AF65-F5344CB8AC3E}">
        <p14:creationId xmlns:p14="http://schemas.microsoft.com/office/powerpoint/2010/main" val="353485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F21D-3571-40B0-A02B-57A7CD613B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1232BE-980B-469A-AC2C-AB183B554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9D0587-539B-4EBC-B2E5-5F01ECE675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A6217F-1713-4408-95EE-E37F4AF00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8C6F0D-2E67-41D6-A2E5-14C3803890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8BD36B-9B83-43FF-97E5-7F45832A948E}"/>
              </a:ext>
            </a:extLst>
          </p:cNvPr>
          <p:cNvSpPr>
            <a:spLocks noGrp="1"/>
          </p:cNvSpPr>
          <p:nvPr>
            <p:ph type="dt" sz="half" idx="10"/>
          </p:nvPr>
        </p:nvSpPr>
        <p:spPr/>
        <p:txBody>
          <a:bodyPr/>
          <a:lstStyle/>
          <a:p>
            <a:fld id="{F7E80E57-9A06-42D9-BA26-E011CE311F36}" type="datetimeFigureOut">
              <a:rPr lang="en-IN" smtClean="0"/>
              <a:t>03-05-2024</a:t>
            </a:fld>
            <a:endParaRPr lang="en-IN"/>
          </a:p>
        </p:txBody>
      </p:sp>
      <p:sp>
        <p:nvSpPr>
          <p:cNvPr id="8" name="Footer Placeholder 7">
            <a:extLst>
              <a:ext uri="{FF2B5EF4-FFF2-40B4-BE49-F238E27FC236}">
                <a16:creationId xmlns:a16="http://schemas.microsoft.com/office/drawing/2014/main" id="{1B3060D9-D561-490E-84A1-26F0CB4D37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2DF34B-833D-4556-B791-461314AE3729}"/>
              </a:ext>
            </a:extLst>
          </p:cNvPr>
          <p:cNvSpPr>
            <a:spLocks noGrp="1"/>
          </p:cNvSpPr>
          <p:nvPr>
            <p:ph type="sldNum" sz="quarter" idx="12"/>
          </p:nvPr>
        </p:nvSpPr>
        <p:spPr/>
        <p:txBody>
          <a:bodyPr/>
          <a:lstStyle/>
          <a:p>
            <a:fld id="{E749434E-91BB-4654-8B11-F82343CEFCF8}" type="slidenum">
              <a:rPr lang="en-IN" smtClean="0"/>
              <a:t>‹#›</a:t>
            </a:fld>
            <a:endParaRPr lang="en-IN"/>
          </a:p>
        </p:txBody>
      </p:sp>
    </p:spTree>
    <p:extLst>
      <p:ext uri="{BB962C8B-B14F-4D97-AF65-F5344CB8AC3E}">
        <p14:creationId xmlns:p14="http://schemas.microsoft.com/office/powerpoint/2010/main" val="3622119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D1F8-55A7-47F3-8B19-D8F51AD4F5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9D7D65-E388-40FD-B3FC-12BF3C6FA2A2}"/>
              </a:ext>
            </a:extLst>
          </p:cNvPr>
          <p:cNvSpPr>
            <a:spLocks noGrp="1"/>
          </p:cNvSpPr>
          <p:nvPr>
            <p:ph type="dt" sz="half" idx="10"/>
          </p:nvPr>
        </p:nvSpPr>
        <p:spPr/>
        <p:txBody>
          <a:bodyPr/>
          <a:lstStyle/>
          <a:p>
            <a:fld id="{F7E80E57-9A06-42D9-BA26-E011CE311F36}" type="datetimeFigureOut">
              <a:rPr lang="en-IN" smtClean="0"/>
              <a:t>03-05-2024</a:t>
            </a:fld>
            <a:endParaRPr lang="en-IN"/>
          </a:p>
        </p:txBody>
      </p:sp>
      <p:sp>
        <p:nvSpPr>
          <p:cNvPr id="4" name="Footer Placeholder 3">
            <a:extLst>
              <a:ext uri="{FF2B5EF4-FFF2-40B4-BE49-F238E27FC236}">
                <a16:creationId xmlns:a16="http://schemas.microsoft.com/office/drawing/2014/main" id="{A81CADB2-1878-4D33-8C25-A3C21E9CFC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EB0623-A716-49E6-B774-BA9E4790237C}"/>
              </a:ext>
            </a:extLst>
          </p:cNvPr>
          <p:cNvSpPr>
            <a:spLocks noGrp="1"/>
          </p:cNvSpPr>
          <p:nvPr>
            <p:ph type="sldNum" sz="quarter" idx="12"/>
          </p:nvPr>
        </p:nvSpPr>
        <p:spPr/>
        <p:txBody>
          <a:bodyPr/>
          <a:lstStyle/>
          <a:p>
            <a:fld id="{E749434E-91BB-4654-8B11-F82343CEFCF8}" type="slidenum">
              <a:rPr lang="en-IN" smtClean="0"/>
              <a:t>‹#›</a:t>
            </a:fld>
            <a:endParaRPr lang="en-IN"/>
          </a:p>
        </p:txBody>
      </p:sp>
    </p:spTree>
    <p:extLst>
      <p:ext uri="{BB962C8B-B14F-4D97-AF65-F5344CB8AC3E}">
        <p14:creationId xmlns:p14="http://schemas.microsoft.com/office/powerpoint/2010/main" val="1518193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9A854-BF9D-4CD9-A4BF-4AF37AE55D82}"/>
              </a:ext>
            </a:extLst>
          </p:cNvPr>
          <p:cNvSpPr>
            <a:spLocks noGrp="1"/>
          </p:cNvSpPr>
          <p:nvPr>
            <p:ph type="dt" sz="half" idx="10"/>
          </p:nvPr>
        </p:nvSpPr>
        <p:spPr/>
        <p:txBody>
          <a:bodyPr/>
          <a:lstStyle/>
          <a:p>
            <a:fld id="{F7E80E57-9A06-42D9-BA26-E011CE311F36}" type="datetimeFigureOut">
              <a:rPr lang="en-IN" smtClean="0"/>
              <a:t>03-05-2024</a:t>
            </a:fld>
            <a:endParaRPr lang="en-IN"/>
          </a:p>
        </p:txBody>
      </p:sp>
      <p:sp>
        <p:nvSpPr>
          <p:cNvPr id="3" name="Footer Placeholder 2">
            <a:extLst>
              <a:ext uri="{FF2B5EF4-FFF2-40B4-BE49-F238E27FC236}">
                <a16:creationId xmlns:a16="http://schemas.microsoft.com/office/drawing/2014/main" id="{1D5776DA-648F-4523-8997-88F196BBA8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87371C-3DA8-4959-B841-14F9D5C9CF48}"/>
              </a:ext>
            </a:extLst>
          </p:cNvPr>
          <p:cNvSpPr>
            <a:spLocks noGrp="1"/>
          </p:cNvSpPr>
          <p:nvPr>
            <p:ph type="sldNum" sz="quarter" idx="12"/>
          </p:nvPr>
        </p:nvSpPr>
        <p:spPr/>
        <p:txBody>
          <a:bodyPr/>
          <a:lstStyle/>
          <a:p>
            <a:fld id="{E749434E-91BB-4654-8B11-F82343CEFCF8}" type="slidenum">
              <a:rPr lang="en-IN" smtClean="0"/>
              <a:t>‹#›</a:t>
            </a:fld>
            <a:endParaRPr lang="en-IN"/>
          </a:p>
        </p:txBody>
      </p:sp>
    </p:spTree>
    <p:extLst>
      <p:ext uri="{BB962C8B-B14F-4D97-AF65-F5344CB8AC3E}">
        <p14:creationId xmlns:p14="http://schemas.microsoft.com/office/powerpoint/2010/main" val="361789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442D-5EFA-4EB5-A634-A1A714E14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E87786-A409-4CBA-94B7-22046D536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F95FB4-286F-4759-8CC6-6A8994479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C24E8-0712-47A2-93D0-1CDAC1EE3633}"/>
              </a:ext>
            </a:extLst>
          </p:cNvPr>
          <p:cNvSpPr>
            <a:spLocks noGrp="1"/>
          </p:cNvSpPr>
          <p:nvPr>
            <p:ph type="dt" sz="half" idx="10"/>
          </p:nvPr>
        </p:nvSpPr>
        <p:spPr/>
        <p:txBody>
          <a:bodyPr/>
          <a:lstStyle/>
          <a:p>
            <a:fld id="{F7E80E57-9A06-42D9-BA26-E011CE311F36}" type="datetimeFigureOut">
              <a:rPr lang="en-IN" smtClean="0"/>
              <a:t>03-05-2024</a:t>
            </a:fld>
            <a:endParaRPr lang="en-IN"/>
          </a:p>
        </p:txBody>
      </p:sp>
      <p:sp>
        <p:nvSpPr>
          <p:cNvPr id="6" name="Footer Placeholder 5">
            <a:extLst>
              <a:ext uri="{FF2B5EF4-FFF2-40B4-BE49-F238E27FC236}">
                <a16:creationId xmlns:a16="http://schemas.microsoft.com/office/drawing/2014/main" id="{8CB60B7D-B322-4F8B-94BA-A61315D1D0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4905A6-8A11-4862-8587-E5B89B156AB3}"/>
              </a:ext>
            </a:extLst>
          </p:cNvPr>
          <p:cNvSpPr>
            <a:spLocks noGrp="1"/>
          </p:cNvSpPr>
          <p:nvPr>
            <p:ph type="sldNum" sz="quarter" idx="12"/>
          </p:nvPr>
        </p:nvSpPr>
        <p:spPr/>
        <p:txBody>
          <a:bodyPr/>
          <a:lstStyle/>
          <a:p>
            <a:fld id="{E749434E-91BB-4654-8B11-F82343CEFCF8}" type="slidenum">
              <a:rPr lang="en-IN" smtClean="0"/>
              <a:t>‹#›</a:t>
            </a:fld>
            <a:endParaRPr lang="en-IN"/>
          </a:p>
        </p:txBody>
      </p:sp>
    </p:spTree>
    <p:extLst>
      <p:ext uri="{BB962C8B-B14F-4D97-AF65-F5344CB8AC3E}">
        <p14:creationId xmlns:p14="http://schemas.microsoft.com/office/powerpoint/2010/main" val="206892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AC0C-579E-422D-AF52-CBDCE8877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36F5FC-C7C1-4B95-8731-4D878ADB8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DF0D7A-1E6F-4AE1-939D-5B83520BE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FDA80-66D1-4EFE-AF96-E7CB991AD3D4}"/>
              </a:ext>
            </a:extLst>
          </p:cNvPr>
          <p:cNvSpPr>
            <a:spLocks noGrp="1"/>
          </p:cNvSpPr>
          <p:nvPr>
            <p:ph type="dt" sz="half" idx="10"/>
          </p:nvPr>
        </p:nvSpPr>
        <p:spPr/>
        <p:txBody>
          <a:bodyPr/>
          <a:lstStyle/>
          <a:p>
            <a:fld id="{F7E80E57-9A06-42D9-BA26-E011CE311F36}" type="datetimeFigureOut">
              <a:rPr lang="en-IN" smtClean="0"/>
              <a:t>03-05-2024</a:t>
            </a:fld>
            <a:endParaRPr lang="en-IN"/>
          </a:p>
        </p:txBody>
      </p:sp>
      <p:sp>
        <p:nvSpPr>
          <p:cNvPr id="6" name="Footer Placeholder 5">
            <a:extLst>
              <a:ext uri="{FF2B5EF4-FFF2-40B4-BE49-F238E27FC236}">
                <a16:creationId xmlns:a16="http://schemas.microsoft.com/office/drawing/2014/main" id="{15CC3BD3-67D5-4C7A-B701-550E62DB2B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16DFF9-86CB-4C18-BA2B-3BEB9685C3D8}"/>
              </a:ext>
            </a:extLst>
          </p:cNvPr>
          <p:cNvSpPr>
            <a:spLocks noGrp="1"/>
          </p:cNvSpPr>
          <p:nvPr>
            <p:ph type="sldNum" sz="quarter" idx="12"/>
          </p:nvPr>
        </p:nvSpPr>
        <p:spPr/>
        <p:txBody>
          <a:bodyPr/>
          <a:lstStyle/>
          <a:p>
            <a:fld id="{E749434E-91BB-4654-8B11-F82343CEFCF8}" type="slidenum">
              <a:rPr lang="en-IN" smtClean="0"/>
              <a:t>‹#›</a:t>
            </a:fld>
            <a:endParaRPr lang="en-IN"/>
          </a:p>
        </p:txBody>
      </p:sp>
    </p:spTree>
    <p:extLst>
      <p:ext uri="{BB962C8B-B14F-4D97-AF65-F5344CB8AC3E}">
        <p14:creationId xmlns:p14="http://schemas.microsoft.com/office/powerpoint/2010/main" val="171481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70A905-496F-4773-BF43-88AE734C4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A12E46-F54C-403F-B097-A202D9FDDA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D8FDFE-3579-40C2-8054-1183C43943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80E57-9A06-42D9-BA26-E011CE311F36}" type="datetimeFigureOut">
              <a:rPr lang="en-IN" smtClean="0"/>
              <a:t>03-05-2024</a:t>
            </a:fld>
            <a:endParaRPr lang="en-IN"/>
          </a:p>
        </p:txBody>
      </p:sp>
      <p:sp>
        <p:nvSpPr>
          <p:cNvPr id="5" name="Footer Placeholder 4">
            <a:extLst>
              <a:ext uri="{FF2B5EF4-FFF2-40B4-BE49-F238E27FC236}">
                <a16:creationId xmlns:a16="http://schemas.microsoft.com/office/drawing/2014/main" id="{212CE62A-8554-4237-8362-648C0378AE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8646D8-BE89-46EA-8A62-679964B31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9434E-91BB-4654-8B11-F82343CEFCF8}" type="slidenum">
              <a:rPr lang="en-IN" smtClean="0"/>
              <a:t>‹#›</a:t>
            </a:fld>
            <a:endParaRPr lang="en-IN"/>
          </a:p>
        </p:txBody>
      </p:sp>
    </p:spTree>
    <p:extLst>
      <p:ext uri="{BB962C8B-B14F-4D97-AF65-F5344CB8AC3E}">
        <p14:creationId xmlns:p14="http://schemas.microsoft.com/office/powerpoint/2010/main" val="1118401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046A-089F-4E33-B236-F0024B75C8AA}"/>
              </a:ext>
            </a:extLst>
          </p:cNvPr>
          <p:cNvSpPr>
            <a:spLocks noGrp="1"/>
          </p:cNvSpPr>
          <p:nvPr>
            <p:ph type="ctrTitle"/>
          </p:nvPr>
        </p:nvSpPr>
        <p:spPr/>
        <p:txBody>
          <a:bodyPr>
            <a:normAutofit/>
          </a:bodyPr>
          <a:lstStyle/>
          <a:p>
            <a:r>
              <a:rPr lang="en-US" b="1" dirty="0">
                <a:solidFill>
                  <a:srgbClr val="222222"/>
                </a:solidFill>
                <a:effectLst/>
                <a:latin typeface="Arial" panose="020B0604020202020204" pitchFamily="34" charset="0"/>
              </a:rPr>
              <a:t>Dropping Functions</a:t>
            </a:r>
            <a:endParaRPr lang="en-IN" b="1" dirty="0"/>
          </a:p>
        </p:txBody>
      </p:sp>
      <p:sp>
        <p:nvSpPr>
          <p:cNvPr id="3" name="Subtitle 2">
            <a:extLst>
              <a:ext uri="{FF2B5EF4-FFF2-40B4-BE49-F238E27FC236}">
                <a16:creationId xmlns:a16="http://schemas.microsoft.com/office/drawing/2014/main" id="{22831579-CEAA-4C48-90B7-65C07DED9325}"/>
              </a:ext>
            </a:extLst>
          </p:cNvPr>
          <p:cNvSpPr>
            <a:spLocks noGrp="1"/>
          </p:cNvSpPr>
          <p:nvPr>
            <p:ph type="subTitle" idx="1"/>
          </p:nvPr>
        </p:nvSpPr>
        <p:spPr/>
        <p:txBody>
          <a:bodyPr/>
          <a:lstStyle/>
          <a:p>
            <a:r>
              <a:rPr lang="en-US" b="1" i="0" dirty="0">
                <a:solidFill>
                  <a:srgbClr val="222222"/>
                </a:solidFill>
                <a:effectLst/>
                <a:latin typeface="Arial" panose="020B0604020202020204" pitchFamily="34" charset="0"/>
              </a:rPr>
              <a:t>Removing user-defined functions from the database when they are no longer needed.</a:t>
            </a:r>
            <a:endParaRPr lang="en-IN" b="1" dirty="0"/>
          </a:p>
        </p:txBody>
      </p:sp>
    </p:spTree>
    <p:extLst>
      <p:ext uri="{BB962C8B-B14F-4D97-AF65-F5344CB8AC3E}">
        <p14:creationId xmlns:p14="http://schemas.microsoft.com/office/powerpoint/2010/main" val="33165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42A7-16E6-4313-96A4-561F4ADC4FF5}"/>
              </a:ext>
            </a:extLst>
          </p:cNvPr>
          <p:cNvSpPr>
            <a:spLocks noGrp="1"/>
          </p:cNvSpPr>
          <p:nvPr>
            <p:ph type="title"/>
          </p:nvPr>
        </p:nvSpPr>
        <p:spPr/>
        <p:txBody>
          <a:bodyPr>
            <a:normAutofit/>
          </a:bodyPr>
          <a:lstStyle/>
          <a:p>
            <a:r>
              <a:rPr lang="en-IN" sz="4800" b="1" dirty="0" err="1"/>
              <a:t>Introdution</a:t>
            </a:r>
            <a:endParaRPr lang="en-IN" sz="4800" b="1" dirty="0"/>
          </a:p>
        </p:txBody>
      </p:sp>
      <p:sp>
        <p:nvSpPr>
          <p:cNvPr id="3" name="Content Placeholder 2">
            <a:extLst>
              <a:ext uri="{FF2B5EF4-FFF2-40B4-BE49-F238E27FC236}">
                <a16:creationId xmlns:a16="http://schemas.microsoft.com/office/drawing/2014/main" id="{BC48319E-1653-4A0D-90B0-DE97770A5FD4}"/>
              </a:ext>
            </a:extLst>
          </p:cNvPr>
          <p:cNvSpPr>
            <a:spLocks noGrp="1"/>
          </p:cNvSpPr>
          <p:nvPr>
            <p:ph idx="1"/>
          </p:nvPr>
        </p:nvSpPr>
        <p:spPr/>
        <p:txBody>
          <a:bodyPr/>
          <a:lstStyle/>
          <a:p>
            <a:r>
              <a:rPr lang="en-US" b="0" i="0" dirty="0">
                <a:solidFill>
                  <a:srgbClr val="111111"/>
                </a:solidFill>
                <a:effectLst/>
                <a:latin typeface="Roboto" panose="020B0604020202020204" pitchFamily="2" charset="0"/>
              </a:rPr>
              <a:t>The </a:t>
            </a:r>
            <a:r>
              <a:rPr lang="en-US" b="1" i="0" dirty="0">
                <a:solidFill>
                  <a:srgbClr val="111111"/>
                </a:solidFill>
                <a:effectLst/>
                <a:latin typeface="Roboto" panose="020B0604020202020204" pitchFamily="2" charset="0"/>
              </a:rPr>
              <a:t>SQL Server DROP FUNCTION statement</a:t>
            </a:r>
            <a:r>
              <a:rPr lang="en-US" b="0" i="0" dirty="0">
                <a:solidFill>
                  <a:srgbClr val="111111"/>
                </a:solidFill>
                <a:effectLst/>
                <a:latin typeface="Roboto" panose="020B0604020202020204" pitchFamily="2" charset="0"/>
              </a:rPr>
              <a:t> is used to remove user-defined functions from the database. It is a simple command that allows you to easily delete functions that are no longer necessary for your database. This statement is particularly useful when you need to make changes to a function or when you want to remove a function altogether.</a:t>
            </a:r>
            <a:endParaRPr lang="en-IN" dirty="0"/>
          </a:p>
        </p:txBody>
      </p:sp>
    </p:spTree>
    <p:extLst>
      <p:ext uri="{BB962C8B-B14F-4D97-AF65-F5344CB8AC3E}">
        <p14:creationId xmlns:p14="http://schemas.microsoft.com/office/powerpoint/2010/main" val="29944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40E3-EF40-454F-9408-291DA4E21FD3}"/>
              </a:ext>
            </a:extLst>
          </p:cNvPr>
          <p:cNvSpPr>
            <a:spLocks noGrp="1"/>
          </p:cNvSpPr>
          <p:nvPr>
            <p:ph type="title"/>
          </p:nvPr>
        </p:nvSpPr>
        <p:spPr>
          <a:xfrm>
            <a:off x="838200" y="123093"/>
            <a:ext cx="3364523" cy="1160584"/>
          </a:xfrm>
        </p:spPr>
        <p:txBody>
          <a:bodyPr/>
          <a:lstStyle/>
          <a:p>
            <a:r>
              <a:rPr lang="en-IN" b="1" dirty="0" err="1"/>
              <a:t>Mangement</a:t>
            </a:r>
            <a:endParaRPr lang="en-IN" b="1" dirty="0"/>
          </a:p>
        </p:txBody>
      </p:sp>
      <p:sp>
        <p:nvSpPr>
          <p:cNvPr id="7" name="Content Placeholder 6">
            <a:extLst>
              <a:ext uri="{FF2B5EF4-FFF2-40B4-BE49-F238E27FC236}">
                <a16:creationId xmlns:a16="http://schemas.microsoft.com/office/drawing/2014/main" id="{E2D491AB-E65B-4C03-86ED-84F7C7E276A2}"/>
              </a:ext>
            </a:extLst>
          </p:cNvPr>
          <p:cNvSpPr>
            <a:spLocks noGrp="1"/>
          </p:cNvSpPr>
          <p:nvPr>
            <p:ph idx="1"/>
          </p:nvPr>
        </p:nvSpPr>
        <p:spPr/>
        <p:txBody>
          <a:bodyPr>
            <a:normAutofit fontScale="62500" lnSpcReduction="20000"/>
          </a:bodyPr>
          <a:lstStyle/>
          <a:p>
            <a:pPr algn="l">
              <a:lnSpc>
                <a:spcPct val="120000"/>
              </a:lnSpc>
              <a:buFont typeface="+mj-lt"/>
              <a:buAutoNum type="arabicPeriod"/>
            </a:pPr>
            <a:r>
              <a:rPr lang="en-US" sz="3100" b="0" i="0" dirty="0">
                <a:solidFill>
                  <a:srgbClr val="161616"/>
                </a:solidFill>
                <a:effectLst/>
                <a:latin typeface="Segoe UI" panose="020B0502040204020203" pitchFamily="34" charset="0"/>
              </a:rPr>
              <a:t>Select the plus sign next to the database that contains the function you wish to modify.</a:t>
            </a:r>
          </a:p>
          <a:p>
            <a:pPr algn="l">
              <a:lnSpc>
                <a:spcPct val="120000"/>
              </a:lnSpc>
              <a:buFont typeface="+mj-lt"/>
              <a:buAutoNum type="arabicPeriod"/>
            </a:pPr>
            <a:r>
              <a:rPr lang="en-US" sz="3100" b="0" i="0" dirty="0">
                <a:solidFill>
                  <a:srgbClr val="161616"/>
                </a:solidFill>
                <a:effectLst/>
                <a:latin typeface="Segoe UI" panose="020B0502040204020203" pitchFamily="34" charset="0"/>
              </a:rPr>
              <a:t>Select the plus sign next to the </a:t>
            </a:r>
            <a:r>
              <a:rPr lang="en-US" sz="3100" b="1" i="0" dirty="0">
                <a:solidFill>
                  <a:srgbClr val="161616"/>
                </a:solidFill>
                <a:effectLst/>
                <a:latin typeface="Segoe UI" panose="020B0502040204020203" pitchFamily="34" charset="0"/>
              </a:rPr>
              <a:t>Programmability</a:t>
            </a:r>
            <a:r>
              <a:rPr lang="en-US" sz="3100" b="0" i="0" dirty="0">
                <a:solidFill>
                  <a:srgbClr val="161616"/>
                </a:solidFill>
                <a:effectLst/>
                <a:latin typeface="Segoe UI" panose="020B0502040204020203" pitchFamily="34" charset="0"/>
              </a:rPr>
              <a:t> folder.</a:t>
            </a:r>
          </a:p>
          <a:p>
            <a:pPr algn="l">
              <a:lnSpc>
                <a:spcPct val="120000"/>
              </a:lnSpc>
              <a:buFont typeface="+mj-lt"/>
              <a:buAutoNum type="arabicPeriod"/>
            </a:pPr>
            <a:r>
              <a:rPr lang="en-US" sz="3100" b="0" i="0" dirty="0">
                <a:solidFill>
                  <a:srgbClr val="161616"/>
                </a:solidFill>
                <a:effectLst/>
                <a:latin typeface="Segoe UI" panose="020B0502040204020203" pitchFamily="34" charset="0"/>
              </a:rPr>
              <a:t>Select the plus sign next to the folder that contains the function you wish to modify:</a:t>
            </a:r>
          </a:p>
          <a:p>
            <a:pPr marL="742950" lvl="1" indent="-285750" algn="l">
              <a:lnSpc>
                <a:spcPct val="120000"/>
              </a:lnSpc>
              <a:buFont typeface="+mj-lt"/>
              <a:buAutoNum type="arabicPeriod"/>
            </a:pPr>
            <a:r>
              <a:rPr lang="en-US" sz="3100" b="0" i="0" dirty="0">
                <a:solidFill>
                  <a:srgbClr val="161616"/>
                </a:solidFill>
                <a:effectLst/>
                <a:latin typeface="Segoe UI" panose="020B0502040204020203" pitchFamily="34" charset="0"/>
              </a:rPr>
              <a:t>Table-valued Function</a:t>
            </a:r>
          </a:p>
          <a:p>
            <a:pPr marL="742950" lvl="1" indent="-285750" algn="l">
              <a:lnSpc>
                <a:spcPct val="120000"/>
              </a:lnSpc>
              <a:buFont typeface="+mj-lt"/>
              <a:buAutoNum type="arabicPeriod"/>
            </a:pPr>
            <a:r>
              <a:rPr lang="en-US" sz="3100" b="0" i="0" dirty="0">
                <a:solidFill>
                  <a:srgbClr val="161616"/>
                </a:solidFill>
                <a:effectLst/>
                <a:latin typeface="Segoe UI" panose="020B0502040204020203" pitchFamily="34" charset="0"/>
              </a:rPr>
              <a:t>Scalar-valued Function</a:t>
            </a:r>
          </a:p>
          <a:p>
            <a:pPr marL="742950" lvl="1" indent="-285750" algn="l">
              <a:lnSpc>
                <a:spcPct val="120000"/>
              </a:lnSpc>
              <a:buFont typeface="+mj-lt"/>
              <a:buAutoNum type="arabicPeriod"/>
            </a:pPr>
            <a:r>
              <a:rPr lang="en-US" sz="3100" b="0" i="0" dirty="0">
                <a:solidFill>
                  <a:srgbClr val="161616"/>
                </a:solidFill>
                <a:effectLst/>
                <a:latin typeface="Segoe UI" panose="020B0502040204020203" pitchFamily="34" charset="0"/>
              </a:rPr>
              <a:t>Aggregate Function</a:t>
            </a:r>
          </a:p>
          <a:p>
            <a:pPr algn="l">
              <a:lnSpc>
                <a:spcPct val="120000"/>
              </a:lnSpc>
              <a:buFont typeface="+mj-lt"/>
              <a:buAutoNum type="arabicPeriod"/>
            </a:pPr>
            <a:r>
              <a:rPr lang="en-US" sz="3100" b="0" i="0" dirty="0">
                <a:solidFill>
                  <a:srgbClr val="161616"/>
                </a:solidFill>
                <a:effectLst/>
                <a:latin typeface="Segoe UI" panose="020B0502040204020203" pitchFamily="34" charset="0"/>
              </a:rPr>
              <a:t>Right-click the function you want to delete and select </a:t>
            </a:r>
            <a:r>
              <a:rPr lang="en-US" sz="3100" b="1" i="0" dirty="0">
                <a:solidFill>
                  <a:srgbClr val="161616"/>
                </a:solidFill>
                <a:effectLst/>
                <a:latin typeface="Segoe UI" panose="020B0502040204020203" pitchFamily="34" charset="0"/>
              </a:rPr>
              <a:t>Delete</a:t>
            </a:r>
            <a:r>
              <a:rPr lang="en-US" sz="3100" b="0" i="0" dirty="0">
                <a:solidFill>
                  <a:srgbClr val="161616"/>
                </a:solidFill>
                <a:effectLst/>
                <a:latin typeface="Segoe UI" panose="020B0502040204020203" pitchFamily="34" charset="0"/>
              </a:rPr>
              <a:t>.</a:t>
            </a:r>
          </a:p>
          <a:p>
            <a:pPr algn="l">
              <a:lnSpc>
                <a:spcPct val="120000"/>
              </a:lnSpc>
              <a:buFont typeface="+mj-lt"/>
              <a:buAutoNum type="arabicPeriod"/>
            </a:pPr>
            <a:r>
              <a:rPr lang="en-US" sz="3100" b="0" i="0" dirty="0">
                <a:solidFill>
                  <a:srgbClr val="161616"/>
                </a:solidFill>
                <a:effectLst/>
                <a:latin typeface="Segoe UI" panose="020B0502040204020203" pitchFamily="34" charset="0"/>
              </a:rPr>
              <a:t>In the </a:t>
            </a:r>
            <a:r>
              <a:rPr lang="en-US" sz="3100" b="1" i="0" dirty="0">
                <a:solidFill>
                  <a:srgbClr val="161616"/>
                </a:solidFill>
                <a:effectLst/>
                <a:latin typeface="Segoe UI" panose="020B0502040204020203" pitchFamily="34" charset="0"/>
              </a:rPr>
              <a:t>Delete Object</a:t>
            </a:r>
            <a:r>
              <a:rPr lang="en-US" sz="3100" b="0" i="0" dirty="0">
                <a:solidFill>
                  <a:srgbClr val="161616"/>
                </a:solidFill>
                <a:effectLst/>
                <a:latin typeface="Segoe UI" panose="020B0502040204020203" pitchFamily="34" charset="0"/>
              </a:rPr>
              <a:t> dialog box, select </a:t>
            </a:r>
            <a:r>
              <a:rPr lang="en-US" sz="3100" b="1" i="0" dirty="0">
                <a:solidFill>
                  <a:srgbClr val="161616"/>
                </a:solidFill>
                <a:effectLst/>
                <a:latin typeface="Segoe UI" panose="020B0502040204020203" pitchFamily="34" charset="0"/>
              </a:rPr>
              <a:t>OK</a:t>
            </a:r>
            <a:r>
              <a:rPr lang="en-US" sz="3100" b="0" i="0" dirty="0">
                <a:solidFill>
                  <a:srgbClr val="161616"/>
                </a:solidFill>
                <a:effectLst/>
                <a:latin typeface="Segoe UI" panose="020B0502040204020203" pitchFamily="34" charset="0"/>
              </a:rPr>
              <a:t>.</a:t>
            </a:r>
          </a:p>
          <a:p>
            <a:pPr algn="l">
              <a:lnSpc>
                <a:spcPct val="120000"/>
              </a:lnSpc>
              <a:buFont typeface="+mj-lt"/>
              <a:buAutoNum type="arabicPeriod"/>
            </a:pPr>
            <a:r>
              <a:rPr lang="en-US" sz="3100" b="0" i="0" dirty="0">
                <a:solidFill>
                  <a:srgbClr val="161616"/>
                </a:solidFill>
                <a:effectLst/>
                <a:latin typeface="Segoe UI" panose="020B0502040204020203" pitchFamily="34" charset="0"/>
              </a:rPr>
              <a:t>Select </a:t>
            </a:r>
            <a:r>
              <a:rPr lang="en-US" sz="3100" b="1" i="0" dirty="0">
                <a:solidFill>
                  <a:srgbClr val="161616"/>
                </a:solidFill>
                <a:effectLst/>
                <a:latin typeface="Segoe UI" panose="020B0502040204020203" pitchFamily="34" charset="0"/>
              </a:rPr>
              <a:t>Show Dependencies</a:t>
            </a:r>
            <a:r>
              <a:rPr lang="en-US" sz="3100" b="0" i="0" dirty="0">
                <a:solidFill>
                  <a:srgbClr val="161616"/>
                </a:solidFill>
                <a:effectLst/>
                <a:latin typeface="Segoe UI" panose="020B0502040204020203" pitchFamily="34" charset="0"/>
              </a:rPr>
              <a:t> in the </a:t>
            </a:r>
            <a:r>
              <a:rPr lang="en-US" sz="3100" b="1" i="0" dirty="0">
                <a:solidFill>
                  <a:srgbClr val="161616"/>
                </a:solidFill>
                <a:effectLst/>
                <a:latin typeface="Segoe UI" panose="020B0502040204020203" pitchFamily="34" charset="0"/>
              </a:rPr>
              <a:t>Delete Object</a:t>
            </a:r>
            <a:r>
              <a:rPr lang="en-US" sz="3100" b="0" i="0" dirty="0">
                <a:solidFill>
                  <a:srgbClr val="161616"/>
                </a:solidFill>
                <a:effectLst/>
                <a:latin typeface="Segoe UI" panose="020B0502040204020203" pitchFamily="34" charset="0"/>
              </a:rPr>
              <a:t> dialog box to open the </a:t>
            </a:r>
            <a:r>
              <a:rPr lang="en-US" sz="3100" b="0" i="1" dirty="0" err="1">
                <a:solidFill>
                  <a:srgbClr val="161616"/>
                </a:solidFill>
                <a:effectLst/>
                <a:latin typeface="Segoe UI" panose="020B0502040204020203" pitchFamily="34" charset="0"/>
              </a:rPr>
              <a:t>function_name</a:t>
            </a:r>
            <a:r>
              <a:rPr lang="en-US" sz="3100" b="0" i="0" dirty="0">
                <a:solidFill>
                  <a:srgbClr val="161616"/>
                </a:solidFill>
                <a:effectLst/>
                <a:latin typeface="Segoe UI" panose="020B0502040204020203" pitchFamily="34" charset="0"/>
              </a:rPr>
              <a:t> </a:t>
            </a:r>
            <a:r>
              <a:rPr lang="en-US" sz="3100" b="1" i="0" dirty="0">
                <a:solidFill>
                  <a:srgbClr val="161616"/>
                </a:solidFill>
                <a:effectLst/>
                <a:latin typeface="Segoe UI" panose="020B0502040204020203" pitchFamily="34" charset="0"/>
              </a:rPr>
              <a:t>Dependencies</a:t>
            </a:r>
            <a:r>
              <a:rPr lang="en-US" sz="3100" b="0" i="0" dirty="0">
                <a:solidFill>
                  <a:srgbClr val="161616"/>
                </a:solidFill>
                <a:effectLst/>
                <a:latin typeface="Segoe UI" panose="020B0502040204020203" pitchFamily="34" charset="0"/>
              </a:rPr>
              <a:t> dialog box. This will show all of the objects that depend on the function and all of the objects on which the function depends</a:t>
            </a:r>
          </a:p>
          <a:p>
            <a:endParaRPr lang="en-IN" dirty="0"/>
          </a:p>
        </p:txBody>
      </p:sp>
    </p:spTree>
    <p:extLst>
      <p:ext uri="{BB962C8B-B14F-4D97-AF65-F5344CB8AC3E}">
        <p14:creationId xmlns:p14="http://schemas.microsoft.com/office/powerpoint/2010/main" val="142782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wipe(down)">
                                      <p:cBhvr>
                                        <p:cTn id="25" dur="500"/>
                                        <p:tgtEl>
                                          <p:spTgt spid="7">
                                            <p:txEl>
                                              <p:pRg st="0" end="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wipe(down)">
                                      <p:cBhvr>
                                        <p:cTn id="28" dur="500"/>
                                        <p:tgtEl>
                                          <p:spTgt spid="7">
                                            <p:txEl>
                                              <p:pRg st="1" end="1"/>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Effect transition="in" filter="wipe(down)">
                                      <p:cBhvr>
                                        <p:cTn id="31" dur="500"/>
                                        <p:tgtEl>
                                          <p:spTgt spid="7">
                                            <p:txEl>
                                              <p:pRg st="2" end="2"/>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wipe(down)">
                                      <p:cBhvr>
                                        <p:cTn id="34" dur="500"/>
                                        <p:tgtEl>
                                          <p:spTgt spid="7">
                                            <p:txEl>
                                              <p:pRg st="3" end="3"/>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wipe(down)">
                                      <p:cBhvr>
                                        <p:cTn id="37" dur="500"/>
                                        <p:tgtEl>
                                          <p:spTgt spid="7">
                                            <p:txEl>
                                              <p:pRg st="4" end="4"/>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wipe(down)">
                                      <p:cBhvr>
                                        <p:cTn id="40" dur="500"/>
                                        <p:tgtEl>
                                          <p:spTgt spid="7">
                                            <p:txEl>
                                              <p:pRg st="5" end="5"/>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wipe(down)">
                                      <p:cBhvr>
                                        <p:cTn id="43" dur="500"/>
                                        <p:tgtEl>
                                          <p:spTgt spid="7">
                                            <p:txEl>
                                              <p:pRg st="6" end="6"/>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7">
                                            <p:txEl>
                                              <p:pRg st="7" end="7"/>
                                            </p:txEl>
                                          </p:spTgt>
                                        </p:tgtEl>
                                        <p:attrNameLst>
                                          <p:attrName>style.visibility</p:attrName>
                                        </p:attrNameLst>
                                      </p:cBhvr>
                                      <p:to>
                                        <p:strVal val="visible"/>
                                      </p:to>
                                    </p:set>
                                    <p:animEffect transition="in" filter="wipe(down)">
                                      <p:cBhvr>
                                        <p:cTn id="46" dur="500"/>
                                        <p:tgtEl>
                                          <p:spTgt spid="7">
                                            <p:txEl>
                                              <p:pRg st="7" end="7"/>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Effect transition="in" filter="wipe(down)">
                                      <p:cBhvr>
                                        <p:cTn id="4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9304-7C7D-41F2-9322-6EF9CA753732}"/>
              </a:ext>
            </a:extLst>
          </p:cNvPr>
          <p:cNvSpPr>
            <a:spLocks noGrp="1"/>
          </p:cNvSpPr>
          <p:nvPr>
            <p:ph type="title"/>
          </p:nvPr>
        </p:nvSpPr>
        <p:spPr/>
        <p:txBody>
          <a:bodyPr/>
          <a:lstStyle/>
          <a:p>
            <a:r>
              <a:rPr lang="en-IN" b="1" dirty="0"/>
              <a:t>Query</a:t>
            </a:r>
          </a:p>
        </p:txBody>
      </p:sp>
      <p:pic>
        <p:nvPicPr>
          <p:cNvPr id="5" name="Content Placeholder 4">
            <a:extLst>
              <a:ext uri="{FF2B5EF4-FFF2-40B4-BE49-F238E27FC236}">
                <a16:creationId xmlns:a16="http://schemas.microsoft.com/office/drawing/2014/main" id="{FC936725-AD63-4EC2-AEC8-132BF3ABE3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654" y="1690688"/>
            <a:ext cx="8853854" cy="4877165"/>
          </a:xfrm>
        </p:spPr>
      </p:pic>
    </p:spTree>
    <p:extLst>
      <p:ext uri="{BB962C8B-B14F-4D97-AF65-F5344CB8AC3E}">
        <p14:creationId xmlns:p14="http://schemas.microsoft.com/office/powerpoint/2010/main" val="402460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BC18-05DB-49B3-B880-1305EC3CA895}"/>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Limitations and restrictions</a:t>
            </a:r>
            <a:br>
              <a:rPr lang="en-IN" b="1" i="0" dirty="0">
                <a:solidFill>
                  <a:srgbClr val="161616"/>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FC955E9-0A93-492C-8A7C-0CAB6CAB7889}"/>
              </a:ext>
            </a:extLst>
          </p:cNvPr>
          <p:cNvSpPr>
            <a:spLocks noGrp="1"/>
          </p:cNvSpPr>
          <p:nvPr>
            <p:ph idx="1"/>
          </p:nvPr>
        </p:nvSpPr>
        <p:spPr/>
        <p:txBody>
          <a:bodyPr/>
          <a:lstStyle/>
          <a:p>
            <a:pPr algn="l">
              <a:buFont typeface="Arial" panose="020B0604020202020204" pitchFamily="34" charset="0"/>
              <a:buChar char="•"/>
            </a:pPr>
            <a:r>
              <a:rPr lang="en-US" b="0" i="0" dirty="0">
                <a:solidFill>
                  <a:srgbClr val="161616"/>
                </a:solidFill>
                <a:effectLst/>
                <a:latin typeface="Segoe UI" panose="020B0502040204020203" pitchFamily="34" charset="0"/>
              </a:rPr>
              <a:t>You won't be able to delete the function if there are Transact-SQL functions or views in the database that reference this function and were created by using SCHEMABINDING, or if there are computed columns, CHECK constraints, or DEFAULT constraints that reference the function.</a:t>
            </a:r>
          </a:p>
          <a:p>
            <a:pPr algn="l">
              <a:buFont typeface="Arial" panose="020B0604020202020204" pitchFamily="34" charset="0"/>
              <a:buChar char="•"/>
            </a:pPr>
            <a:r>
              <a:rPr lang="en-US" b="0" i="0" dirty="0">
                <a:solidFill>
                  <a:srgbClr val="161616"/>
                </a:solidFill>
                <a:effectLst/>
                <a:latin typeface="Segoe UI" panose="020B0502040204020203" pitchFamily="34" charset="0"/>
              </a:rPr>
              <a:t>You won't be able to delete the function if there are computed columns that reference this function and have been indexed</a:t>
            </a:r>
          </a:p>
          <a:p>
            <a:endParaRPr lang="en-IN" dirty="0"/>
          </a:p>
        </p:txBody>
      </p:sp>
    </p:spTree>
    <p:extLst>
      <p:ext uri="{BB962C8B-B14F-4D97-AF65-F5344CB8AC3E}">
        <p14:creationId xmlns:p14="http://schemas.microsoft.com/office/powerpoint/2010/main" val="183998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263</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Roboto</vt:lpstr>
      <vt:lpstr>Segoe UI</vt:lpstr>
      <vt:lpstr>Office Theme</vt:lpstr>
      <vt:lpstr>Dropping Functions</vt:lpstr>
      <vt:lpstr>Introdution</vt:lpstr>
      <vt:lpstr>Mangement</vt:lpstr>
      <vt:lpstr>Query</vt:lpstr>
      <vt:lpstr>Limitations and restrictions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Dropping Functions</dc:title>
  <dc:creator>Rohit Lakade</dc:creator>
  <cp:lastModifiedBy>Rohit Lakade</cp:lastModifiedBy>
  <cp:revision>2</cp:revision>
  <dcterms:created xsi:type="dcterms:W3CDTF">2024-05-03T06:34:15Z</dcterms:created>
  <dcterms:modified xsi:type="dcterms:W3CDTF">2024-05-03T06:38:12Z</dcterms:modified>
</cp:coreProperties>
</file>