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  <p:embeddedFont>
      <p:font typeface="Croissant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roissantOne-regular.fntdata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Gliding Car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Arnav Gupta &amp; Hamza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Siddiqui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Gliding is an energy-efficient driving mode achieved by turning off the internal combustion engine while the vehicle is still moving in order to save fuel. 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987025"/>
            <a:ext cx="7701900" cy="363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Gliding car with paper wings can smoothly glide off of a table, land on the floor, and continue to roll around 3 feet.</a:t>
            </a:r>
            <a:endParaRPr sz="3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3825" y="98725"/>
            <a:ext cx="849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chemeClr val="dk1"/>
                </a:solidFill>
              </a:rPr>
              <a:t>Project Goal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Experiment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Materials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Most of the materials found around your house!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939500" y="318050"/>
            <a:ext cx="3837000" cy="41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6 craft sticks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 half-sticks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straws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 wooden sticks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 wheels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 construction paper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Tape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Glue Gun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928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Procedure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742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Gather all the materials needed.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Make a wooden frame out of craft sticks and glue them together.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Build two wheel sets with straws, wooden sticks and wheels.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Attach the two wheel sets to the wooden frame.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Add the weight (4 half-sticks) to the front of the wooden frame.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Cut the construction paper to make the wing and the tail.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Attach the wing and tail at the top of the wooden frame (add tape to make secure.)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905825"/>
            <a:ext cx="4527601" cy="360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Hypothesis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120625" y="186450"/>
            <a:ext cx="88833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lt1"/>
                </a:solidFill>
              </a:rPr>
              <a:t>Hypothesis Claim</a:t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When we launch the gliding car off the table, then it will glide for few feet in the air and land </a:t>
            </a:r>
            <a:r>
              <a:rPr lang="en" sz="3400"/>
              <a:t>safely on the ground…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48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Variables that may affect the outcome…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Shape and size of paper wing and tail.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Shape of gliding car’s frame.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Position of the gliding car’s tail.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roissant One"/>
              <a:ea typeface="Croissant One"/>
              <a:cs typeface="Croissant One"/>
              <a:sym typeface="Croissant One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Hypothesis support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83850" y="1217325"/>
            <a:ext cx="43101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Below science principles works on gliding car -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Weight</a:t>
            </a:r>
            <a:r>
              <a:rPr lang="en" sz="1700"/>
              <a:t> pulls the car downward, </a:t>
            </a:r>
            <a:r>
              <a:rPr lang="en" sz="1700"/>
              <a:t>w</a:t>
            </a:r>
            <a:r>
              <a:rPr lang="en" sz="1700"/>
              <a:t>hich causes air to push </a:t>
            </a:r>
            <a:r>
              <a:rPr lang="en" sz="1700"/>
              <a:t>upward </a:t>
            </a:r>
            <a:r>
              <a:rPr lang="en" sz="1700"/>
              <a:t>against the wings.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Lift</a:t>
            </a:r>
            <a:r>
              <a:rPr lang="en" sz="1700"/>
              <a:t> causes air (or another gas/f</a:t>
            </a:r>
            <a:r>
              <a:rPr lang="en" sz="1700"/>
              <a:t>l</a:t>
            </a:r>
            <a:r>
              <a:rPr lang="en" sz="1700"/>
              <a:t>uid) pushes against an object, </a:t>
            </a:r>
            <a:r>
              <a:rPr lang="en" sz="1700"/>
              <a:t>typically</a:t>
            </a:r>
            <a:r>
              <a:rPr lang="en" sz="1700"/>
              <a:t> upward.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/>
              <a:t>Drag</a:t>
            </a:r>
            <a:r>
              <a:rPr lang="en" sz="1700"/>
              <a:t> occurs when air (or other gas /fluid) pushes backward </a:t>
            </a:r>
            <a:r>
              <a:rPr lang="en" sz="1700"/>
              <a:t>against a moving</a:t>
            </a:r>
            <a:r>
              <a:rPr lang="en" sz="1700"/>
              <a:t> object.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Gliding Car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00" y="0"/>
            <a:ext cx="8718725" cy="4756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