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sldIdLst>
    <p:sldId id="257" r:id="rId5"/>
  </p:sldIdLst>
  <p:sldSz cx="10693400" cy="7559675"/>
  <p:notesSz cx="7099300" cy="10234613"/>
  <p:defaultTextStyle>
    <a:defPPr>
      <a:defRPr lang="en-US"/>
    </a:defPPr>
    <a:lvl1pPr marL="0" algn="l" defTabSz="1040648" rtl="0" eaLnBrk="1" latinLnBrk="0" hangingPunct="1">
      <a:defRPr sz="2200" kern="1200">
        <a:solidFill>
          <a:schemeClr val="tx1"/>
        </a:solidFill>
        <a:latin typeface="+mn-lt"/>
        <a:ea typeface="+mn-ea"/>
        <a:cs typeface="+mn-cs"/>
      </a:defRPr>
    </a:lvl1pPr>
    <a:lvl2pPr marL="520321" algn="l" defTabSz="1040648" rtl="0" eaLnBrk="1" latinLnBrk="0" hangingPunct="1">
      <a:defRPr sz="2200" kern="1200">
        <a:solidFill>
          <a:schemeClr val="tx1"/>
        </a:solidFill>
        <a:latin typeface="+mn-lt"/>
        <a:ea typeface="+mn-ea"/>
        <a:cs typeface="+mn-cs"/>
      </a:defRPr>
    </a:lvl2pPr>
    <a:lvl3pPr marL="1040648" algn="l" defTabSz="1040648" rtl="0" eaLnBrk="1" latinLnBrk="0" hangingPunct="1">
      <a:defRPr sz="2200" kern="1200">
        <a:solidFill>
          <a:schemeClr val="tx1"/>
        </a:solidFill>
        <a:latin typeface="+mn-lt"/>
        <a:ea typeface="+mn-ea"/>
        <a:cs typeface="+mn-cs"/>
      </a:defRPr>
    </a:lvl3pPr>
    <a:lvl4pPr marL="1560970" algn="l" defTabSz="1040648" rtl="0" eaLnBrk="1" latinLnBrk="0" hangingPunct="1">
      <a:defRPr sz="2200" kern="1200">
        <a:solidFill>
          <a:schemeClr val="tx1"/>
        </a:solidFill>
        <a:latin typeface="+mn-lt"/>
        <a:ea typeface="+mn-ea"/>
        <a:cs typeface="+mn-cs"/>
      </a:defRPr>
    </a:lvl4pPr>
    <a:lvl5pPr marL="2081297" algn="l" defTabSz="1040648" rtl="0" eaLnBrk="1" latinLnBrk="0" hangingPunct="1">
      <a:defRPr sz="2200" kern="1200">
        <a:solidFill>
          <a:schemeClr val="tx1"/>
        </a:solidFill>
        <a:latin typeface="+mn-lt"/>
        <a:ea typeface="+mn-ea"/>
        <a:cs typeface="+mn-cs"/>
      </a:defRPr>
    </a:lvl5pPr>
    <a:lvl6pPr marL="2601621" algn="l" defTabSz="1040648" rtl="0" eaLnBrk="1" latinLnBrk="0" hangingPunct="1">
      <a:defRPr sz="2200" kern="1200">
        <a:solidFill>
          <a:schemeClr val="tx1"/>
        </a:solidFill>
        <a:latin typeface="+mn-lt"/>
        <a:ea typeface="+mn-ea"/>
        <a:cs typeface="+mn-cs"/>
      </a:defRPr>
    </a:lvl6pPr>
    <a:lvl7pPr marL="3121941" algn="l" defTabSz="1040648" rtl="0" eaLnBrk="1" latinLnBrk="0" hangingPunct="1">
      <a:defRPr sz="2200" kern="1200">
        <a:solidFill>
          <a:schemeClr val="tx1"/>
        </a:solidFill>
        <a:latin typeface="+mn-lt"/>
        <a:ea typeface="+mn-ea"/>
        <a:cs typeface="+mn-cs"/>
      </a:defRPr>
    </a:lvl7pPr>
    <a:lvl8pPr marL="3642267" algn="l" defTabSz="1040648" rtl="0" eaLnBrk="1" latinLnBrk="0" hangingPunct="1">
      <a:defRPr sz="2200" kern="1200">
        <a:solidFill>
          <a:schemeClr val="tx1"/>
        </a:solidFill>
        <a:latin typeface="+mn-lt"/>
        <a:ea typeface="+mn-ea"/>
        <a:cs typeface="+mn-cs"/>
      </a:defRPr>
    </a:lvl8pPr>
    <a:lvl9pPr marL="4162592" algn="l" defTabSz="1040648"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2" pos="3368" userDrawn="1">
          <p15:clr>
            <a:srgbClr val="A4A3A4"/>
          </p15:clr>
        </p15:guide>
        <p15:guide id="3" orient="horz" pos="1261" userDrawn="1">
          <p15:clr>
            <a:srgbClr val="A4A3A4"/>
          </p15:clr>
        </p15:guide>
        <p15:guide id="4" pos="3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76"/>
    <a:srgbClr val="FFFFFF"/>
    <a:srgbClr val="72C7E7"/>
    <a:srgbClr val="313131"/>
    <a:srgbClr val="8C8C8C"/>
    <a:srgbClr val="575757"/>
    <a:srgbClr val="DCDCDC"/>
    <a:srgbClr val="B4B4B4"/>
    <a:srgbClr val="7F7F7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826FE-580B-8016-2277-5C72261DBF30}" v="1" dt="2024-04-22T07:09:56.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4" autoAdjust="0"/>
    <p:restoredTop sz="92319" autoAdjust="0"/>
  </p:normalViewPr>
  <p:slideViewPr>
    <p:cSldViewPr showGuides="1">
      <p:cViewPr varScale="1">
        <p:scale>
          <a:sx n="72" d="100"/>
          <a:sy n="72" d="100"/>
        </p:scale>
        <p:origin x="1546" y="58"/>
      </p:cViewPr>
      <p:guideLst>
        <p:guide pos="3368"/>
        <p:guide orient="horz" pos="1261"/>
        <p:guide pos="336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i, Rohit" userId="S::rohmali@deloitte.com::0bedaf5f-8f3b-49ad-ba08-67e2821b171b" providerId="AD" clId="Web-{2DB826FE-580B-8016-2277-5C72261DBF30}"/>
    <pc:docChg chg="modSld">
      <pc:chgData name="Mali, Rohit" userId="S::rohmali@deloitte.com::0bedaf5f-8f3b-49ad-ba08-67e2821b171b" providerId="AD" clId="Web-{2DB826FE-580B-8016-2277-5C72261DBF30}" dt="2024-04-22T07:09:56.401" v="0" actId="1076"/>
      <pc:docMkLst>
        <pc:docMk/>
      </pc:docMkLst>
      <pc:sldChg chg="modSp">
        <pc:chgData name="Mali, Rohit" userId="S::rohmali@deloitte.com::0bedaf5f-8f3b-49ad-ba08-67e2821b171b" providerId="AD" clId="Web-{2DB826FE-580B-8016-2277-5C72261DBF30}" dt="2024-04-22T07:09:56.401" v="0" actId="1076"/>
        <pc:sldMkLst>
          <pc:docMk/>
          <pc:sldMk cId="3286205317" sldId="257"/>
        </pc:sldMkLst>
        <pc:spChg chg="mod">
          <ac:chgData name="Mali, Rohit" userId="S::rohmali@deloitte.com::0bedaf5f-8f3b-49ad-ba08-67e2821b171b" providerId="AD" clId="Web-{2DB826FE-580B-8016-2277-5C72261DBF30}" dt="2024-04-22T07:09:56.401" v="0" actId="1076"/>
          <ac:spMkLst>
            <pc:docMk/>
            <pc:sldMk cId="3286205317" sldId="257"/>
            <ac:spMk id="21" creationId="{5AE0E955-3F5C-4E4E-B5F8-96A509ECE7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BA5BBE4-AEA3-489A-A28E-0C2FAF2506E3}" type="datetimeFigureOut">
              <a:rPr lang="en-GB" smtClean="0"/>
              <a:pPr/>
              <a:t>22/04/2024</a:t>
            </a:fld>
            <a:endParaRPr lang="en-GB" dirty="0"/>
          </a:p>
        </p:txBody>
      </p:sp>
      <p:sp>
        <p:nvSpPr>
          <p:cNvPr id="4" name="Slide Image Placeholder 3"/>
          <p:cNvSpPr>
            <a:spLocks noGrp="1" noRot="1" noChangeAspect="1"/>
          </p:cNvSpPr>
          <p:nvPr>
            <p:ph type="sldImg" idx="2"/>
          </p:nvPr>
        </p:nvSpPr>
        <p:spPr>
          <a:xfrm>
            <a:off x="836613" y="768350"/>
            <a:ext cx="542607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0F4A2C8-6C88-4E71-83EE-698B9D4FE22F}" type="slidenum">
              <a:rPr lang="en-GB" smtClean="0"/>
              <a:pPr/>
              <a:t>‹#›</a:t>
            </a:fld>
            <a:endParaRPr lang="en-GB" dirty="0"/>
          </a:p>
        </p:txBody>
      </p:sp>
    </p:spTree>
    <p:extLst>
      <p:ext uri="{BB962C8B-B14F-4D97-AF65-F5344CB8AC3E}">
        <p14:creationId xmlns:p14="http://schemas.microsoft.com/office/powerpoint/2010/main" val="2818659147"/>
      </p:ext>
    </p:extLst>
  </p:cSld>
  <p:clrMap bg1="lt1" tx1="dk1" bg2="lt2" tx2="dk2" accent1="accent1" accent2="accent2" accent3="accent3" accent4="accent4" accent5="accent5" accent6="accent6" hlink="hlink" folHlink="folHlink"/>
  <p:notesStyle>
    <a:lvl1pPr marL="0" algn="l" defTabSz="1040648" rtl="0" eaLnBrk="1" latinLnBrk="0" hangingPunct="1">
      <a:defRPr sz="1500" kern="1200">
        <a:solidFill>
          <a:schemeClr val="tx1"/>
        </a:solidFill>
        <a:latin typeface="+mn-lt"/>
        <a:ea typeface="+mn-ea"/>
        <a:cs typeface="+mn-cs"/>
      </a:defRPr>
    </a:lvl1pPr>
    <a:lvl2pPr marL="520321" algn="l" defTabSz="1040648" rtl="0" eaLnBrk="1" latinLnBrk="0" hangingPunct="1">
      <a:defRPr sz="1500" kern="1200">
        <a:solidFill>
          <a:schemeClr val="tx1"/>
        </a:solidFill>
        <a:latin typeface="+mn-lt"/>
        <a:ea typeface="+mn-ea"/>
        <a:cs typeface="+mn-cs"/>
      </a:defRPr>
    </a:lvl2pPr>
    <a:lvl3pPr marL="1040648" algn="l" defTabSz="1040648" rtl="0" eaLnBrk="1" latinLnBrk="0" hangingPunct="1">
      <a:defRPr sz="1500" kern="1200">
        <a:solidFill>
          <a:schemeClr val="tx1"/>
        </a:solidFill>
        <a:latin typeface="+mn-lt"/>
        <a:ea typeface="+mn-ea"/>
        <a:cs typeface="+mn-cs"/>
      </a:defRPr>
    </a:lvl3pPr>
    <a:lvl4pPr marL="1560970" algn="l" defTabSz="1040648" rtl="0" eaLnBrk="1" latinLnBrk="0" hangingPunct="1">
      <a:defRPr sz="1500" kern="1200">
        <a:solidFill>
          <a:schemeClr val="tx1"/>
        </a:solidFill>
        <a:latin typeface="+mn-lt"/>
        <a:ea typeface="+mn-ea"/>
        <a:cs typeface="+mn-cs"/>
      </a:defRPr>
    </a:lvl4pPr>
    <a:lvl5pPr marL="2081297" algn="l" defTabSz="1040648" rtl="0" eaLnBrk="1" latinLnBrk="0" hangingPunct="1">
      <a:defRPr sz="1500" kern="1200">
        <a:solidFill>
          <a:schemeClr val="tx1"/>
        </a:solidFill>
        <a:latin typeface="+mn-lt"/>
        <a:ea typeface="+mn-ea"/>
        <a:cs typeface="+mn-cs"/>
      </a:defRPr>
    </a:lvl5pPr>
    <a:lvl6pPr marL="2601621" algn="l" defTabSz="1040648" rtl="0" eaLnBrk="1" latinLnBrk="0" hangingPunct="1">
      <a:defRPr sz="1500" kern="1200">
        <a:solidFill>
          <a:schemeClr val="tx1"/>
        </a:solidFill>
        <a:latin typeface="+mn-lt"/>
        <a:ea typeface="+mn-ea"/>
        <a:cs typeface="+mn-cs"/>
      </a:defRPr>
    </a:lvl6pPr>
    <a:lvl7pPr marL="3121941" algn="l" defTabSz="1040648" rtl="0" eaLnBrk="1" latinLnBrk="0" hangingPunct="1">
      <a:defRPr sz="1500" kern="1200">
        <a:solidFill>
          <a:schemeClr val="tx1"/>
        </a:solidFill>
        <a:latin typeface="+mn-lt"/>
        <a:ea typeface="+mn-ea"/>
        <a:cs typeface="+mn-cs"/>
      </a:defRPr>
    </a:lvl7pPr>
    <a:lvl8pPr marL="3642267" algn="l" defTabSz="1040648" rtl="0" eaLnBrk="1" latinLnBrk="0" hangingPunct="1">
      <a:defRPr sz="1500" kern="1200">
        <a:solidFill>
          <a:schemeClr val="tx1"/>
        </a:solidFill>
        <a:latin typeface="+mn-lt"/>
        <a:ea typeface="+mn-ea"/>
        <a:cs typeface="+mn-cs"/>
      </a:defRPr>
    </a:lvl8pPr>
    <a:lvl9pPr marL="4162592" algn="l" defTabSz="1040648"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1</a:t>
            </a:fld>
            <a:endParaRPr lang="en-GB" dirty="0"/>
          </a:p>
        </p:txBody>
      </p:sp>
    </p:spTree>
    <p:extLst>
      <p:ext uri="{BB962C8B-B14F-4D97-AF65-F5344CB8AC3E}">
        <p14:creationId xmlns:p14="http://schemas.microsoft.com/office/powerpoint/2010/main" val="1436414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434650" y="2015914"/>
            <a:ext cx="6264930" cy="912717"/>
          </a:xfrm>
        </p:spPr>
        <p:txBody>
          <a:bodyPr>
            <a:noAutofit/>
          </a:bodyPr>
          <a:lstStyle>
            <a:lvl1pPr>
              <a:defRPr sz="2900">
                <a:solidFill>
                  <a:schemeClr val="accent1"/>
                </a:solidFill>
              </a:defRPr>
            </a:lvl1pPr>
          </a:lstStyle>
          <a:p>
            <a:r>
              <a:rPr lang="en-GB" dirty="0"/>
              <a:t>Click to edit Master title style</a:t>
            </a:r>
          </a:p>
        </p:txBody>
      </p:sp>
      <p:sp>
        <p:nvSpPr>
          <p:cNvPr id="3" name="Subtitle 2"/>
          <p:cNvSpPr>
            <a:spLocks noGrp="1"/>
          </p:cNvSpPr>
          <p:nvPr>
            <p:ph type="subTitle" idx="1"/>
          </p:nvPr>
        </p:nvSpPr>
        <p:spPr>
          <a:xfrm>
            <a:off x="434650" y="4724805"/>
            <a:ext cx="6264930" cy="1653690"/>
          </a:xfrm>
        </p:spPr>
        <p:txBody>
          <a:bodyPr>
            <a:normAutofit/>
          </a:bodyPr>
          <a:lstStyle>
            <a:lvl1pPr marL="0" indent="0" algn="l">
              <a:lnSpc>
                <a:spcPct val="120000"/>
              </a:lnSpc>
              <a:spcBef>
                <a:spcPts val="0"/>
              </a:spcBef>
              <a:spcAft>
                <a:spcPts val="0"/>
              </a:spcAft>
              <a:buNone/>
              <a:defRPr sz="1600" b="0">
                <a:solidFill>
                  <a:schemeClr val="accent5"/>
                </a:solidFill>
              </a:defRPr>
            </a:lvl1pPr>
            <a:lvl2pPr marL="546119" indent="0" algn="ctr">
              <a:buNone/>
              <a:defRPr>
                <a:solidFill>
                  <a:schemeClr val="tx1">
                    <a:tint val="75000"/>
                  </a:schemeClr>
                </a:solidFill>
              </a:defRPr>
            </a:lvl2pPr>
            <a:lvl3pPr marL="1092237" indent="0" algn="ctr">
              <a:buNone/>
              <a:defRPr>
                <a:solidFill>
                  <a:schemeClr val="tx1">
                    <a:tint val="75000"/>
                  </a:schemeClr>
                </a:solidFill>
              </a:defRPr>
            </a:lvl3pPr>
            <a:lvl4pPr marL="1638358" indent="0" algn="ctr">
              <a:buNone/>
              <a:defRPr>
                <a:solidFill>
                  <a:schemeClr val="tx1">
                    <a:tint val="75000"/>
                  </a:schemeClr>
                </a:solidFill>
              </a:defRPr>
            </a:lvl4pPr>
            <a:lvl5pPr marL="2184476" indent="0" algn="ctr">
              <a:buNone/>
              <a:defRPr>
                <a:solidFill>
                  <a:schemeClr val="tx1">
                    <a:tint val="75000"/>
                  </a:schemeClr>
                </a:solidFill>
              </a:defRPr>
            </a:lvl5pPr>
            <a:lvl6pPr marL="2730597" indent="0" algn="ctr">
              <a:buNone/>
              <a:defRPr>
                <a:solidFill>
                  <a:schemeClr val="tx1">
                    <a:tint val="75000"/>
                  </a:schemeClr>
                </a:solidFill>
              </a:defRPr>
            </a:lvl6pPr>
            <a:lvl7pPr marL="3276711" indent="0" algn="ctr">
              <a:buNone/>
              <a:defRPr>
                <a:solidFill>
                  <a:schemeClr val="tx1">
                    <a:tint val="75000"/>
                  </a:schemeClr>
                </a:solidFill>
              </a:defRPr>
            </a:lvl7pPr>
            <a:lvl8pPr marL="3822833" indent="0" algn="ctr">
              <a:buNone/>
              <a:defRPr>
                <a:solidFill>
                  <a:schemeClr val="tx1">
                    <a:tint val="75000"/>
                  </a:schemeClr>
                </a:solidFill>
              </a:defRPr>
            </a:lvl8pPr>
            <a:lvl9pPr marL="4368953" indent="0" algn="ctr">
              <a:buNone/>
              <a:defRPr>
                <a:solidFill>
                  <a:schemeClr val="tx1">
                    <a:tint val="75000"/>
                  </a:schemeClr>
                </a:solidFill>
              </a:defRPr>
            </a:lvl9pPr>
          </a:lstStyle>
          <a:p>
            <a:r>
              <a:rPr lang="en-GB" dirty="0"/>
              <a:t>Click to edit Master subtitle style</a:t>
            </a:r>
          </a:p>
        </p:txBody>
      </p:sp>
      <p:sp>
        <p:nvSpPr>
          <p:cNvPr id="8" name="Text Placeholder 5"/>
          <p:cNvSpPr>
            <a:spLocks noGrp="1"/>
          </p:cNvSpPr>
          <p:nvPr>
            <p:ph type="body" sz="quarter" idx="10"/>
          </p:nvPr>
        </p:nvSpPr>
        <p:spPr>
          <a:xfrm>
            <a:off x="434650" y="2935672"/>
            <a:ext cx="6264930" cy="1789134"/>
          </a:xfrm>
        </p:spPr>
        <p:txBody>
          <a:bodyPr>
            <a:noAutofit/>
          </a:bodyPr>
          <a:lstStyle>
            <a:lvl1pPr marL="0" indent="0">
              <a:buNone/>
              <a:defRPr sz="2900">
                <a:solidFill>
                  <a:schemeClr val="accent2"/>
                </a:solidFill>
              </a:defRPr>
            </a:lvl1pPr>
          </a:lstStyle>
          <a:p>
            <a:pPr lvl="0"/>
            <a:r>
              <a:rPr lang="en-GB" dirty="0"/>
              <a:t>Click to edit Master text styles</a:t>
            </a:r>
          </a:p>
        </p:txBody>
      </p:sp>
      <p:pic>
        <p:nvPicPr>
          <p:cNvPr id="10" name="Picture 9" descr="DEL_PRI_RGB.gif"/>
          <p:cNvPicPr>
            <a:picLocks noChangeAspect="1"/>
          </p:cNvPicPr>
          <p:nvPr userDrawn="1"/>
        </p:nvPicPr>
        <p:blipFill>
          <a:blip r:embed="rId2" cstate="print"/>
          <a:stretch>
            <a:fillRect/>
          </a:stretch>
        </p:blipFill>
        <p:spPr>
          <a:xfrm>
            <a:off x="389886" y="449125"/>
            <a:ext cx="2232331" cy="418348"/>
          </a:xfrm>
          <a:prstGeom prst="rect">
            <a:avLst/>
          </a:prstGeom>
        </p:spPr>
      </p:pic>
      <p:sp>
        <p:nvSpPr>
          <p:cNvPr id="12"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anisational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32826" y="366033"/>
            <a:ext cx="9809300" cy="1197328"/>
          </a:xfrm>
          <a:prstGeom prst="rect">
            <a:avLst/>
          </a:prstGeom>
        </p:spPr>
        <p:txBody>
          <a:bodyPr vert="horz" lIns="0" tIns="0" rIns="0" bIns="0" rtlCol="0" anchor="t" anchorCtr="0">
            <a:noAutofit/>
          </a:bodyPr>
          <a:lstStyle/>
          <a:p>
            <a:r>
              <a:rPr lang="en-GB" dirty="0"/>
              <a:t>Click to edit Master title style</a:t>
            </a:r>
          </a:p>
        </p:txBody>
      </p:sp>
      <p:sp>
        <p:nvSpPr>
          <p:cNvPr id="20" name="Text Placeholder 19"/>
          <p:cNvSpPr>
            <a:spLocks noGrp="1"/>
          </p:cNvSpPr>
          <p:nvPr>
            <p:ph type="body" sz="quarter" idx="14"/>
          </p:nvPr>
        </p:nvSpPr>
        <p:spPr>
          <a:xfrm>
            <a:off x="432828" y="2015914"/>
            <a:ext cx="2472685" cy="4906538"/>
          </a:xfrm>
        </p:spPr>
        <p:txBody>
          <a:bodyPr/>
          <a:lstStyle>
            <a:lvl1pPr marL="0" indent="0">
              <a:lnSpc>
                <a:spcPct val="110000"/>
              </a:lnSpc>
              <a:spcBef>
                <a:spcPts val="0"/>
              </a:spcBef>
              <a:buNone/>
              <a:defRPr sz="1300" b="0">
                <a:solidFill>
                  <a:schemeClr val="tx2"/>
                </a:solidFill>
              </a:defRPr>
            </a:lvl1pPr>
            <a:lvl2pPr marL="0" indent="0">
              <a:lnSpc>
                <a:spcPct val="110000"/>
              </a:lnSpc>
              <a:spcBef>
                <a:spcPts val="0"/>
              </a:spcBef>
              <a:buFont typeface="Arial" pitchFamily="34" charset="0"/>
              <a:buNone/>
              <a:defRPr sz="1300" b="1">
                <a:solidFill>
                  <a:schemeClr val="accent1"/>
                </a:solidFill>
              </a:defRPr>
            </a:lvl2pPr>
            <a:lvl3pPr marL="0" indent="0">
              <a:lnSpc>
                <a:spcPct val="110000"/>
              </a:lnSpc>
              <a:spcBef>
                <a:spcPts val="0"/>
              </a:spcBef>
              <a:buFont typeface="Arial" pitchFamily="34" charset="0"/>
              <a:buNone/>
              <a:defRPr sz="1300"/>
            </a:lvl3pPr>
            <a:lvl4pPr marL="187132" indent="-187132">
              <a:lnSpc>
                <a:spcPct val="110000"/>
              </a:lnSpc>
              <a:spcBef>
                <a:spcPts val="0"/>
              </a:spcBef>
              <a:buFont typeface="Arial" pitchFamily="34" charset="0"/>
              <a:buChar char="•"/>
              <a:defRPr sz="1300"/>
            </a:lvl4pPr>
            <a:lvl5pPr marL="372420" indent="-177874">
              <a:lnSpc>
                <a:spcPct val="110000"/>
              </a:lnSpc>
              <a:spcBef>
                <a:spcPts val="0"/>
              </a:spcBef>
              <a:buFont typeface="Arial" pitchFamily="34" charset="0"/>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Chart Placeholder 7"/>
          <p:cNvSpPr>
            <a:spLocks noGrp="1"/>
          </p:cNvSpPr>
          <p:nvPr>
            <p:ph type="chart" sz="quarter" idx="15"/>
          </p:nvPr>
        </p:nvSpPr>
        <p:spPr>
          <a:xfrm>
            <a:off x="3078320" y="2015914"/>
            <a:ext cx="7169528" cy="4906538"/>
          </a:xfrm>
        </p:spPr>
        <p:txBody>
          <a:bodyPr>
            <a:normAutofit/>
          </a:bodyPr>
          <a:lstStyle>
            <a:lvl1pPr>
              <a:defRPr sz="1300"/>
            </a:lvl1pPr>
          </a:lstStyle>
          <a:p>
            <a:r>
              <a:rPr lang="en-US" dirty="0"/>
              <a:t>Click icon to add chart</a:t>
            </a:r>
            <a:endParaRPr lang="en-GB" dirty="0"/>
          </a:p>
        </p:txBody>
      </p:sp>
      <p:sp>
        <p:nvSpPr>
          <p:cNvPr id="9"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10"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826" y="2015929"/>
            <a:ext cx="9809300" cy="4906537"/>
          </a:xfrm>
        </p:spPr>
        <p:txBody>
          <a:bodyPr/>
          <a:lstStyle>
            <a:lvl1pPr marL="0" indent="0">
              <a:spcBef>
                <a:spcPts val="0"/>
              </a:spcBef>
              <a:buNone/>
              <a:defRPr sz="1300" b="1"/>
            </a:lvl1pPr>
            <a:lvl2pPr marL="184521" indent="-184521">
              <a:spcBef>
                <a:spcPts val="0"/>
              </a:spcBef>
              <a:buFont typeface="Arial" pitchFamily="34" charset="0"/>
              <a:buChar char="•"/>
              <a:tabLst/>
              <a:defRPr sz="1300"/>
            </a:lvl2pPr>
            <a:lvl3pPr marL="184521" indent="-184521">
              <a:spcBef>
                <a:spcPts val="0"/>
              </a:spcBef>
              <a:buFont typeface="Arial" pitchFamily="34" charset="0"/>
              <a:buChar char="•"/>
              <a:defRPr sz="1300" i="1"/>
            </a:lvl3pPr>
            <a:lvl4pPr marL="377355" indent="-192832">
              <a:spcBef>
                <a:spcPts val="0"/>
              </a:spcBef>
              <a:buFont typeface="Arial" pitchFamily="34" charset="0"/>
              <a:buChar char="−"/>
              <a:defRPr sz="1300" i="0"/>
            </a:lvl4pPr>
            <a:lvl5pPr marL="563539" indent="-186181">
              <a:spcBef>
                <a:spcPts val="0"/>
              </a:spcBef>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itle Placeholder 1"/>
          <p:cNvSpPr>
            <a:spLocks noGrp="1"/>
          </p:cNvSpPr>
          <p:nvPr>
            <p:ph type="title"/>
          </p:nvPr>
        </p:nvSpPr>
        <p:spPr>
          <a:xfrm>
            <a:off x="432826" y="366034"/>
            <a:ext cx="9809300" cy="517528"/>
          </a:xfrm>
          <a:prstGeom prst="rect">
            <a:avLst/>
          </a:prstGeom>
        </p:spPr>
        <p:txBody>
          <a:bodyPr vert="horz" lIns="0" tIns="0" rIns="0" bIns="0" rtlCol="0" anchor="t" anchorCtr="0">
            <a:noAutofit/>
          </a:bodyPr>
          <a:lstStyle/>
          <a:p>
            <a:r>
              <a:rPr lang="en-GB" dirty="0"/>
              <a:t>Click to edit Master title style</a:t>
            </a:r>
          </a:p>
        </p:txBody>
      </p:sp>
      <p:sp>
        <p:nvSpPr>
          <p:cNvPr id="17" name="Text Placeholder 8"/>
          <p:cNvSpPr>
            <a:spLocks noGrp="1"/>
          </p:cNvSpPr>
          <p:nvPr>
            <p:ph type="body" sz="quarter" idx="13"/>
          </p:nvPr>
        </p:nvSpPr>
        <p:spPr>
          <a:xfrm>
            <a:off x="432826" y="883560"/>
            <a:ext cx="9809300" cy="1068454"/>
          </a:xfrm>
        </p:spPr>
        <p:txBody>
          <a:bodyPr>
            <a:normAutofit/>
          </a:bodyPr>
          <a:lstStyle>
            <a:lvl1pPr marL="0" indent="0">
              <a:buNone/>
              <a:defRPr sz="3000" b="0">
                <a:solidFill>
                  <a:schemeClr val="accent5"/>
                </a:solidFill>
              </a:defRPr>
            </a:lvl1pPr>
          </a:lstStyle>
          <a:p>
            <a:pPr lvl="0"/>
            <a:r>
              <a:rPr lang="en-GB" dirty="0"/>
              <a:t>Click to edit Master text styles</a:t>
            </a:r>
          </a:p>
        </p:txBody>
      </p:sp>
      <p:sp>
        <p:nvSpPr>
          <p:cNvPr id="9"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ecutive Summary">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848" y="2015929"/>
            <a:ext cx="6835357" cy="4906537"/>
          </a:xfrm>
        </p:spPr>
        <p:txBody>
          <a:bodyPr>
            <a:noAutofit/>
          </a:bodyPr>
          <a:lstStyle>
            <a:lvl1pPr marL="0" indent="0">
              <a:lnSpc>
                <a:spcPct val="110000"/>
              </a:lnSpc>
              <a:spcBef>
                <a:spcPts val="0"/>
              </a:spcBef>
              <a:buNone/>
              <a:defRPr sz="1300" b="0">
                <a:solidFill>
                  <a:schemeClr val="tx2"/>
                </a:solidFill>
              </a:defRPr>
            </a:lvl1pPr>
            <a:lvl2pPr marL="0" indent="0">
              <a:lnSpc>
                <a:spcPct val="110000"/>
              </a:lnSpc>
              <a:spcBef>
                <a:spcPts val="0"/>
              </a:spcBef>
              <a:buFont typeface="Arial" pitchFamily="34" charset="0"/>
              <a:buNone/>
              <a:tabLst/>
              <a:defRPr sz="1300" b="1">
                <a:solidFill>
                  <a:schemeClr val="accent2"/>
                </a:solidFill>
              </a:defRPr>
            </a:lvl2pPr>
            <a:lvl3pPr marL="0" indent="0">
              <a:lnSpc>
                <a:spcPct val="110000"/>
              </a:lnSpc>
              <a:spcBef>
                <a:spcPts val="0"/>
              </a:spcBef>
              <a:buFont typeface="Arial" pitchFamily="34" charset="0"/>
              <a:buNone/>
              <a:defRPr sz="1300" b="0">
                <a:solidFill>
                  <a:schemeClr val="tx2"/>
                </a:solidFill>
              </a:defRPr>
            </a:lvl3pPr>
            <a:lvl4pPr marL="161197" indent="-161197">
              <a:lnSpc>
                <a:spcPct val="110000"/>
              </a:lnSpc>
              <a:spcBef>
                <a:spcPts val="0"/>
              </a:spcBef>
              <a:buFont typeface="Arial" pitchFamily="34" charset="0"/>
              <a:buChar char="•"/>
              <a:defRPr sz="1300"/>
            </a:lvl4pPr>
            <a:lvl5pPr marL="372420" indent="-200109">
              <a:lnSpc>
                <a:spcPct val="110000"/>
              </a:lnSpc>
              <a:spcBef>
                <a:spcPts val="0"/>
              </a:spcBef>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itle Placeholder 1"/>
          <p:cNvSpPr>
            <a:spLocks noGrp="1"/>
          </p:cNvSpPr>
          <p:nvPr>
            <p:ph type="title"/>
          </p:nvPr>
        </p:nvSpPr>
        <p:spPr>
          <a:xfrm>
            <a:off x="432848" y="366033"/>
            <a:ext cx="6835357" cy="1197328"/>
          </a:xfrm>
          <a:prstGeom prst="rect">
            <a:avLst/>
          </a:prstGeom>
        </p:spPr>
        <p:txBody>
          <a:bodyPr vert="horz" lIns="0" tIns="0" rIns="0" bIns="0" rtlCol="0" anchor="t" anchorCtr="0">
            <a:noAutofit/>
          </a:bodyPr>
          <a:lstStyle/>
          <a:p>
            <a:r>
              <a:rPr lang="en-GB" dirty="0"/>
              <a:t>Click to edit Master title style</a:t>
            </a:r>
          </a:p>
        </p:txBody>
      </p:sp>
      <p:sp>
        <p:nvSpPr>
          <p:cNvPr id="10" name="Text Placeholder 9"/>
          <p:cNvSpPr>
            <a:spLocks noGrp="1"/>
          </p:cNvSpPr>
          <p:nvPr>
            <p:ph type="body" sz="quarter" idx="10"/>
          </p:nvPr>
        </p:nvSpPr>
        <p:spPr>
          <a:xfrm>
            <a:off x="7895159" y="2015915"/>
            <a:ext cx="2345118" cy="4905742"/>
          </a:xfrm>
        </p:spPr>
        <p:txBody>
          <a:bodyPr>
            <a:noAutofit/>
          </a:bodyPr>
          <a:lstStyle>
            <a:lvl1pPr marL="0" indent="0">
              <a:lnSpc>
                <a:spcPct val="110000"/>
              </a:lnSpc>
              <a:spcBef>
                <a:spcPts val="0"/>
              </a:spcBef>
              <a:buNone/>
              <a:defRPr sz="1700">
                <a:solidFill>
                  <a:schemeClr val="accent3"/>
                </a:solidFill>
              </a:defRPr>
            </a:lvl1pPr>
            <a:lvl2pPr marL="0" indent="0">
              <a:lnSpc>
                <a:spcPct val="110000"/>
              </a:lnSpc>
              <a:spcBef>
                <a:spcPts val="0"/>
              </a:spcBef>
              <a:buNone/>
              <a:defRPr sz="1300">
                <a:solidFill>
                  <a:schemeClr val="tx2"/>
                </a:solidFill>
              </a:defRPr>
            </a:lvl2pPr>
            <a:lvl3pPr marL="0" indent="0">
              <a:lnSpc>
                <a:spcPct val="110000"/>
              </a:lnSpc>
              <a:spcBef>
                <a:spcPts val="0"/>
              </a:spcBef>
              <a:buNone/>
              <a:defRPr sz="1300">
                <a:solidFill>
                  <a:schemeClr val="tx2"/>
                </a:solidFill>
              </a:defRPr>
            </a:lvl3pPr>
            <a:lvl4pPr marL="0" indent="0">
              <a:lnSpc>
                <a:spcPct val="110000"/>
              </a:lnSpc>
              <a:spcBef>
                <a:spcPts val="0"/>
              </a:spcBef>
              <a:buNone/>
              <a:defRPr sz="1300">
                <a:solidFill>
                  <a:schemeClr val="tx2"/>
                </a:solidFill>
              </a:defRPr>
            </a:lvl4pPr>
            <a:lvl5pPr marL="0" indent="0">
              <a:lnSpc>
                <a:spcPct val="110000"/>
              </a:lnSpc>
              <a:spcBef>
                <a:spcPts val="0"/>
              </a:spcBef>
              <a:buNone/>
              <a:defRPr sz="1300">
                <a:solidFill>
                  <a:schemeClr val="tx2"/>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mp;C Layout">
    <p:spTree>
      <p:nvGrpSpPr>
        <p:cNvPr id="1" name=""/>
        <p:cNvGrpSpPr/>
        <p:nvPr/>
      </p:nvGrpSpPr>
      <p:grpSpPr>
        <a:xfrm>
          <a:off x="0" y="0"/>
          <a:ext cx="0" cy="0"/>
          <a:chOff x="0" y="0"/>
          <a:chExt cx="0" cy="0"/>
        </a:xfrm>
      </p:grpSpPr>
      <p:sp>
        <p:nvSpPr>
          <p:cNvPr id="8" name="Rectangle 7"/>
          <p:cNvSpPr/>
          <p:nvPr userDrawn="1"/>
        </p:nvSpPr>
        <p:spPr>
          <a:xfrm>
            <a:off x="1" y="2"/>
            <a:ext cx="5346701"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220" tIns="54609" rIns="109220" bIns="54609" rtlCol="0" anchor="ctr"/>
          <a:lstStyle/>
          <a:p>
            <a:pPr algn="ctr"/>
            <a:endParaRPr lang="en-GB" sz="2500" dirty="0"/>
          </a:p>
        </p:txBody>
      </p:sp>
      <p:sp>
        <p:nvSpPr>
          <p:cNvPr id="3" name="Content Placeholder 2"/>
          <p:cNvSpPr>
            <a:spLocks noGrp="1"/>
          </p:cNvSpPr>
          <p:nvPr>
            <p:ph idx="1"/>
          </p:nvPr>
        </p:nvSpPr>
        <p:spPr>
          <a:xfrm>
            <a:off x="432833" y="2015929"/>
            <a:ext cx="7670784" cy="4906537"/>
          </a:xfrm>
        </p:spPr>
        <p:txBody>
          <a:bodyPr>
            <a:noAutofit/>
          </a:bodyPr>
          <a:lstStyle>
            <a:lvl1pPr marL="0" indent="0">
              <a:lnSpc>
                <a:spcPct val="110000"/>
              </a:lnSpc>
              <a:spcBef>
                <a:spcPts val="0"/>
              </a:spcBef>
              <a:buNone/>
              <a:defRPr sz="1300" b="0">
                <a:solidFill>
                  <a:schemeClr val="tx2"/>
                </a:solidFill>
              </a:defRPr>
            </a:lvl1pPr>
            <a:lvl2pPr marL="0" indent="0">
              <a:lnSpc>
                <a:spcPct val="110000"/>
              </a:lnSpc>
              <a:spcBef>
                <a:spcPts val="0"/>
              </a:spcBef>
              <a:buFont typeface="Arial" pitchFamily="34" charset="0"/>
              <a:buNone/>
              <a:tabLst/>
              <a:defRPr sz="1300" b="1">
                <a:solidFill>
                  <a:schemeClr val="accent2"/>
                </a:solidFill>
              </a:defRPr>
            </a:lvl2pPr>
            <a:lvl3pPr marL="0" indent="0">
              <a:lnSpc>
                <a:spcPct val="110000"/>
              </a:lnSpc>
              <a:spcBef>
                <a:spcPts val="0"/>
              </a:spcBef>
              <a:buFont typeface="Arial" pitchFamily="34" charset="0"/>
              <a:buNone/>
              <a:defRPr sz="1300" b="0">
                <a:solidFill>
                  <a:schemeClr val="tx2"/>
                </a:solidFill>
              </a:defRPr>
            </a:lvl3pPr>
            <a:lvl4pPr marL="161197" indent="-161197">
              <a:lnSpc>
                <a:spcPct val="110000"/>
              </a:lnSpc>
              <a:spcBef>
                <a:spcPts val="0"/>
              </a:spcBef>
              <a:buFont typeface="Arial" pitchFamily="34" charset="0"/>
              <a:buChar char="•"/>
              <a:defRPr sz="1300"/>
            </a:lvl4pPr>
            <a:lvl5pPr marL="372420" indent="-200109">
              <a:lnSpc>
                <a:spcPct val="110000"/>
              </a:lnSpc>
              <a:spcBef>
                <a:spcPts val="0"/>
              </a:spcBef>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itle Placeholder 1"/>
          <p:cNvSpPr>
            <a:spLocks noGrp="1"/>
          </p:cNvSpPr>
          <p:nvPr>
            <p:ph type="title"/>
          </p:nvPr>
        </p:nvSpPr>
        <p:spPr>
          <a:xfrm>
            <a:off x="432833" y="366033"/>
            <a:ext cx="7670784" cy="1197328"/>
          </a:xfrm>
          <a:prstGeom prst="rect">
            <a:avLst/>
          </a:prstGeom>
        </p:spPr>
        <p:txBody>
          <a:bodyPr vert="horz" lIns="0" tIns="0" rIns="0" bIns="0" rtlCol="0" anchor="t" anchorCtr="0">
            <a:noAutofit/>
          </a:bodyPr>
          <a:lstStyle>
            <a:lvl1pPr>
              <a:defRPr>
                <a:solidFill>
                  <a:schemeClr val="accent2"/>
                </a:solidFill>
              </a:defRPr>
            </a:lvl1pPr>
          </a:lstStyle>
          <a:p>
            <a:r>
              <a:rPr lang="en-GB" dirty="0"/>
              <a:t>Click to edit Master title style</a:t>
            </a:r>
          </a:p>
        </p:txBody>
      </p:sp>
      <p:sp>
        <p:nvSpPr>
          <p:cNvPr id="10"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8" name="Rectangle 7"/>
          <p:cNvSpPr/>
          <p:nvPr userDrawn="1"/>
        </p:nvSpPr>
        <p:spPr>
          <a:xfrm>
            <a:off x="1" y="2"/>
            <a:ext cx="5346701"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220" tIns="54609" rIns="109220" bIns="54609" rtlCol="0" anchor="ctr"/>
          <a:lstStyle/>
          <a:p>
            <a:pPr algn="ctr"/>
            <a:endParaRPr lang="en-GB" sz="2500" dirty="0"/>
          </a:p>
        </p:txBody>
      </p:sp>
      <p:sp>
        <p:nvSpPr>
          <p:cNvPr id="3" name="Content Placeholder 2"/>
          <p:cNvSpPr>
            <a:spLocks noGrp="1"/>
          </p:cNvSpPr>
          <p:nvPr>
            <p:ph idx="1"/>
          </p:nvPr>
        </p:nvSpPr>
        <p:spPr>
          <a:xfrm>
            <a:off x="432833" y="2015929"/>
            <a:ext cx="9815015" cy="4906537"/>
          </a:xfrm>
        </p:spPr>
        <p:txBody>
          <a:bodyPr>
            <a:noAutofit/>
          </a:bodyPr>
          <a:lstStyle>
            <a:lvl1pPr marL="0" indent="0">
              <a:lnSpc>
                <a:spcPct val="110000"/>
              </a:lnSpc>
              <a:spcBef>
                <a:spcPts val="0"/>
              </a:spcBef>
              <a:buNone/>
              <a:defRPr sz="1300" b="0">
                <a:solidFill>
                  <a:schemeClr val="tx2"/>
                </a:solidFill>
              </a:defRPr>
            </a:lvl1pPr>
            <a:lvl2pPr marL="0" indent="0">
              <a:lnSpc>
                <a:spcPct val="110000"/>
              </a:lnSpc>
              <a:spcBef>
                <a:spcPts val="0"/>
              </a:spcBef>
              <a:buFont typeface="Arial" pitchFamily="34" charset="0"/>
              <a:buNone/>
              <a:tabLst/>
              <a:defRPr sz="1300" b="1">
                <a:solidFill>
                  <a:schemeClr val="accent3"/>
                </a:solidFill>
              </a:defRPr>
            </a:lvl2pPr>
            <a:lvl3pPr marL="0" indent="0">
              <a:lnSpc>
                <a:spcPct val="110000"/>
              </a:lnSpc>
              <a:spcBef>
                <a:spcPts val="0"/>
              </a:spcBef>
              <a:buFont typeface="Arial" pitchFamily="34" charset="0"/>
              <a:buNone/>
              <a:defRPr sz="1300" b="0">
                <a:solidFill>
                  <a:schemeClr val="tx2"/>
                </a:solidFill>
              </a:defRPr>
            </a:lvl3pPr>
            <a:lvl4pPr marL="161197" indent="-161197">
              <a:lnSpc>
                <a:spcPct val="110000"/>
              </a:lnSpc>
              <a:spcBef>
                <a:spcPts val="0"/>
              </a:spcBef>
              <a:buFont typeface="Arial" pitchFamily="34" charset="0"/>
              <a:buChar char="•"/>
              <a:defRPr sz="1300"/>
            </a:lvl4pPr>
            <a:lvl5pPr marL="370564" indent="-200109">
              <a:lnSpc>
                <a:spcPct val="110000"/>
              </a:lnSpc>
              <a:spcBef>
                <a:spcPts val="0"/>
              </a:spcBef>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itle Placeholder 1"/>
          <p:cNvSpPr>
            <a:spLocks noGrp="1"/>
          </p:cNvSpPr>
          <p:nvPr>
            <p:ph type="title"/>
          </p:nvPr>
        </p:nvSpPr>
        <p:spPr>
          <a:xfrm>
            <a:off x="432833" y="366033"/>
            <a:ext cx="9815015" cy="1197328"/>
          </a:xfrm>
          <a:prstGeom prst="rect">
            <a:avLst/>
          </a:prstGeom>
        </p:spPr>
        <p:txBody>
          <a:bodyPr vert="horz" lIns="0" tIns="0" rIns="0" bIns="0" rtlCol="0" anchor="t" anchorCtr="0">
            <a:noAutofit/>
          </a:bodyPr>
          <a:lstStyle/>
          <a:p>
            <a:r>
              <a:rPr lang="en-GB" dirty="0"/>
              <a:t>Click to edit Master title style</a:t>
            </a:r>
          </a:p>
        </p:txBody>
      </p:sp>
      <p:sp>
        <p:nvSpPr>
          <p:cNvPr id="10"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large image">
    <p:spTree>
      <p:nvGrpSpPr>
        <p:cNvPr id="1" name=""/>
        <p:cNvGrpSpPr/>
        <p:nvPr/>
      </p:nvGrpSpPr>
      <p:grpSpPr>
        <a:xfrm>
          <a:off x="0" y="0"/>
          <a:ext cx="0" cy="0"/>
          <a:chOff x="0" y="0"/>
          <a:chExt cx="0" cy="0"/>
        </a:xfrm>
      </p:grpSpPr>
      <p:sp>
        <p:nvSpPr>
          <p:cNvPr id="8" name="Rectangle 7"/>
          <p:cNvSpPr/>
          <p:nvPr userDrawn="1"/>
        </p:nvSpPr>
        <p:spPr>
          <a:xfrm>
            <a:off x="1" y="2"/>
            <a:ext cx="5346701"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220" tIns="54609" rIns="109220" bIns="54609" rtlCol="0" anchor="ctr"/>
          <a:lstStyle/>
          <a:p>
            <a:pPr algn="ctr"/>
            <a:endParaRPr lang="en-GB" sz="2500" dirty="0"/>
          </a:p>
        </p:txBody>
      </p:sp>
      <p:sp>
        <p:nvSpPr>
          <p:cNvPr id="3" name="Content Placeholder 2"/>
          <p:cNvSpPr>
            <a:spLocks noGrp="1"/>
          </p:cNvSpPr>
          <p:nvPr>
            <p:ph idx="1"/>
          </p:nvPr>
        </p:nvSpPr>
        <p:spPr>
          <a:xfrm>
            <a:off x="432828" y="2015929"/>
            <a:ext cx="4830332" cy="4906537"/>
          </a:xfrm>
        </p:spPr>
        <p:txBody>
          <a:bodyPr>
            <a:noAutofit/>
          </a:bodyPr>
          <a:lstStyle>
            <a:lvl1pPr marL="0" indent="0">
              <a:lnSpc>
                <a:spcPct val="110000"/>
              </a:lnSpc>
              <a:spcBef>
                <a:spcPts val="0"/>
              </a:spcBef>
              <a:spcAft>
                <a:spcPts val="0"/>
              </a:spcAft>
              <a:buNone/>
              <a:defRPr sz="1300" b="0">
                <a:solidFill>
                  <a:schemeClr val="tx2"/>
                </a:solidFill>
              </a:defRPr>
            </a:lvl1pPr>
            <a:lvl2pPr marL="0" indent="0">
              <a:lnSpc>
                <a:spcPct val="110000"/>
              </a:lnSpc>
              <a:spcBef>
                <a:spcPts val="0"/>
              </a:spcBef>
              <a:spcAft>
                <a:spcPts val="0"/>
              </a:spcAft>
              <a:buFont typeface="Arial" pitchFamily="34" charset="0"/>
              <a:buNone/>
              <a:tabLst/>
              <a:defRPr sz="1300" b="1">
                <a:solidFill>
                  <a:schemeClr val="accent2"/>
                </a:solidFill>
              </a:defRPr>
            </a:lvl2pPr>
            <a:lvl3pPr marL="0" indent="0">
              <a:lnSpc>
                <a:spcPct val="110000"/>
              </a:lnSpc>
              <a:spcBef>
                <a:spcPts val="0"/>
              </a:spcBef>
              <a:spcAft>
                <a:spcPts val="0"/>
              </a:spcAft>
              <a:buFont typeface="Arial" pitchFamily="34" charset="0"/>
              <a:buNone/>
              <a:defRPr sz="1300" b="0">
                <a:solidFill>
                  <a:schemeClr val="tx2"/>
                </a:solidFill>
              </a:defRPr>
            </a:lvl3pPr>
            <a:lvl4pPr marL="161197" indent="-161197">
              <a:lnSpc>
                <a:spcPct val="110000"/>
              </a:lnSpc>
              <a:spcBef>
                <a:spcPts val="0"/>
              </a:spcBef>
              <a:spcAft>
                <a:spcPts val="0"/>
              </a:spcAft>
              <a:buFont typeface="Arial" pitchFamily="34" charset="0"/>
              <a:buChar char="•"/>
              <a:defRPr sz="1300"/>
            </a:lvl4pPr>
            <a:lvl5pPr marL="376123" indent="-207520">
              <a:lnSpc>
                <a:spcPct val="110000"/>
              </a:lnSpc>
              <a:spcBef>
                <a:spcPts val="0"/>
              </a:spcBef>
              <a:spcAft>
                <a:spcPts val="0"/>
              </a:spcAft>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itle Placeholder 1"/>
          <p:cNvSpPr>
            <a:spLocks noGrp="1"/>
          </p:cNvSpPr>
          <p:nvPr>
            <p:ph type="title"/>
          </p:nvPr>
        </p:nvSpPr>
        <p:spPr>
          <a:xfrm>
            <a:off x="432828" y="366033"/>
            <a:ext cx="4830332" cy="1197328"/>
          </a:xfrm>
          <a:prstGeom prst="rect">
            <a:avLst/>
          </a:prstGeom>
        </p:spPr>
        <p:txBody>
          <a:bodyPr vert="horz" lIns="0" tIns="0" rIns="0" bIns="0" rtlCol="0" anchor="t" anchorCtr="0">
            <a:noAutofit/>
          </a:bodyPr>
          <a:lstStyle/>
          <a:p>
            <a:r>
              <a:rPr lang="en-GB" dirty="0"/>
              <a:t>Click to edit Master title style</a:t>
            </a:r>
          </a:p>
        </p:txBody>
      </p:sp>
      <p:sp>
        <p:nvSpPr>
          <p:cNvPr id="11" name="Picture Placeholder 10"/>
          <p:cNvSpPr>
            <a:spLocks noGrp="1"/>
          </p:cNvSpPr>
          <p:nvPr>
            <p:ph type="pic" sz="quarter" idx="10"/>
          </p:nvPr>
        </p:nvSpPr>
        <p:spPr>
          <a:xfrm>
            <a:off x="5430261" y="2"/>
            <a:ext cx="5263156" cy="7020196"/>
          </a:xfrm>
        </p:spPr>
        <p:txBody>
          <a:bodyPr/>
          <a:lstStyle>
            <a:lvl1pPr>
              <a:defRPr sz="1300"/>
            </a:lvl1pPr>
          </a:lstStyle>
          <a:p>
            <a:r>
              <a:rPr lang="en-US" dirty="0"/>
              <a:t>Click icon to add picture</a:t>
            </a:r>
            <a:endParaRPr lang="en-GB" dirty="0"/>
          </a:p>
        </p:txBody>
      </p:sp>
      <p:sp>
        <p:nvSpPr>
          <p:cNvPr id="10"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12"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Rectangle 7"/>
          <p:cNvSpPr/>
          <p:nvPr userDrawn="1"/>
        </p:nvSpPr>
        <p:spPr>
          <a:xfrm>
            <a:off x="1" y="2"/>
            <a:ext cx="5346701"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220" tIns="54609" rIns="109220" bIns="54609" rtlCol="0" anchor="ctr"/>
          <a:lstStyle/>
          <a:p>
            <a:pPr algn="ctr"/>
            <a:endParaRPr lang="en-GB" sz="2500" dirty="0"/>
          </a:p>
        </p:txBody>
      </p:sp>
      <p:sp>
        <p:nvSpPr>
          <p:cNvPr id="3" name="Content Placeholder 2"/>
          <p:cNvSpPr>
            <a:spLocks noGrp="1"/>
          </p:cNvSpPr>
          <p:nvPr>
            <p:ph idx="1"/>
          </p:nvPr>
        </p:nvSpPr>
        <p:spPr>
          <a:xfrm>
            <a:off x="432828" y="2015929"/>
            <a:ext cx="4830332" cy="4906537"/>
          </a:xfrm>
        </p:spPr>
        <p:txBody>
          <a:bodyPr>
            <a:noAutofit/>
          </a:bodyPr>
          <a:lstStyle>
            <a:lvl1pPr marL="0" indent="0">
              <a:lnSpc>
                <a:spcPct val="110000"/>
              </a:lnSpc>
              <a:spcBef>
                <a:spcPts val="0"/>
              </a:spcBef>
              <a:buNone/>
              <a:defRPr sz="1300" b="0">
                <a:solidFill>
                  <a:schemeClr val="tx2"/>
                </a:solidFill>
              </a:defRPr>
            </a:lvl1pPr>
            <a:lvl2pPr marL="0" indent="0">
              <a:lnSpc>
                <a:spcPct val="110000"/>
              </a:lnSpc>
              <a:spcBef>
                <a:spcPts val="0"/>
              </a:spcBef>
              <a:buFont typeface="Arial" pitchFamily="34" charset="0"/>
              <a:buNone/>
              <a:tabLst/>
              <a:defRPr sz="1300" b="1">
                <a:solidFill>
                  <a:schemeClr val="accent3"/>
                </a:solidFill>
              </a:defRPr>
            </a:lvl2pPr>
            <a:lvl3pPr marL="0" indent="0">
              <a:lnSpc>
                <a:spcPct val="110000"/>
              </a:lnSpc>
              <a:spcBef>
                <a:spcPts val="0"/>
              </a:spcBef>
              <a:buFont typeface="Arial" pitchFamily="34" charset="0"/>
              <a:buNone/>
              <a:defRPr sz="1300" b="0">
                <a:solidFill>
                  <a:schemeClr val="tx2"/>
                </a:solidFill>
              </a:defRPr>
            </a:lvl3pPr>
            <a:lvl4pPr marL="161197" indent="-161197">
              <a:lnSpc>
                <a:spcPct val="110000"/>
              </a:lnSpc>
              <a:spcBef>
                <a:spcPts val="0"/>
              </a:spcBef>
              <a:buFont typeface="Arial" pitchFamily="34" charset="0"/>
              <a:buChar char="•"/>
              <a:tabLst/>
              <a:defRPr sz="1300"/>
            </a:lvl4pPr>
            <a:lvl5pPr marL="370564" indent="-198252">
              <a:lnSpc>
                <a:spcPct val="110000"/>
              </a:lnSpc>
              <a:spcBef>
                <a:spcPts val="0"/>
              </a:spcBef>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itle Placeholder 1"/>
          <p:cNvSpPr>
            <a:spLocks noGrp="1"/>
          </p:cNvSpPr>
          <p:nvPr>
            <p:ph type="title"/>
          </p:nvPr>
        </p:nvSpPr>
        <p:spPr>
          <a:xfrm>
            <a:off x="432833" y="366033"/>
            <a:ext cx="9815015" cy="1197328"/>
          </a:xfrm>
          <a:prstGeom prst="rect">
            <a:avLst/>
          </a:prstGeom>
        </p:spPr>
        <p:txBody>
          <a:bodyPr vert="horz" lIns="0" tIns="0" rIns="0" bIns="0" rtlCol="0" anchor="t" anchorCtr="0">
            <a:noAutofit/>
          </a:bodyPr>
          <a:lstStyle/>
          <a:p>
            <a:r>
              <a:rPr lang="en-GB" dirty="0"/>
              <a:t>Click to edit Master title style</a:t>
            </a:r>
          </a:p>
        </p:txBody>
      </p:sp>
      <p:sp>
        <p:nvSpPr>
          <p:cNvPr id="11" name="Picture Placeholder 10"/>
          <p:cNvSpPr>
            <a:spLocks noGrp="1"/>
          </p:cNvSpPr>
          <p:nvPr>
            <p:ph type="pic" sz="quarter" idx="10"/>
          </p:nvPr>
        </p:nvSpPr>
        <p:spPr>
          <a:xfrm>
            <a:off x="5430244" y="2015931"/>
            <a:ext cx="4817599" cy="4895531"/>
          </a:xfrm>
        </p:spPr>
        <p:txBody>
          <a:bodyPr>
            <a:normAutofit/>
          </a:bodyPr>
          <a:lstStyle>
            <a:lvl1pPr>
              <a:defRPr sz="1300"/>
            </a:lvl1pPr>
          </a:lstStyle>
          <a:p>
            <a:r>
              <a:rPr lang="en-US" dirty="0"/>
              <a:t>Click icon to add picture</a:t>
            </a:r>
            <a:endParaRPr lang="en-GB" dirty="0"/>
          </a:p>
        </p:txBody>
      </p:sp>
      <p:sp>
        <p:nvSpPr>
          <p:cNvPr id="10"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12"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828" y="2015929"/>
            <a:ext cx="7128452" cy="4906537"/>
          </a:xfrm>
        </p:spPr>
        <p:txBody>
          <a:bodyPr>
            <a:normAutofit/>
          </a:bodyPr>
          <a:lstStyle>
            <a:lvl1pPr marL="0" indent="0">
              <a:lnSpc>
                <a:spcPct val="105000"/>
              </a:lnSpc>
              <a:spcBef>
                <a:spcPts val="0"/>
              </a:spcBef>
              <a:buNone/>
              <a:defRPr sz="2100" b="0">
                <a:solidFill>
                  <a:schemeClr val="bg1"/>
                </a:solidFill>
              </a:defRPr>
            </a:lvl1pPr>
            <a:lvl2pPr marL="0" indent="0">
              <a:buNone/>
              <a:tabLst/>
              <a:defRPr sz="3600" b="0">
                <a:solidFill>
                  <a:schemeClr val="bg1"/>
                </a:solidFill>
              </a:defRPr>
            </a:lvl2pPr>
            <a:lvl3pPr marL="328050" indent="-328050">
              <a:buFont typeface="Arial" pitchFamily="34" charset="0"/>
              <a:buChar char="•"/>
              <a:defRPr sz="3600" b="0">
                <a:solidFill>
                  <a:schemeClr val="bg1"/>
                </a:solidFill>
              </a:defRPr>
            </a:lvl3pPr>
            <a:lvl4pPr>
              <a:defRPr sz="3600" b="0">
                <a:solidFill>
                  <a:schemeClr val="bg1"/>
                </a:solidFill>
              </a:defRPr>
            </a:lvl4pPr>
            <a:lvl5pPr>
              <a:defRPr sz="3600" b="0">
                <a:solidFill>
                  <a:schemeClr val="bg1"/>
                </a:solidFill>
              </a:defRPr>
            </a:lvl5pPr>
          </a:lstStyle>
          <a:p>
            <a:pPr lvl="0"/>
            <a:r>
              <a:rPr lang="en-GB" dirty="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Key Statement Slide 1">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828" y="2015929"/>
            <a:ext cx="7128452" cy="4906537"/>
          </a:xfrm>
        </p:spPr>
        <p:txBody>
          <a:bodyPr>
            <a:normAutofit/>
          </a:bodyPr>
          <a:lstStyle>
            <a:lvl1pPr marL="0" indent="0">
              <a:lnSpc>
                <a:spcPct val="105000"/>
              </a:lnSpc>
              <a:spcBef>
                <a:spcPts val="0"/>
              </a:spcBef>
              <a:buNone/>
              <a:defRPr sz="2100" b="0">
                <a:solidFill>
                  <a:schemeClr val="bg1"/>
                </a:solidFill>
              </a:defRPr>
            </a:lvl1pPr>
            <a:lvl2pPr marL="0" indent="0">
              <a:buNone/>
              <a:tabLst/>
              <a:defRPr sz="3600" b="0">
                <a:solidFill>
                  <a:schemeClr val="bg1"/>
                </a:solidFill>
              </a:defRPr>
            </a:lvl2pPr>
            <a:lvl3pPr marL="328050" indent="-328050">
              <a:buFont typeface="Arial" pitchFamily="34" charset="0"/>
              <a:buChar char="•"/>
              <a:defRPr sz="3600" b="0">
                <a:solidFill>
                  <a:schemeClr val="bg1"/>
                </a:solidFill>
              </a:defRPr>
            </a:lvl3pPr>
            <a:lvl4pPr>
              <a:defRPr sz="3600" b="0">
                <a:solidFill>
                  <a:schemeClr val="bg1"/>
                </a:solidFill>
              </a:defRPr>
            </a:lvl4pPr>
            <a:lvl5pPr>
              <a:defRPr sz="3600" b="0">
                <a:solidFill>
                  <a:schemeClr val="bg1"/>
                </a:solidFill>
              </a:defRPr>
            </a:lvl5pPr>
          </a:lstStyle>
          <a:p>
            <a:pPr lvl="0"/>
            <a:r>
              <a:rPr lang="en-GB" dirty="0"/>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Key Statement Slide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828" y="2015929"/>
            <a:ext cx="7128452" cy="4906537"/>
          </a:xfrm>
        </p:spPr>
        <p:txBody>
          <a:bodyPr>
            <a:normAutofit/>
          </a:bodyPr>
          <a:lstStyle>
            <a:lvl1pPr marL="0" indent="0">
              <a:lnSpc>
                <a:spcPct val="105000"/>
              </a:lnSpc>
              <a:spcBef>
                <a:spcPts val="0"/>
              </a:spcBef>
              <a:buNone/>
              <a:defRPr sz="2100" b="0">
                <a:solidFill>
                  <a:schemeClr val="bg1"/>
                </a:solidFill>
              </a:defRPr>
            </a:lvl1pPr>
            <a:lvl2pPr marL="0" indent="0">
              <a:buNone/>
              <a:tabLst/>
              <a:defRPr sz="3600" b="0">
                <a:solidFill>
                  <a:schemeClr val="bg1"/>
                </a:solidFill>
              </a:defRPr>
            </a:lvl2pPr>
            <a:lvl3pPr marL="328050" indent="-328050">
              <a:buFont typeface="Arial" pitchFamily="34" charset="0"/>
              <a:buChar char="•"/>
              <a:defRPr sz="3600" b="0">
                <a:solidFill>
                  <a:schemeClr val="bg1"/>
                </a:solidFill>
              </a:defRPr>
            </a:lvl3pPr>
            <a:lvl4pPr>
              <a:defRPr sz="3600" b="0">
                <a:solidFill>
                  <a:schemeClr val="bg1"/>
                </a:solidFill>
              </a:defRPr>
            </a:lvl4pPr>
            <a:lvl5pPr>
              <a:defRPr sz="3600" b="0">
                <a:solidFill>
                  <a:schemeClr val="bg1"/>
                </a:solidFill>
              </a:defRPr>
            </a:lvl5pPr>
          </a:lstStyle>
          <a:p>
            <a:pPr lvl="0"/>
            <a:r>
              <a:rPr lang="en-GB" dirty="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439264" y="1998413"/>
            <a:ext cx="3241700" cy="928590"/>
          </a:xfrm>
        </p:spPr>
        <p:txBody>
          <a:bodyPr/>
          <a:lstStyle>
            <a:lvl1pPr>
              <a:defRPr sz="3200">
                <a:solidFill>
                  <a:schemeClr val="accent1"/>
                </a:solidFill>
              </a:defRPr>
            </a:lvl1pPr>
          </a:lstStyle>
          <a:p>
            <a:r>
              <a:rPr lang="en-GB" dirty="0"/>
              <a:t>Click to edit Master title style</a:t>
            </a:r>
          </a:p>
        </p:txBody>
      </p:sp>
      <p:sp>
        <p:nvSpPr>
          <p:cNvPr id="3" name="Subtitle 2"/>
          <p:cNvSpPr>
            <a:spLocks noGrp="1"/>
          </p:cNvSpPr>
          <p:nvPr>
            <p:ph type="subTitle" idx="1"/>
          </p:nvPr>
        </p:nvSpPr>
        <p:spPr>
          <a:xfrm>
            <a:off x="439264" y="4803551"/>
            <a:ext cx="3241700" cy="1155837"/>
          </a:xfrm>
        </p:spPr>
        <p:txBody>
          <a:bodyPr>
            <a:normAutofit/>
          </a:bodyPr>
          <a:lstStyle>
            <a:lvl1pPr marL="0" indent="0" algn="l">
              <a:lnSpc>
                <a:spcPct val="120000"/>
              </a:lnSpc>
              <a:spcBef>
                <a:spcPts val="0"/>
              </a:spcBef>
              <a:buNone/>
              <a:defRPr sz="1600" b="0">
                <a:solidFill>
                  <a:schemeClr val="accent5"/>
                </a:solidFill>
              </a:defRPr>
            </a:lvl1pPr>
            <a:lvl2pPr marL="520467" indent="0" algn="ctr">
              <a:buNone/>
              <a:defRPr>
                <a:solidFill>
                  <a:schemeClr val="tx1">
                    <a:tint val="75000"/>
                  </a:schemeClr>
                </a:solidFill>
              </a:defRPr>
            </a:lvl2pPr>
            <a:lvl3pPr marL="1040940" indent="0" algn="ctr">
              <a:buNone/>
              <a:defRPr>
                <a:solidFill>
                  <a:schemeClr val="tx1">
                    <a:tint val="75000"/>
                  </a:schemeClr>
                </a:solidFill>
              </a:defRPr>
            </a:lvl3pPr>
            <a:lvl4pPr marL="1561410" indent="0" algn="ctr">
              <a:buNone/>
              <a:defRPr>
                <a:solidFill>
                  <a:schemeClr val="tx1">
                    <a:tint val="75000"/>
                  </a:schemeClr>
                </a:solidFill>
              </a:defRPr>
            </a:lvl4pPr>
            <a:lvl5pPr marL="2081881" indent="0" algn="ctr">
              <a:buNone/>
              <a:defRPr>
                <a:solidFill>
                  <a:schemeClr val="tx1">
                    <a:tint val="75000"/>
                  </a:schemeClr>
                </a:solidFill>
              </a:defRPr>
            </a:lvl5pPr>
            <a:lvl6pPr marL="2602351" indent="0" algn="ctr">
              <a:buNone/>
              <a:defRPr>
                <a:solidFill>
                  <a:schemeClr val="tx1">
                    <a:tint val="75000"/>
                  </a:schemeClr>
                </a:solidFill>
              </a:defRPr>
            </a:lvl6pPr>
            <a:lvl7pPr marL="3122822" indent="0" algn="ctr">
              <a:buNone/>
              <a:defRPr>
                <a:solidFill>
                  <a:schemeClr val="tx1">
                    <a:tint val="75000"/>
                  </a:schemeClr>
                </a:solidFill>
              </a:defRPr>
            </a:lvl7pPr>
            <a:lvl8pPr marL="3643293" indent="0" algn="ctr">
              <a:buNone/>
              <a:defRPr>
                <a:solidFill>
                  <a:schemeClr val="tx1">
                    <a:tint val="75000"/>
                  </a:schemeClr>
                </a:solidFill>
              </a:defRPr>
            </a:lvl8pPr>
            <a:lvl9pPr marL="4163764" indent="0" algn="ctr">
              <a:buNone/>
              <a:defRPr>
                <a:solidFill>
                  <a:schemeClr val="tx1">
                    <a:tint val="75000"/>
                  </a:schemeClr>
                </a:solidFill>
              </a:defRPr>
            </a:lvl9pPr>
          </a:lstStyle>
          <a:p>
            <a:r>
              <a:rPr lang="en-GB" dirty="0"/>
              <a:t>Click to edit Master subtitle style</a:t>
            </a:r>
          </a:p>
        </p:txBody>
      </p:sp>
      <p:sp>
        <p:nvSpPr>
          <p:cNvPr id="11" name="Text Placeholder 5"/>
          <p:cNvSpPr>
            <a:spLocks noGrp="1"/>
          </p:cNvSpPr>
          <p:nvPr>
            <p:ph type="body" sz="quarter" idx="10"/>
          </p:nvPr>
        </p:nvSpPr>
        <p:spPr>
          <a:xfrm>
            <a:off x="438601" y="2935675"/>
            <a:ext cx="3241700" cy="1873053"/>
          </a:xfrm>
        </p:spPr>
        <p:txBody>
          <a:bodyPr>
            <a:noAutofit/>
          </a:bodyPr>
          <a:lstStyle>
            <a:lvl1pPr marL="0" indent="0">
              <a:buNone/>
              <a:defRPr sz="3200">
                <a:solidFill>
                  <a:schemeClr val="accent2"/>
                </a:solidFill>
              </a:defRPr>
            </a:lvl1pPr>
          </a:lstStyle>
          <a:p>
            <a:pPr lvl="0"/>
            <a:r>
              <a:rPr lang="en-GB" dirty="0"/>
              <a:t>Click to edit Master text styles</a:t>
            </a:r>
          </a:p>
        </p:txBody>
      </p:sp>
      <p:sp>
        <p:nvSpPr>
          <p:cNvPr id="9"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extLst>
      <p:ext uri="{BB962C8B-B14F-4D97-AF65-F5344CB8AC3E}">
        <p14:creationId xmlns:p14="http://schemas.microsoft.com/office/powerpoint/2010/main" val="337121261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785" y="2001600"/>
            <a:ext cx="9813532" cy="5312798"/>
          </a:xfrm>
        </p:spPr>
        <p:txBody>
          <a:bodyPr anchor="t">
            <a:noAutofit/>
          </a:bodyPr>
          <a:lstStyle>
            <a:lvl1pPr algn="l">
              <a:defRPr sz="5800" b="0" cap="none" baseline="0">
                <a:solidFill>
                  <a:schemeClr val="bg1"/>
                </a:solidFill>
              </a:defRPr>
            </a:lvl1pPr>
          </a:lstStyle>
          <a:p>
            <a:r>
              <a:rPr lang="en-GB" dirty="0"/>
              <a:t>Click to edit Master title style</a:t>
            </a:r>
          </a:p>
        </p:txBody>
      </p:sp>
      <p:sp>
        <p:nvSpPr>
          <p:cNvPr id="6" name="Text Placeholder 5"/>
          <p:cNvSpPr>
            <a:spLocks noGrp="1"/>
          </p:cNvSpPr>
          <p:nvPr>
            <p:ph type="body" sz="quarter" idx="10"/>
          </p:nvPr>
        </p:nvSpPr>
        <p:spPr>
          <a:xfrm>
            <a:off x="433756" y="3307364"/>
            <a:ext cx="9813558" cy="3622366"/>
          </a:xfrm>
        </p:spPr>
        <p:txBody>
          <a:bodyPr>
            <a:normAutofit/>
          </a:bodyPr>
          <a:lstStyle>
            <a:lvl1pPr marL="0" indent="0">
              <a:spcBef>
                <a:spcPts val="0"/>
              </a:spcBef>
              <a:buNone/>
              <a:defRPr sz="1300" b="1">
                <a:solidFill>
                  <a:schemeClr val="bg1"/>
                </a:solidFill>
              </a:defRPr>
            </a:lvl1pPr>
            <a:lvl2pPr marL="0" indent="0">
              <a:spcBef>
                <a:spcPts val="0"/>
              </a:spcBef>
              <a:buNone/>
              <a:defRPr sz="1300">
                <a:solidFill>
                  <a:schemeClr val="bg1"/>
                </a:solidFill>
              </a:defRPr>
            </a:lvl2pPr>
            <a:lvl3pPr>
              <a:spcBef>
                <a:spcPts val="0"/>
              </a:spcBef>
              <a:defRPr sz="1300">
                <a:solidFill>
                  <a:schemeClr val="bg1"/>
                </a:solidFill>
              </a:defRPr>
            </a:lvl3pPr>
            <a:lvl4pPr>
              <a:spcBef>
                <a:spcPts val="0"/>
              </a:spcBef>
              <a:defRPr sz="1300">
                <a:solidFill>
                  <a:schemeClr val="bg1"/>
                </a:solidFill>
              </a:defRPr>
            </a:lvl4pPr>
            <a:lvl5pPr>
              <a:spcBef>
                <a:spcPts val="0"/>
              </a:spcBef>
              <a:defRPr sz="1300">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880" y="2015915"/>
            <a:ext cx="9846845" cy="818958"/>
          </a:xfrm>
        </p:spPr>
        <p:txBody>
          <a:bodyPr anchor="t">
            <a:noAutofit/>
          </a:bodyPr>
          <a:lstStyle>
            <a:lvl1pPr algn="l">
              <a:defRPr sz="4800" b="0" cap="none" baseline="0">
                <a:solidFill>
                  <a:schemeClr val="accent1"/>
                </a:solidFill>
              </a:defRPr>
            </a:lvl1pPr>
          </a:lstStyle>
          <a:p>
            <a:r>
              <a:rPr lang="en-GB" dirty="0"/>
              <a:t>Click to edit Master title style</a:t>
            </a:r>
          </a:p>
        </p:txBody>
      </p:sp>
      <p:sp>
        <p:nvSpPr>
          <p:cNvPr id="6" name="Text Placeholder 5"/>
          <p:cNvSpPr>
            <a:spLocks noGrp="1"/>
          </p:cNvSpPr>
          <p:nvPr>
            <p:ph type="body" sz="quarter" idx="10"/>
          </p:nvPr>
        </p:nvSpPr>
        <p:spPr>
          <a:xfrm>
            <a:off x="428880" y="2834873"/>
            <a:ext cx="9846845" cy="3527494"/>
          </a:xfrm>
        </p:spPr>
        <p:txBody>
          <a:bodyPr>
            <a:noAutofit/>
          </a:bodyPr>
          <a:lstStyle>
            <a:lvl1pPr marL="0" indent="0">
              <a:buNone/>
              <a:defRPr sz="4800">
                <a:solidFill>
                  <a:schemeClr val="accent2"/>
                </a:solidFill>
              </a:defRPr>
            </a:lvl1pPr>
          </a:lstStyle>
          <a:p>
            <a:pPr lvl="0"/>
            <a:r>
              <a:rPr lang="en-GB" dirty="0"/>
              <a:t>Click to edit Master text styles</a:t>
            </a:r>
          </a:p>
        </p:txBody>
      </p:sp>
      <p:sp>
        <p:nvSpPr>
          <p:cNvPr id="9"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 y="2"/>
            <a:ext cx="3620600"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220" tIns="54609" rIns="109220" bIns="54609" rtlCol="0" anchor="ctr"/>
          <a:lstStyle/>
          <a:p>
            <a:pPr algn="ctr"/>
            <a:endParaRPr lang="en-GB" sz="2500" dirty="0"/>
          </a:p>
        </p:txBody>
      </p:sp>
      <p:sp>
        <p:nvSpPr>
          <p:cNvPr id="2" name="Title 1"/>
          <p:cNvSpPr>
            <a:spLocks noGrp="1"/>
          </p:cNvSpPr>
          <p:nvPr>
            <p:ph type="title"/>
          </p:nvPr>
        </p:nvSpPr>
        <p:spPr>
          <a:xfrm>
            <a:off x="428883" y="2015913"/>
            <a:ext cx="3246966" cy="4509577"/>
          </a:xfrm>
        </p:spPr>
        <p:txBody>
          <a:bodyPr anchor="t">
            <a:noAutofit/>
          </a:bodyPr>
          <a:lstStyle>
            <a:lvl1pPr algn="l">
              <a:defRPr sz="3600" b="0" cap="none" baseline="0">
                <a:solidFill>
                  <a:schemeClr val="accent2"/>
                </a:solidFill>
              </a:defRPr>
            </a:lvl1pPr>
          </a:lstStyle>
          <a:p>
            <a:r>
              <a:rPr lang="en-GB" dirty="0"/>
              <a:t>Click to edit Master title style</a:t>
            </a:r>
          </a:p>
        </p:txBody>
      </p:sp>
      <p:sp>
        <p:nvSpPr>
          <p:cNvPr id="6"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
        <p:nvSpPr>
          <p:cNvPr id="8"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1" y="1"/>
            <a:ext cx="8604868" cy="755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4095" tIns="52046" rIns="104095" bIns="52046" rtlCol="0" anchor="ctr"/>
          <a:lstStyle/>
          <a:p>
            <a:pPr algn="ctr" defTabSz="1040940"/>
            <a:endParaRPr lang="en-GB" sz="2100" dirty="0">
              <a:solidFill>
                <a:prstClr val="white"/>
              </a:solidFill>
            </a:endParaRPr>
          </a:p>
        </p:txBody>
      </p:sp>
      <p:sp>
        <p:nvSpPr>
          <p:cNvPr id="3" name="Content Placeholder 2"/>
          <p:cNvSpPr>
            <a:spLocks noGrp="1"/>
          </p:cNvSpPr>
          <p:nvPr>
            <p:ph idx="1"/>
          </p:nvPr>
        </p:nvSpPr>
        <p:spPr>
          <a:xfrm>
            <a:off x="432826" y="1998415"/>
            <a:ext cx="9809300" cy="4790649"/>
          </a:xfrm>
        </p:spPr>
        <p:txBody>
          <a:bodyPr>
            <a:noAutofit/>
          </a:bodyPr>
          <a:lstStyle>
            <a:lvl1pPr marL="0" indent="0">
              <a:spcBef>
                <a:spcPts val="2053"/>
              </a:spcBef>
              <a:spcAft>
                <a:spcPts val="0"/>
              </a:spcAft>
              <a:buNone/>
              <a:defRPr sz="2100" b="0">
                <a:solidFill>
                  <a:schemeClr val="tx2"/>
                </a:solidFill>
              </a:defRPr>
            </a:lvl1pPr>
            <a:lvl2pPr marL="305414" indent="-305414">
              <a:spcBef>
                <a:spcPts val="684"/>
              </a:spcBef>
              <a:spcAft>
                <a:spcPts val="0"/>
              </a:spcAft>
              <a:buFont typeface="Arial" pitchFamily="34" charset="0"/>
              <a:buChar char="•"/>
              <a:tabLst/>
              <a:defRPr sz="2100" b="0">
                <a:solidFill>
                  <a:schemeClr val="tx2"/>
                </a:solidFill>
              </a:defRPr>
            </a:lvl2pPr>
            <a:lvl3pPr marL="312644" indent="-312644">
              <a:spcBef>
                <a:spcPts val="684"/>
              </a:spcBef>
              <a:spcAft>
                <a:spcPts val="0"/>
              </a:spcAft>
              <a:buFont typeface="Arial" pitchFamily="34" charset="0"/>
              <a:buChar char="•"/>
              <a:defRPr sz="2100" b="0">
                <a:solidFill>
                  <a:schemeClr val="tx2"/>
                </a:solidFill>
              </a:defRPr>
            </a:lvl3pPr>
            <a:lvl4pPr>
              <a:spcBef>
                <a:spcPts val="684"/>
              </a:spcBef>
              <a:spcAft>
                <a:spcPts val="0"/>
              </a:spcAft>
              <a:buFont typeface="Arial" pitchFamily="34" charset="0"/>
              <a:buChar char="−"/>
              <a:defRPr sz="2100" b="0">
                <a:solidFill>
                  <a:schemeClr val="tx2"/>
                </a:solidFill>
              </a:defRPr>
            </a:lvl4pPr>
            <a:lvl5pPr marL="918050" indent="-303607">
              <a:spcBef>
                <a:spcPts val="684"/>
              </a:spcBef>
              <a:spcAft>
                <a:spcPts val="0"/>
              </a:spcAft>
              <a:buFont typeface="Arial" pitchFamily="34" charset="0"/>
              <a:buChar char="−"/>
              <a:defRPr sz="2100" b="0">
                <a:solidFill>
                  <a:schemeClr val="tx2"/>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itle Placeholder 1"/>
          <p:cNvSpPr>
            <a:spLocks noGrp="1"/>
          </p:cNvSpPr>
          <p:nvPr>
            <p:ph type="title"/>
          </p:nvPr>
        </p:nvSpPr>
        <p:spPr>
          <a:xfrm>
            <a:off x="432826" y="325403"/>
            <a:ext cx="9809300" cy="1588888"/>
          </a:xfrm>
          <a:prstGeom prst="rect">
            <a:avLst/>
          </a:prstGeom>
        </p:spPr>
        <p:txBody>
          <a:bodyPr vert="horz" lIns="0" tIns="0" rIns="0" bIns="0" rtlCol="0" anchor="t" anchorCtr="0">
            <a:normAutofit/>
          </a:bodyPr>
          <a:lstStyle>
            <a:lvl1pPr>
              <a:defRPr sz="3400">
                <a:solidFill>
                  <a:schemeClr val="accent2"/>
                </a:solidFill>
              </a:defRPr>
            </a:lvl1pPr>
          </a:lstStyle>
          <a:p>
            <a:r>
              <a:rPr lang="en-GB" dirty="0"/>
              <a:t>Click to edit Master title style</a:t>
            </a:r>
          </a:p>
        </p:txBody>
      </p:sp>
      <p:sp>
        <p:nvSpPr>
          <p:cNvPr id="7" name="Footer Placeholder 4"/>
          <p:cNvSpPr>
            <a:spLocks noGrp="1"/>
          </p:cNvSpPr>
          <p:nvPr>
            <p:ph type="ftr" sz="quarter" idx="3"/>
          </p:nvPr>
        </p:nvSpPr>
        <p:spPr>
          <a:xfrm>
            <a:off x="1385672" y="7020200"/>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Reward &amp; Benefits Limited. Private and confidential.</a:t>
            </a:r>
          </a:p>
        </p:txBody>
      </p:sp>
    </p:spTree>
    <p:extLst>
      <p:ext uri="{BB962C8B-B14F-4D97-AF65-F5344CB8AC3E}">
        <p14:creationId xmlns:p14="http://schemas.microsoft.com/office/powerpoint/2010/main" val="24589398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727205" y="1205179"/>
            <a:ext cx="5705551" cy="936527"/>
          </a:xfrm>
        </p:spPr>
        <p:txBody>
          <a:bodyPr/>
          <a:lstStyle>
            <a:lvl1pPr>
              <a:defRPr sz="3200">
                <a:solidFill>
                  <a:schemeClr val="accent1"/>
                </a:solidFill>
              </a:defRPr>
            </a:lvl1pPr>
          </a:lstStyle>
          <a:p>
            <a:r>
              <a:rPr lang="en-GB" dirty="0"/>
              <a:t>Click to edit Master title style</a:t>
            </a:r>
          </a:p>
        </p:txBody>
      </p:sp>
      <p:sp>
        <p:nvSpPr>
          <p:cNvPr id="3" name="Subtitle 2"/>
          <p:cNvSpPr>
            <a:spLocks noGrp="1"/>
          </p:cNvSpPr>
          <p:nvPr>
            <p:ph type="subTitle" idx="1"/>
          </p:nvPr>
        </p:nvSpPr>
        <p:spPr>
          <a:xfrm>
            <a:off x="727205" y="2941117"/>
            <a:ext cx="5705551" cy="427903"/>
          </a:xfrm>
        </p:spPr>
        <p:txBody>
          <a:bodyPr>
            <a:normAutofit/>
          </a:bodyPr>
          <a:lstStyle>
            <a:lvl1pPr marL="0" indent="0" algn="l">
              <a:spcBef>
                <a:spcPts val="0"/>
              </a:spcBef>
              <a:buNone/>
              <a:defRPr sz="1600" b="0">
                <a:solidFill>
                  <a:schemeClr val="accent5"/>
                </a:solidFill>
              </a:defRPr>
            </a:lvl1pPr>
            <a:lvl2pPr marL="520467" indent="0" algn="ctr">
              <a:buNone/>
              <a:defRPr>
                <a:solidFill>
                  <a:schemeClr val="tx1">
                    <a:tint val="75000"/>
                  </a:schemeClr>
                </a:solidFill>
              </a:defRPr>
            </a:lvl2pPr>
            <a:lvl3pPr marL="1040940" indent="0" algn="ctr">
              <a:buNone/>
              <a:defRPr>
                <a:solidFill>
                  <a:schemeClr val="tx1">
                    <a:tint val="75000"/>
                  </a:schemeClr>
                </a:solidFill>
              </a:defRPr>
            </a:lvl3pPr>
            <a:lvl4pPr marL="1561410" indent="0" algn="ctr">
              <a:buNone/>
              <a:defRPr>
                <a:solidFill>
                  <a:schemeClr val="tx1">
                    <a:tint val="75000"/>
                  </a:schemeClr>
                </a:solidFill>
              </a:defRPr>
            </a:lvl4pPr>
            <a:lvl5pPr marL="2081881" indent="0" algn="ctr">
              <a:buNone/>
              <a:defRPr>
                <a:solidFill>
                  <a:schemeClr val="tx1">
                    <a:tint val="75000"/>
                  </a:schemeClr>
                </a:solidFill>
              </a:defRPr>
            </a:lvl5pPr>
            <a:lvl6pPr marL="2602351" indent="0" algn="ctr">
              <a:buNone/>
              <a:defRPr>
                <a:solidFill>
                  <a:schemeClr val="tx1">
                    <a:tint val="75000"/>
                  </a:schemeClr>
                </a:solidFill>
              </a:defRPr>
            </a:lvl6pPr>
            <a:lvl7pPr marL="3122822" indent="0" algn="ctr">
              <a:buNone/>
              <a:defRPr>
                <a:solidFill>
                  <a:schemeClr val="tx1">
                    <a:tint val="75000"/>
                  </a:schemeClr>
                </a:solidFill>
              </a:defRPr>
            </a:lvl7pPr>
            <a:lvl8pPr marL="3643293" indent="0" algn="ctr">
              <a:buNone/>
              <a:defRPr>
                <a:solidFill>
                  <a:schemeClr val="tx1">
                    <a:tint val="75000"/>
                  </a:schemeClr>
                </a:solidFill>
              </a:defRPr>
            </a:lvl8pPr>
            <a:lvl9pPr marL="4163764" indent="0" algn="ctr">
              <a:buNone/>
              <a:defRPr>
                <a:solidFill>
                  <a:schemeClr val="tx1">
                    <a:tint val="75000"/>
                  </a:schemeClr>
                </a:solidFill>
              </a:defRPr>
            </a:lvl9pPr>
          </a:lstStyle>
          <a:p>
            <a:r>
              <a:rPr lang="en-GB" dirty="0"/>
              <a:t>Click to edit Master subtitle style</a:t>
            </a:r>
          </a:p>
        </p:txBody>
      </p:sp>
      <p:sp>
        <p:nvSpPr>
          <p:cNvPr id="11" name="Text Placeholder 5"/>
          <p:cNvSpPr>
            <a:spLocks noGrp="1"/>
          </p:cNvSpPr>
          <p:nvPr>
            <p:ph type="body" sz="quarter" idx="10"/>
          </p:nvPr>
        </p:nvSpPr>
        <p:spPr>
          <a:xfrm>
            <a:off x="727205" y="2153642"/>
            <a:ext cx="5705551" cy="773825"/>
          </a:xfrm>
        </p:spPr>
        <p:txBody>
          <a:bodyPr>
            <a:noAutofit/>
          </a:bodyPr>
          <a:lstStyle>
            <a:lvl1pPr marL="0" indent="0">
              <a:buNone/>
              <a:defRPr sz="3200">
                <a:solidFill>
                  <a:schemeClr val="accent2"/>
                </a:solidFill>
              </a:defRPr>
            </a:lvl1pPr>
          </a:lstStyle>
          <a:p>
            <a:pPr lvl="0"/>
            <a:r>
              <a:rPr lang="en-GB" dirty="0"/>
              <a:t>Click to edit Master text styles</a:t>
            </a:r>
          </a:p>
        </p:txBody>
      </p:sp>
      <p:sp>
        <p:nvSpPr>
          <p:cNvPr id="8"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extLst>
      <p:ext uri="{BB962C8B-B14F-4D97-AF65-F5344CB8AC3E}">
        <p14:creationId xmlns:p14="http://schemas.microsoft.com/office/powerpoint/2010/main" val="36246607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32826" y="883560"/>
            <a:ext cx="9809300" cy="1068454"/>
          </a:xfrm>
        </p:spPr>
        <p:txBody>
          <a:bodyPr>
            <a:normAutofit/>
          </a:bodyPr>
          <a:lstStyle>
            <a:lvl1pPr marL="0" indent="0">
              <a:buNone/>
              <a:defRPr sz="3000" b="0">
                <a:solidFill>
                  <a:schemeClr val="accent5"/>
                </a:solidFill>
              </a:defRPr>
            </a:lvl1pPr>
          </a:lstStyle>
          <a:p>
            <a:pPr lvl="0"/>
            <a:r>
              <a:rPr lang="en-GB" dirty="0"/>
              <a:t>Click to edit Master text styles</a:t>
            </a:r>
          </a:p>
        </p:txBody>
      </p:sp>
      <p:sp>
        <p:nvSpPr>
          <p:cNvPr id="14" name="Title Placeholder 1"/>
          <p:cNvSpPr>
            <a:spLocks noGrp="1"/>
          </p:cNvSpPr>
          <p:nvPr>
            <p:ph type="title"/>
          </p:nvPr>
        </p:nvSpPr>
        <p:spPr>
          <a:xfrm>
            <a:off x="432826" y="366034"/>
            <a:ext cx="9809300" cy="517528"/>
          </a:xfrm>
          <a:prstGeom prst="rect">
            <a:avLst/>
          </a:prstGeom>
        </p:spPr>
        <p:txBody>
          <a:bodyPr vert="horz" lIns="0" tIns="0" rIns="0" bIns="0" rtlCol="0" anchor="t" anchorCtr="0">
            <a:noAutofit/>
          </a:bodyPr>
          <a:lstStyle/>
          <a:p>
            <a:r>
              <a:rPr lang="en-GB" dirty="0"/>
              <a:t>Click to edit Master title style</a:t>
            </a:r>
          </a:p>
        </p:txBody>
      </p:sp>
      <p:sp>
        <p:nvSpPr>
          <p:cNvPr id="20" name="Text Placeholder 19"/>
          <p:cNvSpPr>
            <a:spLocks noGrp="1"/>
          </p:cNvSpPr>
          <p:nvPr>
            <p:ph type="body" sz="quarter" idx="14"/>
          </p:nvPr>
        </p:nvSpPr>
        <p:spPr>
          <a:xfrm>
            <a:off x="433630" y="2015929"/>
            <a:ext cx="9809300" cy="490653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10"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tter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7844326" y="418116"/>
            <a:ext cx="2598486" cy="1550555"/>
          </a:xfrm>
          <a:prstGeom prst="rect">
            <a:avLst/>
          </a:prstGeom>
        </p:spPr>
        <p:txBody>
          <a:bodyPr vert="horz" lIns="0" tIns="0" rIns="0" bIns="0" rtlCol="0" anchor="t" anchorCtr="0">
            <a:noAutofit/>
          </a:bodyPr>
          <a:lstStyle>
            <a:lvl1pPr>
              <a:defRPr sz="1300">
                <a:solidFill>
                  <a:schemeClr val="tx2"/>
                </a:solidFill>
                <a:latin typeface="Arial" pitchFamily="34" charset="0"/>
                <a:cs typeface="Arial" pitchFamily="34" charset="0"/>
              </a:defRPr>
            </a:lvl1pPr>
          </a:lstStyle>
          <a:p>
            <a:r>
              <a:rPr lang="en-GB" dirty="0"/>
              <a:t>Click to edit Master title style</a:t>
            </a:r>
          </a:p>
        </p:txBody>
      </p:sp>
      <p:sp>
        <p:nvSpPr>
          <p:cNvPr id="20" name="Text Placeholder 19"/>
          <p:cNvSpPr>
            <a:spLocks noGrp="1"/>
          </p:cNvSpPr>
          <p:nvPr>
            <p:ph type="body" sz="quarter" idx="14"/>
          </p:nvPr>
        </p:nvSpPr>
        <p:spPr>
          <a:xfrm>
            <a:off x="2912607" y="2015912"/>
            <a:ext cx="7101136" cy="4906536"/>
          </a:xfrm>
        </p:spPr>
        <p:txBody>
          <a:bodyPr>
            <a:noAutofit/>
          </a:bodyPr>
          <a:lstStyle>
            <a:lvl1pPr marL="0" indent="0" algn="l">
              <a:lnSpc>
                <a:spcPct val="120000"/>
              </a:lnSpc>
              <a:spcBef>
                <a:spcPts val="0"/>
              </a:spcBef>
              <a:buNone/>
              <a:defRPr sz="1300">
                <a:latin typeface="Arial" pitchFamily="34" charset="0"/>
                <a:cs typeface="Arial" pitchFamily="34" charset="0"/>
              </a:defRPr>
            </a:lvl1pPr>
            <a:lvl2pPr marL="111880" indent="-111880">
              <a:lnSpc>
                <a:spcPct val="120000"/>
              </a:lnSpc>
              <a:spcBef>
                <a:spcPts val="717"/>
              </a:spcBef>
              <a:spcAft>
                <a:spcPts val="0"/>
              </a:spcAft>
              <a:buFont typeface="Arial" pitchFamily="34" charset="0"/>
              <a:buChar char="•"/>
              <a:defRPr sz="1300">
                <a:latin typeface="Arial" pitchFamily="34" charset="0"/>
                <a:cs typeface="Arial" pitchFamily="34" charset="0"/>
              </a:defRPr>
            </a:lvl2pPr>
            <a:lvl3pPr>
              <a:lnSpc>
                <a:spcPct val="120000"/>
              </a:lnSpc>
              <a:spcBef>
                <a:spcPts val="0"/>
              </a:spcBef>
              <a:defRPr sz="1300">
                <a:latin typeface="Arial" pitchFamily="34" charset="0"/>
                <a:cs typeface="Arial" pitchFamily="34" charset="0"/>
              </a:defRPr>
            </a:lvl3pPr>
            <a:lvl4pPr>
              <a:lnSpc>
                <a:spcPct val="120000"/>
              </a:lnSpc>
              <a:spcBef>
                <a:spcPts val="0"/>
              </a:spcBef>
              <a:defRPr sz="1300">
                <a:latin typeface="Arial" pitchFamily="34" charset="0"/>
                <a:cs typeface="Arial" pitchFamily="34" charset="0"/>
              </a:defRPr>
            </a:lvl4pPr>
            <a:lvl5pPr>
              <a:lnSpc>
                <a:spcPct val="120000"/>
              </a:lnSpc>
              <a:spcBef>
                <a:spcPts val="0"/>
              </a:spcBef>
              <a:defRPr sz="1300">
                <a:latin typeface="Arial" pitchFamily="34" charset="0"/>
                <a:cs typeface="Arial"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8"/>
          <p:cNvSpPr>
            <a:spLocks noGrp="1"/>
          </p:cNvSpPr>
          <p:nvPr>
            <p:ph type="body" sz="quarter" idx="15"/>
          </p:nvPr>
        </p:nvSpPr>
        <p:spPr>
          <a:xfrm>
            <a:off x="435689" y="2015915"/>
            <a:ext cx="2147978" cy="4906536"/>
          </a:xfrm>
        </p:spPr>
        <p:txBody>
          <a:bodyPr>
            <a:normAutofit/>
          </a:bodyPr>
          <a:lstStyle>
            <a:lvl1pPr marL="0" indent="0">
              <a:spcBef>
                <a:spcPts val="0"/>
              </a:spcBef>
              <a:buNone/>
              <a:defRPr sz="1300">
                <a:latin typeface="Arial" pitchFamily="34" charset="0"/>
                <a:cs typeface="Arial" pitchFamily="34" charset="0"/>
              </a:defRPr>
            </a:lvl1pPr>
            <a:lvl2pPr marL="524348" indent="-196403">
              <a:spcBef>
                <a:spcPts val="0"/>
              </a:spcBef>
              <a:defRPr sz="1300">
                <a:latin typeface="Arial" pitchFamily="34" charset="0"/>
                <a:cs typeface="Arial" pitchFamily="34" charset="0"/>
              </a:defRPr>
            </a:lvl2pPr>
            <a:lvl3pPr marL="524348" indent="-196403">
              <a:spcBef>
                <a:spcPts val="0"/>
              </a:spcBef>
              <a:defRPr sz="1300">
                <a:latin typeface="Arial" pitchFamily="34" charset="0"/>
                <a:cs typeface="Arial" pitchFamily="34" charset="0"/>
              </a:defRPr>
            </a:lvl3pPr>
            <a:lvl4pPr marL="524348" indent="-196403">
              <a:spcBef>
                <a:spcPts val="0"/>
              </a:spcBef>
              <a:defRPr sz="1300">
                <a:latin typeface="Arial" pitchFamily="34" charset="0"/>
                <a:cs typeface="Arial" pitchFamily="34" charset="0"/>
              </a:defRPr>
            </a:lvl4pPr>
            <a:lvl5pPr marL="524348" indent="-196403">
              <a:spcBef>
                <a:spcPts val="0"/>
              </a:spcBef>
              <a:defRPr sz="1300">
                <a:latin typeface="Arial" pitchFamily="34" charset="0"/>
                <a:cs typeface="Arial"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12" name="SD_ART_Logo"/>
          <p:cNvSpPr/>
          <p:nvPr userDrawn="1"/>
        </p:nvSpPr>
        <p:spPr>
          <a:xfrm>
            <a:off x="449429" y="332656"/>
            <a:ext cx="1656246" cy="787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429" y="332656"/>
            <a:ext cx="1656246" cy="307380"/>
          </a:xfrm>
          <a:prstGeom prst="rect">
            <a:avLst/>
          </a:prstGeom>
        </p:spPr>
      </p:pic>
      <p:sp>
        <p:nvSpPr>
          <p:cNvPr id="10"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32826" y="366034"/>
            <a:ext cx="9809300" cy="517528"/>
          </a:xfrm>
          <a:prstGeom prst="rect">
            <a:avLst/>
          </a:prstGeom>
        </p:spPr>
        <p:txBody>
          <a:bodyPr vert="horz" lIns="0" tIns="0" rIns="0" bIns="0" rtlCol="0" anchor="t" anchorCtr="0">
            <a:noAutofit/>
          </a:bodyPr>
          <a:lstStyle/>
          <a:p>
            <a:r>
              <a:rPr lang="en-GB" dirty="0"/>
              <a:t>Click to edit Master title style</a:t>
            </a:r>
          </a:p>
        </p:txBody>
      </p:sp>
      <p:sp>
        <p:nvSpPr>
          <p:cNvPr id="9" name="Text Placeholder 8"/>
          <p:cNvSpPr>
            <a:spLocks noGrp="1"/>
          </p:cNvSpPr>
          <p:nvPr>
            <p:ph type="body" sz="quarter" idx="13"/>
          </p:nvPr>
        </p:nvSpPr>
        <p:spPr>
          <a:xfrm>
            <a:off x="432826" y="883560"/>
            <a:ext cx="9809300" cy="1068454"/>
          </a:xfrm>
        </p:spPr>
        <p:txBody>
          <a:bodyPr>
            <a:normAutofit/>
          </a:bodyPr>
          <a:lstStyle>
            <a:lvl1pPr marL="0" indent="0">
              <a:buNone/>
              <a:defRPr sz="3000" b="0">
                <a:solidFill>
                  <a:schemeClr val="accent5"/>
                </a:solidFill>
              </a:defRPr>
            </a:lvl1pPr>
          </a:lstStyle>
          <a:p>
            <a:pPr lvl="0"/>
            <a:r>
              <a:rPr lang="en-GB" dirty="0"/>
              <a:t>Click to edit Master text styles</a:t>
            </a:r>
          </a:p>
        </p:txBody>
      </p:sp>
      <p:sp>
        <p:nvSpPr>
          <p:cNvPr id="20" name="Text Placeholder 19"/>
          <p:cNvSpPr>
            <a:spLocks noGrp="1"/>
          </p:cNvSpPr>
          <p:nvPr>
            <p:ph type="body" sz="quarter" idx="14"/>
          </p:nvPr>
        </p:nvSpPr>
        <p:spPr>
          <a:xfrm>
            <a:off x="433632" y="2015914"/>
            <a:ext cx="4841500" cy="4906538"/>
          </a:xfrm>
        </p:spPr>
        <p:txBody>
          <a:bodyPr>
            <a:noAutofit/>
          </a:bodyPr>
          <a:lstStyle>
            <a:lvl1pPr marL="0" indent="0">
              <a:lnSpc>
                <a:spcPct val="110000"/>
              </a:lnSpc>
              <a:spcBef>
                <a:spcPts val="0"/>
              </a:spcBef>
              <a:buNone/>
              <a:defRPr sz="1300" b="0">
                <a:solidFill>
                  <a:schemeClr val="tx2"/>
                </a:solidFill>
              </a:defRPr>
            </a:lvl1pPr>
            <a:lvl2pPr marL="0" indent="0">
              <a:lnSpc>
                <a:spcPct val="110000"/>
              </a:lnSpc>
              <a:spcBef>
                <a:spcPts val="0"/>
              </a:spcBef>
              <a:buNone/>
              <a:defRPr sz="1300" b="1">
                <a:solidFill>
                  <a:schemeClr val="accent2"/>
                </a:solidFill>
              </a:defRPr>
            </a:lvl2pPr>
            <a:lvl3pPr marL="0" indent="0">
              <a:lnSpc>
                <a:spcPct val="110000"/>
              </a:lnSpc>
              <a:spcBef>
                <a:spcPts val="0"/>
              </a:spcBef>
              <a:buFont typeface="Arial" pitchFamily="34" charset="0"/>
              <a:buNone/>
              <a:defRPr sz="1300">
                <a:solidFill>
                  <a:schemeClr val="tx2"/>
                </a:solidFill>
              </a:defRPr>
            </a:lvl3pPr>
            <a:lvl4pPr marL="184521" indent="-184521">
              <a:lnSpc>
                <a:spcPct val="110000"/>
              </a:lnSpc>
              <a:spcBef>
                <a:spcPts val="0"/>
              </a:spcBef>
              <a:buFont typeface="Arial" pitchFamily="34" charset="0"/>
              <a:buChar char="•"/>
              <a:defRPr sz="1300">
                <a:solidFill>
                  <a:schemeClr val="tx2"/>
                </a:solidFill>
              </a:defRPr>
            </a:lvl4pPr>
            <a:lvl5pPr marL="377355" indent="-192832">
              <a:lnSpc>
                <a:spcPct val="110000"/>
              </a:lnSpc>
              <a:spcBef>
                <a:spcPts val="0"/>
              </a:spcBef>
              <a:buFont typeface="Arial" pitchFamily="34" charset="0"/>
              <a:buChar char="−"/>
              <a:defRPr sz="1300">
                <a:solidFill>
                  <a:schemeClr val="tx2"/>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ext Placeholder 10"/>
          <p:cNvSpPr>
            <a:spLocks noGrp="1"/>
          </p:cNvSpPr>
          <p:nvPr>
            <p:ph type="body" sz="quarter" idx="16"/>
          </p:nvPr>
        </p:nvSpPr>
        <p:spPr>
          <a:xfrm>
            <a:off x="5430262" y="2015929"/>
            <a:ext cx="4817600" cy="4906537"/>
          </a:xfrm>
        </p:spPr>
        <p:txBody>
          <a:bodyPr>
            <a:noAutofit/>
          </a:bodyPr>
          <a:lstStyle>
            <a:lvl1pPr marL="0" indent="0">
              <a:lnSpc>
                <a:spcPct val="110000"/>
              </a:lnSpc>
              <a:spcBef>
                <a:spcPts val="0"/>
              </a:spcBef>
              <a:buNone/>
              <a:defRPr sz="1300" b="0">
                <a:solidFill>
                  <a:schemeClr val="tx2"/>
                </a:solidFill>
              </a:defRPr>
            </a:lvl1pPr>
            <a:lvl2pPr marL="0" indent="0">
              <a:lnSpc>
                <a:spcPct val="110000"/>
              </a:lnSpc>
              <a:spcBef>
                <a:spcPts val="0"/>
              </a:spcBef>
              <a:buNone/>
              <a:defRPr sz="1300" b="1">
                <a:solidFill>
                  <a:schemeClr val="accent2"/>
                </a:solidFill>
              </a:defRPr>
            </a:lvl2pPr>
            <a:lvl3pPr marL="0" indent="0">
              <a:lnSpc>
                <a:spcPct val="110000"/>
              </a:lnSpc>
              <a:spcBef>
                <a:spcPts val="0"/>
              </a:spcBef>
              <a:buFont typeface="Arial" pitchFamily="34" charset="0"/>
              <a:buNone/>
              <a:defRPr sz="1300"/>
            </a:lvl3pPr>
            <a:lvl4pPr marL="184521" indent="-184521">
              <a:lnSpc>
                <a:spcPct val="110000"/>
              </a:lnSpc>
              <a:spcBef>
                <a:spcPts val="0"/>
              </a:spcBef>
              <a:buFont typeface="Arial" pitchFamily="34" charset="0"/>
              <a:buChar char="•"/>
              <a:defRPr sz="1300"/>
            </a:lvl4pPr>
            <a:lvl5pPr marL="377355" indent="-192832">
              <a:lnSpc>
                <a:spcPct val="110000"/>
              </a:lnSpc>
              <a:spcBef>
                <a:spcPts val="0"/>
              </a:spcBef>
              <a:buFont typeface="Arial" pitchFamily="34" charset="0"/>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12"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mp; Content 2">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32826" y="366033"/>
            <a:ext cx="9809300" cy="1197328"/>
          </a:xfrm>
          <a:prstGeom prst="rect">
            <a:avLst/>
          </a:prstGeom>
        </p:spPr>
        <p:txBody>
          <a:bodyPr vert="horz" lIns="0" tIns="0" rIns="0" bIns="0" rtlCol="0" anchor="t" anchorCtr="0">
            <a:noAutofit/>
          </a:bodyPr>
          <a:lstStyle/>
          <a:p>
            <a:r>
              <a:rPr lang="en-GB" dirty="0"/>
              <a:t>Click to edit Master title style</a:t>
            </a:r>
          </a:p>
        </p:txBody>
      </p:sp>
      <p:sp>
        <p:nvSpPr>
          <p:cNvPr id="20" name="Text Placeholder 19"/>
          <p:cNvSpPr>
            <a:spLocks noGrp="1"/>
          </p:cNvSpPr>
          <p:nvPr>
            <p:ph type="body" sz="quarter" idx="14"/>
          </p:nvPr>
        </p:nvSpPr>
        <p:spPr>
          <a:xfrm>
            <a:off x="433632" y="2015914"/>
            <a:ext cx="4841500" cy="4906538"/>
          </a:xfrm>
        </p:spPr>
        <p:txBody>
          <a:bodyPr/>
          <a:lstStyle>
            <a:lvl1pPr marL="0" indent="0">
              <a:lnSpc>
                <a:spcPct val="110000"/>
              </a:lnSpc>
              <a:buNone/>
              <a:defRPr sz="1300" b="0">
                <a:solidFill>
                  <a:schemeClr val="tx2"/>
                </a:solidFill>
              </a:defRPr>
            </a:lvl1pPr>
            <a:lvl2pPr marL="0" indent="0">
              <a:lnSpc>
                <a:spcPct val="110000"/>
              </a:lnSpc>
              <a:spcBef>
                <a:spcPts val="717"/>
              </a:spcBef>
              <a:buFont typeface="Arial" pitchFamily="34" charset="0"/>
              <a:buNone/>
              <a:defRPr sz="1300" b="1">
                <a:solidFill>
                  <a:schemeClr val="accent3"/>
                </a:solidFill>
              </a:defRPr>
            </a:lvl2pPr>
            <a:lvl3pPr marL="0" indent="0">
              <a:lnSpc>
                <a:spcPct val="110000"/>
              </a:lnSpc>
              <a:spcBef>
                <a:spcPts val="717"/>
              </a:spcBef>
              <a:buFont typeface="Arial" pitchFamily="34" charset="0"/>
              <a:buNone/>
              <a:defRPr sz="1300"/>
            </a:lvl3pPr>
            <a:lvl4pPr marL="187132" indent="-187132">
              <a:lnSpc>
                <a:spcPct val="110000"/>
              </a:lnSpc>
              <a:spcBef>
                <a:spcPts val="717"/>
              </a:spcBef>
              <a:buFont typeface="Arial" pitchFamily="34" charset="0"/>
              <a:buChar char="•"/>
              <a:defRPr sz="1300"/>
            </a:lvl4pPr>
            <a:lvl5pPr marL="389088" indent="-201957">
              <a:lnSpc>
                <a:spcPct val="110000"/>
              </a:lnSpc>
              <a:spcBef>
                <a:spcPts val="717"/>
              </a:spcBef>
              <a:buFont typeface="Arial" pitchFamily="34" charset="0"/>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Chart Placeholder 7"/>
          <p:cNvSpPr>
            <a:spLocks noGrp="1"/>
          </p:cNvSpPr>
          <p:nvPr>
            <p:ph type="chart" sz="quarter" idx="15"/>
          </p:nvPr>
        </p:nvSpPr>
        <p:spPr>
          <a:xfrm>
            <a:off x="5430262" y="2015914"/>
            <a:ext cx="4817600" cy="4906538"/>
          </a:xfrm>
        </p:spPr>
        <p:txBody>
          <a:bodyPr>
            <a:normAutofit/>
          </a:bodyPr>
          <a:lstStyle>
            <a:lvl1pPr>
              <a:defRPr sz="1300"/>
            </a:lvl1pPr>
          </a:lstStyle>
          <a:p>
            <a:r>
              <a:rPr lang="en-US" dirty="0"/>
              <a:t>Click icon to add chart</a:t>
            </a:r>
            <a:endParaRPr lang="en-GB" dirty="0"/>
          </a:p>
        </p:txBody>
      </p:sp>
      <p:sp>
        <p:nvSpPr>
          <p:cNvPr id="9"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10"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Narrow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32826" y="366034"/>
            <a:ext cx="9809300" cy="517528"/>
          </a:xfrm>
          <a:prstGeom prst="rect">
            <a:avLst/>
          </a:prstGeom>
        </p:spPr>
        <p:txBody>
          <a:bodyPr vert="horz" lIns="0" tIns="0" rIns="0" bIns="0" rtlCol="0" anchor="t" anchorCtr="0">
            <a:noAutofit/>
          </a:bodyPr>
          <a:lstStyle/>
          <a:p>
            <a:r>
              <a:rPr lang="en-GB" dirty="0"/>
              <a:t>Click to edit Master title style</a:t>
            </a:r>
          </a:p>
        </p:txBody>
      </p:sp>
      <p:sp>
        <p:nvSpPr>
          <p:cNvPr id="9" name="Text Placeholder 8"/>
          <p:cNvSpPr>
            <a:spLocks noGrp="1"/>
          </p:cNvSpPr>
          <p:nvPr>
            <p:ph type="body" sz="quarter" idx="13"/>
          </p:nvPr>
        </p:nvSpPr>
        <p:spPr>
          <a:xfrm>
            <a:off x="432826" y="883560"/>
            <a:ext cx="9809300" cy="1068454"/>
          </a:xfrm>
        </p:spPr>
        <p:txBody>
          <a:bodyPr>
            <a:normAutofit/>
          </a:bodyPr>
          <a:lstStyle>
            <a:lvl1pPr marL="0" indent="0">
              <a:buNone/>
              <a:defRPr sz="3000" b="0">
                <a:solidFill>
                  <a:schemeClr val="accent5"/>
                </a:solidFill>
              </a:defRPr>
            </a:lvl1pPr>
          </a:lstStyle>
          <a:p>
            <a:pPr lvl="0"/>
            <a:r>
              <a:rPr lang="en-GB" dirty="0"/>
              <a:t>Click to edit Master text styles</a:t>
            </a:r>
          </a:p>
        </p:txBody>
      </p:sp>
      <p:sp>
        <p:nvSpPr>
          <p:cNvPr id="20" name="Text Placeholder 19"/>
          <p:cNvSpPr>
            <a:spLocks noGrp="1"/>
          </p:cNvSpPr>
          <p:nvPr>
            <p:ph type="body" sz="quarter" idx="14"/>
          </p:nvPr>
        </p:nvSpPr>
        <p:spPr>
          <a:xfrm>
            <a:off x="433630" y="2015914"/>
            <a:ext cx="2490330" cy="4901944"/>
          </a:xfrm>
        </p:spPr>
        <p:txBody>
          <a:bodyPr>
            <a:noAutofit/>
          </a:bodyPr>
          <a:lstStyle>
            <a:lvl1pPr marL="0" indent="0">
              <a:lnSpc>
                <a:spcPct val="110000"/>
              </a:lnSpc>
              <a:spcBef>
                <a:spcPts val="0"/>
              </a:spcBef>
              <a:buNone/>
              <a:defRPr sz="1300" b="0">
                <a:solidFill>
                  <a:schemeClr val="tx2"/>
                </a:solidFill>
              </a:defRPr>
            </a:lvl1pPr>
            <a:lvl2pPr marL="0" indent="0">
              <a:lnSpc>
                <a:spcPct val="110000"/>
              </a:lnSpc>
              <a:spcBef>
                <a:spcPts val="0"/>
              </a:spcBef>
              <a:buNone/>
              <a:defRPr sz="1300" b="1">
                <a:solidFill>
                  <a:schemeClr val="accent2"/>
                </a:solidFill>
              </a:defRPr>
            </a:lvl2pPr>
            <a:lvl3pPr marL="0" indent="0">
              <a:lnSpc>
                <a:spcPct val="110000"/>
              </a:lnSpc>
              <a:spcBef>
                <a:spcPts val="0"/>
              </a:spcBef>
              <a:buFont typeface="Arial" pitchFamily="34" charset="0"/>
              <a:buNone/>
              <a:defRPr sz="1300"/>
            </a:lvl3pPr>
            <a:lvl4pPr marL="184521" indent="-184521">
              <a:lnSpc>
                <a:spcPct val="110000"/>
              </a:lnSpc>
              <a:spcBef>
                <a:spcPts val="0"/>
              </a:spcBef>
              <a:buFont typeface="Arial" pitchFamily="34" charset="0"/>
              <a:buChar char="•"/>
              <a:defRPr sz="1300"/>
            </a:lvl4pPr>
            <a:lvl5pPr marL="377355" indent="-192832">
              <a:lnSpc>
                <a:spcPct val="110000"/>
              </a:lnSpc>
              <a:spcBef>
                <a:spcPts val="0"/>
              </a:spcBef>
              <a:buFont typeface="Arial" pitchFamily="34" charset="0"/>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Picture Placeholder 9"/>
          <p:cNvSpPr>
            <a:spLocks noGrp="1"/>
          </p:cNvSpPr>
          <p:nvPr>
            <p:ph type="pic" sz="quarter" idx="17"/>
          </p:nvPr>
        </p:nvSpPr>
        <p:spPr>
          <a:xfrm>
            <a:off x="3258153" y="2015929"/>
            <a:ext cx="6989695" cy="4906537"/>
          </a:xfrm>
        </p:spPr>
        <p:txBody>
          <a:bodyPr>
            <a:normAutofit/>
          </a:bodyPr>
          <a:lstStyle>
            <a:lvl1pPr>
              <a:defRPr sz="1300"/>
            </a:lvl1pPr>
          </a:lstStyle>
          <a:p>
            <a:r>
              <a:rPr lang="en-US" dirty="0"/>
              <a:t>Click icon to add picture</a:t>
            </a:r>
            <a:endParaRPr lang="en-GB" dirty="0"/>
          </a:p>
        </p:txBody>
      </p:sp>
      <p:sp>
        <p:nvSpPr>
          <p:cNvPr id="11"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12"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extLst>
    <p:ext uri="{DCECCB84-F9BA-43D5-87BE-67443E8EF086}">
      <p15:sldGuideLst xmlns:p15="http://schemas.microsoft.com/office/powerpoint/2012/main">
        <p15:guide id="2" pos="336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p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32826" y="366033"/>
            <a:ext cx="9809300" cy="1197328"/>
          </a:xfrm>
          <a:prstGeom prst="rect">
            <a:avLst/>
          </a:prstGeom>
        </p:spPr>
        <p:txBody>
          <a:bodyPr vert="horz" lIns="0" tIns="0" rIns="0" bIns="0" rtlCol="0" anchor="t" anchorCtr="0">
            <a:noAutofit/>
          </a:bodyPr>
          <a:lstStyle/>
          <a:p>
            <a:r>
              <a:rPr lang="en-GB" dirty="0"/>
              <a:t>Click to edit Master title style</a:t>
            </a:r>
          </a:p>
        </p:txBody>
      </p:sp>
      <p:sp>
        <p:nvSpPr>
          <p:cNvPr id="20" name="Text Placeholder 19"/>
          <p:cNvSpPr>
            <a:spLocks noGrp="1"/>
          </p:cNvSpPr>
          <p:nvPr>
            <p:ph type="body" sz="quarter" idx="14"/>
          </p:nvPr>
        </p:nvSpPr>
        <p:spPr>
          <a:xfrm>
            <a:off x="7769442" y="2015914"/>
            <a:ext cx="2472685" cy="4906538"/>
          </a:xfrm>
        </p:spPr>
        <p:txBody>
          <a:bodyPr>
            <a:noAutofit/>
          </a:bodyPr>
          <a:lstStyle>
            <a:lvl1pPr marL="0" indent="0">
              <a:lnSpc>
                <a:spcPct val="110000"/>
              </a:lnSpc>
              <a:spcBef>
                <a:spcPts val="0"/>
              </a:spcBef>
              <a:buNone/>
              <a:defRPr sz="1300" b="1">
                <a:solidFill>
                  <a:schemeClr val="accent1"/>
                </a:solidFill>
              </a:defRPr>
            </a:lvl1pPr>
            <a:lvl2pPr marL="0" indent="0">
              <a:lnSpc>
                <a:spcPct val="110000"/>
              </a:lnSpc>
              <a:spcBef>
                <a:spcPts val="0"/>
              </a:spcBef>
              <a:buFont typeface="Arial" pitchFamily="34" charset="0"/>
              <a:buNone/>
              <a:defRPr sz="1300"/>
            </a:lvl2pPr>
            <a:lvl3pPr marL="184521" indent="-184521">
              <a:lnSpc>
                <a:spcPct val="110000"/>
              </a:lnSpc>
              <a:spcBef>
                <a:spcPts val="0"/>
              </a:spcBef>
              <a:buFont typeface="Arial" pitchFamily="34" charset="0"/>
              <a:buChar char="•"/>
              <a:defRPr sz="1300"/>
            </a:lvl3pPr>
            <a:lvl4pPr marL="377355" indent="-192832">
              <a:lnSpc>
                <a:spcPct val="110000"/>
              </a:lnSpc>
              <a:spcBef>
                <a:spcPts val="0"/>
              </a:spcBef>
              <a:buFont typeface="Arial" pitchFamily="34" charset="0"/>
              <a:buChar char="−"/>
              <a:defRPr sz="1300"/>
            </a:lvl4pPr>
            <a:lvl5pPr marL="563539" indent="-186181">
              <a:lnSpc>
                <a:spcPct val="110000"/>
              </a:lnSpc>
              <a:spcBef>
                <a:spcPts val="0"/>
              </a:spcBef>
              <a:buFont typeface="Arial" pitchFamily="34" charset="0"/>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Chart Placeholder 7"/>
          <p:cNvSpPr>
            <a:spLocks noGrp="1"/>
          </p:cNvSpPr>
          <p:nvPr>
            <p:ph type="chart" sz="quarter" idx="15"/>
          </p:nvPr>
        </p:nvSpPr>
        <p:spPr>
          <a:xfrm>
            <a:off x="432828" y="2015914"/>
            <a:ext cx="7169528" cy="4906538"/>
          </a:xfrm>
        </p:spPr>
        <p:txBody>
          <a:bodyPr>
            <a:normAutofit/>
          </a:bodyPr>
          <a:lstStyle>
            <a:lvl1pPr>
              <a:defRPr sz="1300"/>
            </a:lvl1pPr>
          </a:lstStyle>
          <a:p>
            <a:r>
              <a:rPr lang="en-US" dirty="0"/>
              <a:t>Click icon to add chart</a:t>
            </a:r>
            <a:endParaRPr lang="en-GB" dirty="0"/>
          </a:p>
        </p:txBody>
      </p:sp>
      <p:sp>
        <p:nvSpPr>
          <p:cNvPr id="9" name="Slide Number Placeholder 7"/>
          <p:cNvSpPr>
            <a:spLocks noGrp="1"/>
          </p:cNvSpPr>
          <p:nvPr>
            <p:ph type="sldNum" sz="quarter" idx="4"/>
          </p:nvPr>
        </p:nvSpPr>
        <p:spPr>
          <a:xfrm>
            <a:off x="433632" y="7063457"/>
            <a:ext cx="926302" cy="277783"/>
          </a:xfrm>
          <a:prstGeom prst="rect">
            <a:avLst/>
          </a:prstGeom>
        </p:spPr>
        <p:txBody>
          <a:bodyPr vert="horz" lIns="0" tIns="0" rIns="0" bIns="0" rtlCol="0" anchor="ctr" anchorCtr="0"/>
          <a:lstStyle>
            <a:lvl1pPr algn="l">
              <a:defRPr sz="900" b="0">
                <a:solidFill>
                  <a:srgbClr val="8C8C8C"/>
                </a:solidFill>
              </a:defRPr>
            </a:lvl1pPr>
          </a:lstStyle>
          <a:p>
            <a:fld id="{95CC1D26-A9BD-4BDE-BDD9-08EDBAE96860}" type="slidenum">
              <a:rPr lang="en-GB" smtClean="0"/>
              <a:pPr/>
              <a:t>‹#›</a:t>
            </a:fld>
            <a:endParaRPr lang="en-GB" dirty="0"/>
          </a:p>
        </p:txBody>
      </p:sp>
      <p:sp>
        <p:nvSpPr>
          <p:cNvPr id="10"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826" y="366038"/>
            <a:ext cx="9809300" cy="1628229"/>
          </a:xfrm>
          <a:prstGeom prst="rect">
            <a:avLst/>
          </a:prstGeom>
        </p:spPr>
        <p:txBody>
          <a:bodyPr vert="horz" lIns="0" tIns="0" rIns="0" bIns="0" rtlCol="0" anchor="t" anchorCtr="0">
            <a:noAutofit/>
          </a:bodyPr>
          <a:lstStyle/>
          <a:p>
            <a:r>
              <a:rPr lang="en-GB" dirty="0"/>
              <a:t>Click to edit Master title style</a:t>
            </a:r>
          </a:p>
        </p:txBody>
      </p:sp>
      <p:sp>
        <p:nvSpPr>
          <p:cNvPr id="3" name="Text Placeholder 2"/>
          <p:cNvSpPr>
            <a:spLocks noGrp="1"/>
          </p:cNvSpPr>
          <p:nvPr>
            <p:ph type="body" idx="1"/>
          </p:nvPr>
        </p:nvSpPr>
        <p:spPr>
          <a:xfrm>
            <a:off x="432826" y="2015929"/>
            <a:ext cx="9809300" cy="4906537"/>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4"/>
          <p:cNvSpPr>
            <a:spLocks noGrp="1"/>
          </p:cNvSpPr>
          <p:nvPr>
            <p:ph type="ftr" sz="quarter" idx="3"/>
          </p:nvPr>
        </p:nvSpPr>
        <p:spPr>
          <a:xfrm>
            <a:off x="1402550" y="7063457"/>
            <a:ext cx="8840384" cy="277783"/>
          </a:xfrm>
          <a:prstGeom prst="rect">
            <a:avLst/>
          </a:prstGeom>
        </p:spPr>
        <p:txBody>
          <a:bodyPr vert="horz" lIns="40980" tIns="0" rIns="0" bIns="0" rtlCol="0" anchor="ctr" anchorCtr="0"/>
          <a:lstStyle>
            <a:lvl1pPr algn="r">
              <a:defRPr sz="900" b="0">
                <a:solidFill>
                  <a:srgbClr val="8C8C8C"/>
                </a:solidFill>
              </a:defRPr>
            </a:lvl1pPr>
          </a:lstStyle>
          <a:p>
            <a:r>
              <a:rPr lang="en-GB" dirty="0"/>
              <a:t>© 2014 Deloitte Total Reward &amp; Benefits Limited. Private and confidential.</a:t>
            </a:r>
          </a:p>
        </p:txBody>
      </p:sp>
    </p:spTree>
  </p:cSld>
  <p:clrMap bg1="lt1" tx1="dk1" bg2="lt2" tx2="dk2" accent1="accent1" accent2="accent2" accent3="accent3" accent4="accent4" accent5="accent5" accent6="accent6" hlink="hlink" folHlink="folHlink"/>
  <p:sldLayoutIdLst>
    <p:sldLayoutId id="2147483649" r:id="rId1"/>
    <p:sldLayoutId id="2147483689" r:id="rId2"/>
    <p:sldLayoutId id="2147483690" r:id="rId3"/>
    <p:sldLayoutId id="2147483650" r:id="rId4"/>
    <p:sldLayoutId id="2147483678" r:id="rId5"/>
    <p:sldLayoutId id="2147483674" r:id="rId6"/>
    <p:sldLayoutId id="2147483682" r:id="rId7"/>
    <p:sldLayoutId id="2147483685" r:id="rId8"/>
    <p:sldLayoutId id="2147483683" r:id="rId9"/>
    <p:sldLayoutId id="2147483684" r:id="rId10"/>
    <p:sldLayoutId id="2147483660" r:id="rId11"/>
    <p:sldLayoutId id="2147483672" r:id="rId12"/>
    <p:sldLayoutId id="2147483686" r:id="rId13"/>
    <p:sldLayoutId id="2147483680" r:id="rId14"/>
    <p:sldLayoutId id="2147483679" r:id="rId15"/>
    <p:sldLayoutId id="2147483681" r:id="rId16"/>
    <p:sldLayoutId id="2147483671" r:id="rId17"/>
    <p:sldLayoutId id="2147483687" r:id="rId18"/>
    <p:sldLayoutId id="2147483688" r:id="rId19"/>
    <p:sldLayoutId id="2147483651" r:id="rId20"/>
    <p:sldLayoutId id="2147483669" r:id="rId21"/>
    <p:sldLayoutId id="2147483670" r:id="rId22"/>
    <p:sldLayoutId id="2147483652" r:id="rId23"/>
    <p:sldLayoutId id="2147483691" r:id="rId24"/>
  </p:sldLayoutIdLst>
  <p:transition>
    <p:fade/>
  </p:transition>
  <p:hf hdr="0" dt="0"/>
  <p:txStyles>
    <p:titleStyle>
      <a:lvl1pPr algn="l" defTabSz="1092237" rtl="0" eaLnBrk="1" latinLnBrk="0" hangingPunct="1">
        <a:spcBef>
          <a:spcPct val="0"/>
        </a:spcBef>
        <a:buNone/>
        <a:defRPr sz="3400" kern="1200">
          <a:solidFill>
            <a:schemeClr val="accent2"/>
          </a:solidFill>
          <a:latin typeface="+mj-lt"/>
          <a:ea typeface="+mj-ea"/>
          <a:cs typeface="+mj-cs"/>
        </a:defRPr>
      </a:lvl1pPr>
    </p:titleStyle>
    <p:bodyStyle>
      <a:lvl1pPr marL="328050" indent="-328050" algn="l" defTabSz="1092237" rtl="0" eaLnBrk="1" latinLnBrk="0" hangingPunct="1">
        <a:spcBef>
          <a:spcPts val="1436"/>
        </a:spcBef>
        <a:buFont typeface="Arial" pitchFamily="34" charset="0"/>
        <a:buChar char="•"/>
        <a:defRPr sz="1300" b="0" kern="1200">
          <a:solidFill>
            <a:schemeClr val="tx2"/>
          </a:solidFill>
          <a:latin typeface="+mn-lt"/>
          <a:ea typeface="+mn-ea"/>
          <a:cs typeface="+mn-cs"/>
        </a:defRPr>
      </a:lvl1pPr>
      <a:lvl2pPr marL="527161" indent="-199112" algn="l" defTabSz="1092237" rtl="0" eaLnBrk="1" latinLnBrk="0" hangingPunct="1">
        <a:spcBef>
          <a:spcPts val="1436"/>
        </a:spcBef>
        <a:buFont typeface="Arial" pitchFamily="34" charset="0"/>
        <a:buChar char="−"/>
        <a:defRPr sz="1300" kern="1200">
          <a:solidFill>
            <a:schemeClr val="tx2"/>
          </a:solidFill>
          <a:latin typeface="+mn-lt"/>
          <a:ea typeface="+mn-ea"/>
          <a:cs typeface="+mn-cs"/>
        </a:defRPr>
      </a:lvl2pPr>
      <a:lvl3pPr marL="527161" indent="-199112" algn="l" defTabSz="1092237" rtl="0" eaLnBrk="1" latinLnBrk="0" hangingPunct="1">
        <a:spcBef>
          <a:spcPts val="1436"/>
        </a:spcBef>
        <a:buFont typeface="Arial" pitchFamily="34" charset="0"/>
        <a:buChar char="−"/>
        <a:defRPr sz="1300" kern="1200">
          <a:solidFill>
            <a:schemeClr val="tx2"/>
          </a:solidFill>
          <a:latin typeface="+mn-lt"/>
          <a:ea typeface="+mn-ea"/>
          <a:cs typeface="+mn-cs"/>
        </a:defRPr>
      </a:lvl3pPr>
      <a:lvl4pPr marL="534743" indent="-216172" algn="l" defTabSz="1092237" rtl="0" eaLnBrk="1" latinLnBrk="0" hangingPunct="1">
        <a:spcBef>
          <a:spcPts val="1436"/>
        </a:spcBef>
        <a:buFont typeface="Arial" pitchFamily="34" charset="0"/>
        <a:buChar char="−"/>
        <a:defRPr sz="1300" kern="1200">
          <a:solidFill>
            <a:schemeClr val="tx2"/>
          </a:solidFill>
          <a:latin typeface="+mn-lt"/>
          <a:ea typeface="+mn-ea"/>
          <a:cs typeface="+mn-cs"/>
        </a:defRPr>
      </a:lvl4pPr>
      <a:lvl5pPr marL="527161" indent="-199112" algn="l" defTabSz="1092237" rtl="0" eaLnBrk="1" latinLnBrk="0" hangingPunct="1">
        <a:spcBef>
          <a:spcPts val="1436"/>
        </a:spcBef>
        <a:buFont typeface="Arial" pitchFamily="34" charset="0"/>
        <a:buChar char="−"/>
        <a:defRPr sz="1300" kern="1200">
          <a:solidFill>
            <a:schemeClr val="tx2"/>
          </a:solidFill>
          <a:latin typeface="+mn-lt"/>
          <a:ea typeface="+mn-ea"/>
          <a:cs typeface="+mn-cs"/>
        </a:defRPr>
      </a:lvl5pPr>
      <a:lvl6pPr marL="3003655" indent="-273064" algn="l" defTabSz="1092237"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49775" indent="-273064" algn="l" defTabSz="1092237"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95892" indent="-273064" algn="l" defTabSz="1092237"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42011" indent="-273064" algn="l" defTabSz="1092237"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92237" rtl="0" eaLnBrk="1" latinLnBrk="0" hangingPunct="1">
        <a:defRPr sz="2200" kern="1200">
          <a:solidFill>
            <a:schemeClr val="tx1"/>
          </a:solidFill>
          <a:latin typeface="+mn-lt"/>
          <a:ea typeface="+mn-ea"/>
          <a:cs typeface="+mn-cs"/>
        </a:defRPr>
      </a:lvl1pPr>
      <a:lvl2pPr marL="546119" algn="l" defTabSz="1092237" rtl="0" eaLnBrk="1" latinLnBrk="0" hangingPunct="1">
        <a:defRPr sz="2200" kern="1200">
          <a:solidFill>
            <a:schemeClr val="tx1"/>
          </a:solidFill>
          <a:latin typeface="+mn-lt"/>
          <a:ea typeface="+mn-ea"/>
          <a:cs typeface="+mn-cs"/>
        </a:defRPr>
      </a:lvl2pPr>
      <a:lvl3pPr marL="1092237" algn="l" defTabSz="1092237" rtl="0" eaLnBrk="1" latinLnBrk="0" hangingPunct="1">
        <a:defRPr sz="2200" kern="1200">
          <a:solidFill>
            <a:schemeClr val="tx1"/>
          </a:solidFill>
          <a:latin typeface="+mn-lt"/>
          <a:ea typeface="+mn-ea"/>
          <a:cs typeface="+mn-cs"/>
        </a:defRPr>
      </a:lvl3pPr>
      <a:lvl4pPr marL="1638358" algn="l" defTabSz="1092237" rtl="0" eaLnBrk="1" latinLnBrk="0" hangingPunct="1">
        <a:defRPr sz="2200" kern="1200">
          <a:solidFill>
            <a:schemeClr val="tx1"/>
          </a:solidFill>
          <a:latin typeface="+mn-lt"/>
          <a:ea typeface="+mn-ea"/>
          <a:cs typeface="+mn-cs"/>
        </a:defRPr>
      </a:lvl4pPr>
      <a:lvl5pPr marL="2184476" algn="l" defTabSz="1092237" rtl="0" eaLnBrk="1" latinLnBrk="0" hangingPunct="1">
        <a:defRPr sz="2200" kern="1200">
          <a:solidFill>
            <a:schemeClr val="tx1"/>
          </a:solidFill>
          <a:latin typeface="+mn-lt"/>
          <a:ea typeface="+mn-ea"/>
          <a:cs typeface="+mn-cs"/>
        </a:defRPr>
      </a:lvl5pPr>
      <a:lvl6pPr marL="2730597" algn="l" defTabSz="1092237" rtl="0" eaLnBrk="1" latinLnBrk="0" hangingPunct="1">
        <a:defRPr sz="2200" kern="1200">
          <a:solidFill>
            <a:schemeClr val="tx1"/>
          </a:solidFill>
          <a:latin typeface="+mn-lt"/>
          <a:ea typeface="+mn-ea"/>
          <a:cs typeface="+mn-cs"/>
        </a:defRPr>
      </a:lvl6pPr>
      <a:lvl7pPr marL="3276711" algn="l" defTabSz="1092237" rtl="0" eaLnBrk="1" latinLnBrk="0" hangingPunct="1">
        <a:defRPr sz="2200" kern="1200">
          <a:solidFill>
            <a:schemeClr val="tx1"/>
          </a:solidFill>
          <a:latin typeface="+mn-lt"/>
          <a:ea typeface="+mn-ea"/>
          <a:cs typeface="+mn-cs"/>
        </a:defRPr>
      </a:lvl7pPr>
      <a:lvl8pPr marL="3822833" algn="l" defTabSz="1092237" rtl="0" eaLnBrk="1" latinLnBrk="0" hangingPunct="1">
        <a:defRPr sz="2200" kern="1200">
          <a:solidFill>
            <a:schemeClr val="tx1"/>
          </a:solidFill>
          <a:latin typeface="+mn-lt"/>
          <a:ea typeface="+mn-ea"/>
          <a:cs typeface="+mn-cs"/>
        </a:defRPr>
      </a:lvl8pPr>
      <a:lvl9pPr marL="4368953" algn="l" defTabSz="1092237"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8984" y="2046003"/>
            <a:ext cx="10369153" cy="3467668"/>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0165" tIns="40083" rIns="80165" bIns="40083" rtlCol="0" anchor="t" anchorCtr="0"/>
          <a:lstStyle/>
          <a:p>
            <a:endParaRPr lang="en-GB" sz="1200" dirty="0">
              <a:solidFill>
                <a:schemeClr val="accent5"/>
              </a:solidFill>
              <a:latin typeface="Segoe UI Symbol" panose="020B0502040204020203" pitchFamily="34" charset="0"/>
              <a:ea typeface="Segoe UI Symbol" panose="020B0502040204020203" pitchFamily="34" charset="0"/>
            </a:endParaRPr>
          </a:p>
        </p:txBody>
      </p:sp>
      <p:sp>
        <p:nvSpPr>
          <p:cNvPr id="10" name="Rectangle 9"/>
          <p:cNvSpPr/>
          <p:nvPr/>
        </p:nvSpPr>
        <p:spPr>
          <a:xfrm>
            <a:off x="1675000" y="458221"/>
            <a:ext cx="8764113" cy="1615827"/>
          </a:xfrm>
          <a:prstGeom prst="rect">
            <a:avLst/>
          </a:prstGeom>
        </p:spPr>
        <p:txBody>
          <a:bodyPr wrap="square" lIns="91440" tIns="45720" rIns="91440" bIns="45720" anchor="t">
            <a:spAutoFit/>
          </a:bodyPr>
          <a:lstStyle/>
          <a:p>
            <a:r>
              <a:rPr lang="en-GB" sz="2000" b="1" dirty="0">
                <a:solidFill>
                  <a:schemeClr val="accent2"/>
                </a:solidFill>
                <a:latin typeface="Segoe UI Symbol" panose="020B0502040204020203" pitchFamily="34" charset="0"/>
                <a:ea typeface="Segoe UI Symbol" panose="020B0502040204020203" pitchFamily="34" charset="0"/>
              </a:rPr>
              <a:t>Ashwini Diwakar Raut , Senior Consultant</a:t>
            </a:r>
          </a:p>
          <a:p>
            <a:pPr algn="just">
              <a:spcBef>
                <a:spcPts val="600"/>
              </a:spcBef>
              <a:defRPr/>
            </a:pPr>
            <a:r>
              <a:rPr lang="en-US" sz="1200" dirty="0">
                <a:latin typeface="Segoe UI Symbol" panose="020B0502040204020203" pitchFamily="34" charset="0"/>
                <a:ea typeface="Segoe UI Symbol" panose="020B0502040204020203" pitchFamily="34" charset="0"/>
              </a:rPr>
              <a:t>Ashwini is a Senior Consultant with Deloitte Touché Tohmatsu India LLP and is based out of Pune, India. She has experience in Data engineering, Data Analysis and ETL using Pyspark , SQL, AWS cloud services - S3, Redshift, glue, lambda. She has demonstrated global client management skills and worked with clients from US, Australia, India seamlessly, to fulfil their business requirements. She is adept in linking various data sources by designing ETL pipelines, processing huge amount of data files to empower business decisions</a:t>
            </a:r>
          </a:p>
          <a:p>
            <a:endParaRPr lang="en-AU" sz="1400" dirty="0">
              <a:latin typeface="Segoe UI Symbol" panose="020B0502040204020203" pitchFamily="34" charset="0"/>
              <a:ea typeface="Segoe UI Symbol" panose="020B0502040204020203" pitchFamily="34" charset="0"/>
              <a:cs typeface="Verdana" panose="020B0604030504040204" pitchFamily="34" charset="0"/>
            </a:endParaRPr>
          </a:p>
        </p:txBody>
      </p:sp>
      <p:sp>
        <p:nvSpPr>
          <p:cNvPr id="11" name="Rectangle 10"/>
          <p:cNvSpPr/>
          <p:nvPr/>
        </p:nvSpPr>
        <p:spPr>
          <a:xfrm>
            <a:off x="162123" y="277692"/>
            <a:ext cx="10369153" cy="1520853"/>
          </a:xfrm>
          <a:prstGeom prst="rect">
            <a:avLst/>
          </a:prstGeom>
          <a:no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0165" tIns="40083" rIns="80165" bIns="40083" rtlCol="0" anchor="t" anchorCtr="0"/>
          <a:lstStyle/>
          <a:p>
            <a:r>
              <a:rPr lang="en-GB" sz="1200" dirty="0">
                <a:solidFill>
                  <a:schemeClr val="accent5"/>
                </a:solidFill>
                <a:latin typeface="Segoe UI Symbol" panose="020B0502040204020203" pitchFamily="34" charset="0"/>
                <a:ea typeface="Segoe UI Symbol" panose="020B0502040204020203" pitchFamily="34" charset="0"/>
              </a:rPr>
              <a:t>, </a:t>
            </a:r>
          </a:p>
        </p:txBody>
      </p:sp>
      <p:sp>
        <p:nvSpPr>
          <p:cNvPr id="18" name="Rectangle 15">
            <a:extLst>
              <a:ext uri="{FF2B5EF4-FFF2-40B4-BE49-F238E27FC236}">
                <a16:creationId xmlns:a16="http://schemas.microsoft.com/office/drawing/2014/main" id="{66EDAF66-3697-A94B-9D55-5B29BD779CA4}"/>
              </a:ext>
            </a:extLst>
          </p:cNvPr>
          <p:cNvSpPr>
            <a:spLocks noChangeArrowheads="1"/>
          </p:cNvSpPr>
          <p:nvPr/>
        </p:nvSpPr>
        <p:spPr bwMode="auto">
          <a:xfrm>
            <a:off x="136462" y="5828268"/>
            <a:ext cx="5112568" cy="1542025"/>
          </a:xfrm>
          <a:prstGeom prst="rect">
            <a:avLst/>
          </a:prstGeom>
          <a:noFill/>
          <a:ln w="9525" cap="flat" cmpd="sng" algn="ctr">
            <a:solidFill>
              <a:schemeClr val="accent3">
                <a:lumMod val="75000"/>
              </a:schemeClr>
            </a:solidFill>
            <a:prstDash val="solid"/>
          </a:ln>
          <a:effectLst/>
        </p:spPr>
        <p:txBody>
          <a:bodyPr lIns="158767" tIns="158767" rIns="158767" bIns="44193" rtlCol="0" anchor="t" anchorCtr="0"/>
          <a:lstStyle/>
          <a:p>
            <a:pPr marL="0" lvl="2" algn="just">
              <a:spcBef>
                <a:spcPts val="662"/>
              </a:spcBef>
            </a:pPr>
            <a:r>
              <a:rPr lang="en-AU" sz="1200" dirty="0">
                <a:latin typeface="Segoe UI Symbol" panose="020B0502040204020203" pitchFamily="34" charset="0"/>
                <a:ea typeface="Segoe UI Symbol" panose="020B0502040204020203" pitchFamily="34" charset="0"/>
              </a:rPr>
              <a:t>AWS certified Solution Architect- Associate </a:t>
            </a:r>
            <a:endParaRPr lang="en-GB" sz="1200" dirty="0">
              <a:latin typeface="Segoe UI Symbol" panose="020B0502040204020203" pitchFamily="34" charset="0"/>
              <a:ea typeface="Segoe UI Symbol" panose="020B0502040204020203" pitchFamily="34" charset="0"/>
            </a:endParaRPr>
          </a:p>
        </p:txBody>
      </p:sp>
      <p:sp>
        <p:nvSpPr>
          <p:cNvPr id="19" name="TextBox 18">
            <a:extLst>
              <a:ext uri="{FF2B5EF4-FFF2-40B4-BE49-F238E27FC236}">
                <a16:creationId xmlns:a16="http://schemas.microsoft.com/office/drawing/2014/main" id="{076749F5-5D37-754E-96FD-7CCBE3CDCF31}"/>
              </a:ext>
            </a:extLst>
          </p:cNvPr>
          <p:cNvSpPr txBox="1"/>
          <p:nvPr/>
        </p:nvSpPr>
        <p:spPr>
          <a:xfrm>
            <a:off x="162123" y="5691556"/>
            <a:ext cx="1625542" cy="208114"/>
          </a:xfrm>
          <a:prstGeom prst="rect">
            <a:avLst/>
          </a:prstGeom>
          <a:solidFill>
            <a:schemeClr val="bg1"/>
          </a:solidFill>
        </p:spPr>
        <p:txBody>
          <a:bodyPr wrap="square" rtlCol="0">
            <a:spAutoFit/>
          </a:bodyPr>
          <a:lstStyle/>
          <a:p>
            <a:r>
              <a:rPr lang="en-US" sz="1200" b="1" dirty="0">
                <a:solidFill>
                  <a:schemeClr val="tx1">
                    <a:lumMod val="50000"/>
                    <a:lumOff val="50000"/>
                  </a:schemeClr>
                </a:solidFill>
              </a:rPr>
              <a:t>Functional Skills</a:t>
            </a:r>
          </a:p>
        </p:txBody>
      </p:sp>
      <p:sp>
        <p:nvSpPr>
          <p:cNvPr id="20" name="TextBox 19">
            <a:extLst>
              <a:ext uri="{FF2B5EF4-FFF2-40B4-BE49-F238E27FC236}">
                <a16:creationId xmlns:a16="http://schemas.microsoft.com/office/drawing/2014/main" id="{ABE0E7F8-BA2F-A24C-822B-8108B007EA0D}"/>
              </a:ext>
            </a:extLst>
          </p:cNvPr>
          <p:cNvSpPr txBox="1"/>
          <p:nvPr/>
        </p:nvSpPr>
        <p:spPr>
          <a:xfrm>
            <a:off x="223438" y="1935712"/>
            <a:ext cx="2019571" cy="307777"/>
          </a:xfrm>
          <a:prstGeom prst="rect">
            <a:avLst/>
          </a:prstGeom>
          <a:solidFill>
            <a:schemeClr val="bg1"/>
          </a:solidFill>
        </p:spPr>
        <p:txBody>
          <a:bodyPr wrap="square" rtlCol="0">
            <a:spAutoFit/>
          </a:bodyPr>
          <a:lstStyle/>
          <a:p>
            <a:r>
              <a:rPr lang="en-US" sz="1400" b="1" dirty="0">
                <a:solidFill>
                  <a:schemeClr val="tx1">
                    <a:lumMod val="50000"/>
                    <a:lumOff val="50000"/>
                  </a:schemeClr>
                </a:solidFill>
              </a:rPr>
              <a:t>Experience Summary</a:t>
            </a:r>
          </a:p>
        </p:txBody>
      </p:sp>
      <p:sp>
        <p:nvSpPr>
          <p:cNvPr id="21" name="Rectangle 15">
            <a:extLst>
              <a:ext uri="{FF2B5EF4-FFF2-40B4-BE49-F238E27FC236}">
                <a16:creationId xmlns:a16="http://schemas.microsoft.com/office/drawing/2014/main" id="{5AE0E955-3F5C-4E4E-B5F8-96A509ECE7B8}"/>
              </a:ext>
            </a:extLst>
          </p:cNvPr>
          <p:cNvSpPr>
            <a:spLocks noChangeArrowheads="1"/>
          </p:cNvSpPr>
          <p:nvPr/>
        </p:nvSpPr>
        <p:spPr bwMode="auto">
          <a:xfrm>
            <a:off x="5341723" y="5793698"/>
            <a:ext cx="5184576" cy="1520852"/>
          </a:xfrm>
          <a:prstGeom prst="rect">
            <a:avLst/>
          </a:prstGeom>
          <a:noFill/>
          <a:ln w="9525" cap="flat" cmpd="sng" algn="ctr">
            <a:solidFill>
              <a:schemeClr val="accent3">
                <a:lumMod val="75000"/>
              </a:schemeClr>
            </a:solidFill>
            <a:prstDash val="solid"/>
          </a:ln>
          <a:effectLst/>
        </p:spPr>
        <p:txBody>
          <a:bodyPr lIns="158767" tIns="158767" rIns="158767" bIns="44193" rtlCol="0" anchor="t" anchorCtr="0"/>
          <a:lstStyle/>
          <a:p>
            <a:pPr marL="0" lvl="2" indent="-171450" algn="just">
              <a:buClr>
                <a:srgbClr val="000066"/>
              </a:buClr>
              <a:buSzPct val="75000"/>
              <a:buFont typeface="Arial" panose="020B0604020202020204" pitchFamily="34" charset="0"/>
              <a:buChar char="•"/>
              <a:tabLst>
                <a:tab pos="1027487" algn="l"/>
              </a:tabLst>
              <a:defRPr/>
            </a:pPr>
            <a:r>
              <a:rPr lang="en-US" sz="1200" b="1" dirty="0">
                <a:latin typeface="Segoe UI Symbol" panose="020B0502040204020203" pitchFamily="34" charset="0"/>
                <a:ea typeface="Segoe UI Symbol" panose="020B0502040204020203" pitchFamily="34" charset="0"/>
              </a:rPr>
              <a:t>Database</a:t>
            </a:r>
            <a:r>
              <a:rPr lang="en-US" sz="1200" dirty="0">
                <a:latin typeface="Segoe UI Symbol" panose="020B0502040204020203" pitchFamily="34" charset="0"/>
                <a:ea typeface="Segoe UI Symbol" panose="020B0502040204020203" pitchFamily="34" charset="0"/>
              </a:rPr>
              <a:t> : SQL Server, Redshift</a:t>
            </a:r>
            <a:endParaRPr lang="en-US" sz="1200" b="1" dirty="0">
              <a:latin typeface="Segoe UI Symbol" panose="020B0502040204020203" pitchFamily="34" charset="0"/>
              <a:ea typeface="Segoe UI Symbol" panose="020B0502040204020203" pitchFamily="34" charset="0"/>
            </a:endParaRPr>
          </a:p>
          <a:p>
            <a:pPr marL="0" lvl="2" indent="-171450" algn="just">
              <a:buClr>
                <a:srgbClr val="000066"/>
              </a:buClr>
              <a:buSzPct val="75000"/>
              <a:buFont typeface="Arial" panose="020B0604020202020204" pitchFamily="34" charset="0"/>
              <a:buChar char="•"/>
              <a:tabLst>
                <a:tab pos="1027487" algn="l"/>
              </a:tabLst>
              <a:defRPr/>
            </a:pPr>
            <a:r>
              <a:rPr lang="en-US" sz="1200" b="1" dirty="0">
                <a:latin typeface="Segoe UI Symbol" panose="020B0502040204020203" pitchFamily="34" charset="0"/>
                <a:ea typeface="Segoe UI Symbol" panose="020B0502040204020203" pitchFamily="34" charset="0"/>
              </a:rPr>
              <a:t>ETL tool </a:t>
            </a:r>
            <a:r>
              <a:rPr lang="en-US" sz="1200" dirty="0">
                <a:latin typeface="Segoe UI Symbol" panose="020B0502040204020203" pitchFamily="34" charset="0"/>
                <a:ea typeface="Segoe UI Symbol" panose="020B0502040204020203" pitchFamily="34" charset="0"/>
              </a:rPr>
              <a:t>: Informatica, AWS Glue</a:t>
            </a:r>
          </a:p>
          <a:p>
            <a:pPr marL="0" lvl="2" indent="-171450" algn="just">
              <a:buClr>
                <a:srgbClr val="000066"/>
              </a:buClr>
              <a:buSzPct val="75000"/>
              <a:buFont typeface="Arial" panose="020B0604020202020204" pitchFamily="34" charset="0"/>
              <a:buChar char="•"/>
              <a:tabLst>
                <a:tab pos="1027487" algn="l"/>
              </a:tabLst>
              <a:defRPr/>
            </a:pPr>
            <a:r>
              <a:rPr lang="en-US" sz="1200" b="1" dirty="0">
                <a:latin typeface="Segoe UI Symbol" panose="020B0502040204020203" pitchFamily="34" charset="0"/>
                <a:ea typeface="Segoe UI Symbol" panose="020B0502040204020203" pitchFamily="34" charset="0"/>
              </a:rPr>
              <a:t>Cloud: </a:t>
            </a:r>
            <a:r>
              <a:rPr lang="en-US" sz="1200" dirty="0">
                <a:latin typeface="Segoe UI Symbol" panose="020B0502040204020203" pitchFamily="34" charset="0"/>
                <a:ea typeface="Segoe UI Symbol" panose="020B0502040204020203" pitchFamily="34" charset="0"/>
              </a:rPr>
              <a:t>AWS</a:t>
            </a:r>
          </a:p>
          <a:p>
            <a:pPr marL="0" lvl="2" indent="-171450" algn="just">
              <a:buClr>
                <a:srgbClr val="000066"/>
              </a:buClr>
              <a:buSzPct val="75000"/>
              <a:buFont typeface="Arial" panose="020B0604020202020204" pitchFamily="34" charset="0"/>
              <a:buChar char="•"/>
              <a:tabLst>
                <a:tab pos="1027487" algn="l"/>
              </a:tabLst>
              <a:defRPr/>
            </a:pPr>
            <a:r>
              <a:rPr lang="en-US" sz="1200" b="1" dirty="0">
                <a:latin typeface="Segoe UI Symbol" panose="020B0502040204020203" pitchFamily="34" charset="0"/>
                <a:ea typeface="Segoe UI Symbol" panose="020B0502040204020203" pitchFamily="34" charset="0"/>
              </a:rPr>
              <a:t>Cloud Services </a:t>
            </a:r>
            <a:r>
              <a:rPr lang="en-US" sz="1200" dirty="0">
                <a:latin typeface="Segoe UI Symbol" panose="020B0502040204020203" pitchFamily="34" charset="0"/>
                <a:ea typeface="Segoe UI Symbol" panose="020B0502040204020203" pitchFamily="34" charset="0"/>
              </a:rPr>
              <a:t>: S3, lambda, Redshift, EC2, CloudWatch, EMR, Glue, Athena, Batch</a:t>
            </a:r>
          </a:p>
          <a:p>
            <a:pPr marL="0" lvl="2" indent="-171450" algn="just">
              <a:buClr>
                <a:srgbClr val="000066"/>
              </a:buClr>
              <a:buSzPct val="75000"/>
              <a:buFont typeface="Arial" panose="020B0604020202020204" pitchFamily="34" charset="0"/>
              <a:buChar char="•"/>
              <a:tabLst>
                <a:tab pos="1027487" algn="l"/>
              </a:tabLst>
              <a:defRPr/>
            </a:pPr>
            <a:r>
              <a:rPr lang="en-US" sz="1200" b="1" dirty="0">
                <a:latin typeface="Segoe UI Symbol" panose="020B0502040204020203" pitchFamily="34" charset="0"/>
                <a:ea typeface="Segoe UI Symbol" panose="020B0502040204020203" pitchFamily="34" charset="0"/>
              </a:rPr>
              <a:t>Language</a:t>
            </a:r>
            <a:r>
              <a:rPr lang="en-US" sz="1200" dirty="0">
                <a:latin typeface="Segoe UI Symbol" panose="020B0502040204020203" pitchFamily="34" charset="0"/>
                <a:ea typeface="Segoe UI Symbol" panose="020B0502040204020203" pitchFamily="34" charset="0"/>
              </a:rPr>
              <a:t> : Python/Pyspark, SQL</a:t>
            </a:r>
          </a:p>
          <a:p>
            <a:pPr marL="0" lvl="2" indent="-171450" algn="just">
              <a:buClr>
                <a:srgbClr val="000066"/>
              </a:buClr>
              <a:buSzPct val="75000"/>
              <a:buFont typeface="Arial" panose="020B0604020202020204" pitchFamily="34" charset="0"/>
              <a:buChar char="•"/>
              <a:tabLst>
                <a:tab pos="1027487" algn="l"/>
              </a:tabLst>
              <a:defRPr/>
            </a:pPr>
            <a:r>
              <a:rPr lang="en-US" sz="1200" b="1" dirty="0">
                <a:latin typeface="Century Gothic" panose="020B0502020202020204" pitchFamily="34" charset="0"/>
                <a:ea typeface="Source Sans Pro" panose="020B0503030403020204" pitchFamily="34" charset="0"/>
              </a:rPr>
              <a:t>Data Processing Frameworks </a:t>
            </a:r>
            <a:r>
              <a:rPr lang="en-US" sz="1200" dirty="0">
                <a:latin typeface="Century Gothic" panose="020B0502020202020204" pitchFamily="34" charset="0"/>
                <a:ea typeface="Source Sans Pro" panose="020B0503030403020204" pitchFamily="34" charset="0"/>
              </a:rPr>
              <a:t>: Spark, Databricks</a:t>
            </a:r>
          </a:p>
          <a:p>
            <a:pPr marL="0" lvl="2" algn="just">
              <a:buClr>
                <a:srgbClr val="000066"/>
              </a:buClr>
              <a:buSzPct val="75000"/>
              <a:tabLst>
                <a:tab pos="1027487" algn="l"/>
              </a:tabLst>
              <a:defRPr/>
            </a:pPr>
            <a:endParaRPr lang="en-US" sz="1200" dirty="0">
              <a:latin typeface="Segoe UI Symbol" panose="020B0502040204020203" pitchFamily="34" charset="0"/>
              <a:ea typeface="Segoe UI Symbol" panose="020B0502040204020203" pitchFamily="34" charset="0"/>
            </a:endParaRPr>
          </a:p>
        </p:txBody>
      </p:sp>
      <p:sp>
        <p:nvSpPr>
          <p:cNvPr id="22" name="TextBox 21">
            <a:extLst>
              <a:ext uri="{FF2B5EF4-FFF2-40B4-BE49-F238E27FC236}">
                <a16:creationId xmlns:a16="http://schemas.microsoft.com/office/drawing/2014/main" id="{AAAAFB6A-5F6C-E546-A3F2-F41D028337D5}"/>
              </a:ext>
            </a:extLst>
          </p:cNvPr>
          <p:cNvSpPr txBox="1"/>
          <p:nvPr/>
        </p:nvSpPr>
        <p:spPr>
          <a:xfrm>
            <a:off x="5444372" y="5696872"/>
            <a:ext cx="1782961" cy="276999"/>
          </a:xfrm>
          <a:prstGeom prst="rect">
            <a:avLst/>
          </a:prstGeom>
          <a:solidFill>
            <a:schemeClr val="bg1"/>
          </a:solidFill>
        </p:spPr>
        <p:txBody>
          <a:bodyPr wrap="square" rtlCol="0">
            <a:spAutoFit/>
          </a:bodyPr>
          <a:lstStyle/>
          <a:p>
            <a:r>
              <a:rPr lang="en-US" sz="1200" b="1" dirty="0">
                <a:solidFill>
                  <a:schemeClr val="tx1">
                    <a:lumMod val="50000"/>
                    <a:lumOff val="50000"/>
                  </a:schemeClr>
                </a:solidFill>
              </a:rPr>
              <a:t>Technical skills </a:t>
            </a:r>
          </a:p>
        </p:txBody>
      </p:sp>
      <p:sp>
        <p:nvSpPr>
          <p:cNvPr id="24" name="TextBox 23">
            <a:extLst>
              <a:ext uri="{FF2B5EF4-FFF2-40B4-BE49-F238E27FC236}">
                <a16:creationId xmlns:a16="http://schemas.microsoft.com/office/drawing/2014/main" id="{AC9DF623-8660-C543-8E83-59E9D8376E25}"/>
              </a:ext>
            </a:extLst>
          </p:cNvPr>
          <p:cNvSpPr txBox="1"/>
          <p:nvPr/>
        </p:nvSpPr>
        <p:spPr>
          <a:xfrm>
            <a:off x="225770" y="2254199"/>
            <a:ext cx="2826273" cy="276999"/>
          </a:xfrm>
          <a:prstGeom prst="rect">
            <a:avLst/>
          </a:prstGeom>
          <a:noFill/>
        </p:spPr>
        <p:txBody>
          <a:bodyPr wrap="square" lIns="91440" tIns="45720" rIns="91440" bIns="45720" rtlCol="0" anchor="t">
            <a:spAutoFit/>
          </a:bodyPr>
          <a:lstStyle/>
          <a:p>
            <a:r>
              <a:rPr lang="en-GB" sz="1200" b="1" dirty="0">
                <a:solidFill>
                  <a:schemeClr val="accent2"/>
                </a:solidFill>
                <a:latin typeface="Segoe UI Symbol" panose="020B0502040204020203" pitchFamily="34" charset="0"/>
                <a:ea typeface="Segoe UI Symbol" panose="020B0502040204020203" pitchFamily="34" charset="0"/>
                <a:cs typeface="Verdana" panose="020B0604030504040204" pitchFamily="34" charset="0"/>
              </a:rPr>
              <a:t>Deloitte India – Senior Consultant</a:t>
            </a:r>
          </a:p>
        </p:txBody>
      </p:sp>
      <p:sp>
        <p:nvSpPr>
          <p:cNvPr id="13" name="TextBox 12">
            <a:extLst>
              <a:ext uri="{FF2B5EF4-FFF2-40B4-BE49-F238E27FC236}">
                <a16:creationId xmlns:a16="http://schemas.microsoft.com/office/drawing/2014/main" id="{C579189F-23C1-CF61-D23C-2AE4C447AD91}"/>
              </a:ext>
            </a:extLst>
          </p:cNvPr>
          <p:cNvSpPr txBox="1"/>
          <p:nvPr/>
        </p:nvSpPr>
        <p:spPr>
          <a:xfrm>
            <a:off x="213888" y="2482891"/>
            <a:ext cx="4787552" cy="2908489"/>
          </a:xfrm>
          <a:prstGeom prst="rect">
            <a:avLst/>
          </a:prstGeom>
          <a:noFill/>
        </p:spPr>
        <p:txBody>
          <a:bodyPr wrap="square">
            <a:spAutoFit/>
          </a:bodyPr>
          <a:lstStyle/>
          <a:p>
            <a:pPr marL="0" marR="0" lvl="2" indent="0" fontAlgn="auto">
              <a:lnSpc>
                <a:spcPct val="100000"/>
              </a:lnSpc>
              <a:spcBef>
                <a:spcPts val="600"/>
              </a:spcBef>
              <a:spcAft>
                <a:spcPts val="0"/>
              </a:spcAft>
              <a:buClrTx/>
              <a:buSzPct val="100000"/>
              <a:buFont typeface="Arial" panose="020B0604020202020204" pitchFamily="34" charset="0"/>
              <a:buNone/>
              <a:tabLst/>
              <a:defRPr/>
            </a:pPr>
            <a:r>
              <a:rPr lang="en-IE" sz="1200" b="1" dirty="0">
                <a:solidFill>
                  <a:schemeClr val="accent2"/>
                </a:solidFill>
                <a:latin typeface="Segoe UI Symbol" panose="020B0502040204020203" pitchFamily="34" charset="0"/>
                <a:ea typeface="Segoe UI Symbol" panose="020B0502040204020203" pitchFamily="34" charset="0"/>
              </a:rPr>
              <a:t>Australian Human Resource Consulting Client(Bigdata/Pyspark)- Data Engineer</a:t>
            </a:r>
          </a:p>
          <a:p>
            <a:pPr indent="-171450" algn="just">
              <a:spcBef>
                <a:spcPts val="600"/>
              </a:spcBef>
              <a:buFont typeface="Arial" panose="020B0604020202020204" pitchFamily="34" charset="0"/>
              <a:buChar char="•"/>
              <a:defRPr/>
            </a:pPr>
            <a:r>
              <a:rPr lang="en-IE" sz="1050" dirty="0">
                <a:latin typeface="Segoe UI Symbol" panose="020B0502040204020203" pitchFamily="34" charset="0"/>
                <a:ea typeface="Segoe UI Symbol" panose="020B0502040204020203" pitchFamily="34" charset="0"/>
              </a:rPr>
              <a:t>Created and Implemented end-to-end Pipeline to fetch data from different sources like workday, salesforce and internal data lakes to feed Power-BI. </a:t>
            </a:r>
          </a:p>
          <a:p>
            <a:pPr indent="-171450" algn="just">
              <a:spcBef>
                <a:spcPts val="600"/>
              </a:spcBef>
              <a:buFont typeface="Arial" panose="020B0604020202020204" pitchFamily="34" charset="0"/>
              <a:buChar char="•"/>
              <a:defRPr/>
            </a:pPr>
            <a:r>
              <a:rPr lang="en-IE" sz="1050" dirty="0">
                <a:latin typeface="Segoe UI Symbol" panose="020B0502040204020203" pitchFamily="34" charset="0"/>
                <a:ea typeface="Segoe UI Symbol" panose="020B0502040204020203" pitchFamily="34" charset="0"/>
              </a:rPr>
              <a:t>Used Pyspark for performing ETL on Aws S3 data (source) and Airflow for orchestration.</a:t>
            </a:r>
          </a:p>
          <a:p>
            <a:pPr indent="-171450" algn="just">
              <a:spcBef>
                <a:spcPts val="600"/>
              </a:spcBef>
              <a:buFont typeface="Arial" panose="020B0604020202020204" pitchFamily="34" charset="0"/>
              <a:buChar char="•"/>
              <a:defRPr/>
            </a:pPr>
            <a:r>
              <a:rPr lang="en-US" sz="1050" dirty="0">
                <a:latin typeface="Segoe UI Symbol" panose="020B0502040204020203" pitchFamily="34" charset="0"/>
                <a:ea typeface="Segoe UI Symbol" panose="020B0502040204020203" pitchFamily="34" charset="0"/>
              </a:rPr>
              <a:t>Improved existing code, implement incremental load , identified the data issues, issues in Modelling sheet and resolved it.</a:t>
            </a:r>
          </a:p>
          <a:p>
            <a:pPr indent="-171450" algn="just">
              <a:spcBef>
                <a:spcPts val="600"/>
              </a:spcBef>
              <a:buFont typeface="Arial" panose="020B0604020202020204" pitchFamily="34" charset="0"/>
              <a:buChar char="•"/>
              <a:defRPr/>
            </a:pPr>
            <a:r>
              <a:rPr lang="en-US" sz="1050" dirty="0">
                <a:latin typeface="Segoe UI Symbol" panose="020B0502040204020203" pitchFamily="34" charset="0"/>
                <a:ea typeface="Segoe UI Symbol" panose="020B0502040204020203" pitchFamily="34" charset="0"/>
              </a:rPr>
              <a:t>Interacted with clients to resolved the defects.</a:t>
            </a:r>
          </a:p>
          <a:p>
            <a:pPr indent="-171450" algn="just">
              <a:spcBef>
                <a:spcPts val="600"/>
              </a:spcBef>
              <a:buFont typeface="Arial" panose="020B0604020202020204" pitchFamily="34" charset="0"/>
              <a:buChar char="•"/>
              <a:defRPr/>
            </a:pPr>
            <a:r>
              <a:rPr lang="en-US" sz="1050" dirty="0">
                <a:latin typeface="Segoe UI Symbol" panose="020B0502040204020203" pitchFamily="34" charset="0"/>
                <a:ea typeface="Segoe UI Symbol" panose="020B0502040204020203" pitchFamily="34" charset="0"/>
              </a:rPr>
              <a:t>Performed code review, unit test, data validation(using Athena) and schema correction.</a:t>
            </a:r>
          </a:p>
          <a:p>
            <a:pPr algn="just">
              <a:spcBef>
                <a:spcPts val="600"/>
              </a:spcBef>
              <a:defRPr/>
            </a:pPr>
            <a:endParaRPr lang="en-US" sz="1050" dirty="0">
              <a:latin typeface="Segoe UI Symbol" panose="020B0502040204020203" pitchFamily="34" charset="0"/>
              <a:ea typeface="Segoe UI Symbol" panose="020B0502040204020203" pitchFamily="34" charset="0"/>
            </a:endParaRPr>
          </a:p>
          <a:p>
            <a:pPr marL="0" lvl="2" indent="0" algn="just">
              <a:buNone/>
            </a:pPr>
            <a:r>
              <a:rPr lang="en-GB" sz="1100" dirty="0">
                <a:latin typeface="Segoe UI Symbol" panose="020B0502040204020203" pitchFamily="34" charset="0"/>
                <a:ea typeface="Segoe UI Symbol" panose="020B0502040204020203" pitchFamily="34" charset="0"/>
              </a:rPr>
              <a:t>Technology:  Pyspark, SQL, Redshift, S3, Athena, AWS Batch, Airflow,  CloudWatch</a:t>
            </a:r>
          </a:p>
        </p:txBody>
      </p:sp>
      <p:sp>
        <p:nvSpPr>
          <p:cNvPr id="26" name="TextBox 25">
            <a:extLst>
              <a:ext uri="{FF2B5EF4-FFF2-40B4-BE49-F238E27FC236}">
                <a16:creationId xmlns:a16="http://schemas.microsoft.com/office/drawing/2014/main" id="{8283F6D0-31B6-3F43-632D-C70FF1ACDB89}"/>
              </a:ext>
            </a:extLst>
          </p:cNvPr>
          <p:cNvSpPr txBox="1"/>
          <p:nvPr/>
        </p:nvSpPr>
        <p:spPr>
          <a:xfrm>
            <a:off x="5256205" y="3703439"/>
            <a:ext cx="5223307" cy="1954381"/>
          </a:xfrm>
          <a:prstGeom prst="rect">
            <a:avLst/>
          </a:prstGeom>
          <a:noFill/>
        </p:spPr>
        <p:txBody>
          <a:bodyPr wrap="square" lIns="91440" tIns="45720" rIns="91440" bIns="45720" rtlCol="0" anchor="t">
            <a:spAutoFit/>
          </a:bodyPr>
          <a:lstStyle/>
          <a:p>
            <a:pPr indent="0" algn="just">
              <a:buFontTx/>
              <a:buNone/>
              <a:defRPr/>
            </a:pPr>
            <a:r>
              <a:rPr lang="en-IE" sz="1200" b="1" dirty="0">
                <a:solidFill>
                  <a:schemeClr val="accent2"/>
                </a:solidFill>
                <a:latin typeface="Segoe UI Symbol" panose="020B0502040204020203" pitchFamily="34" charset="0"/>
                <a:ea typeface="Segoe UI Symbol" panose="020B0502040204020203" pitchFamily="34" charset="0"/>
              </a:rPr>
              <a:t>US Based Bank- Cloud Developer: </a:t>
            </a:r>
          </a:p>
          <a:p>
            <a:pPr marL="171450" indent="-171450" algn="just">
              <a:buFont typeface="Arial" panose="020B0604020202020204" pitchFamily="34" charset="0"/>
              <a:buChar char="•"/>
              <a:defRPr/>
            </a:pPr>
            <a:endParaRPr lang="en-IE" sz="1100" dirty="0">
              <a:latin typeface="Segoe UI Symbol" panose="020B0502040204020203" pitchFamily="34" charset="0"/>
              <a:ea typeface="Segoe UI Symbol" panose="020B0502040204020203" pitchFamily="34" charset="0"/>
            </a:endParaRPr>
          </a:p>
          <a:p>
            <a:pPr marL="171450" indent="-171450" algn="just">
              <a:buFont typeface="Arial" panose="020B0604020202020204" pitchFamily="34" charset="0"/>
              <a:buChar char="•"/>
              <a:defRPr/>
            </a:pPr>
            <a:r>
              <a:rPr lang="en-IE" sz="1100" dirty="0">
                <a:latin typeface="Segoe UI Symbol" panose="020B0502040204020203" pitchFamily="34" charset="0"/>
                <a:ea typeface="Segoe UI Symbol" panose="020B0502040204020203" pitchFamily="34" charset="0"/>
              </a:rPr>
              <a:t>Created and implemented end-to-end pipeline to load the cleaned data of customer to Datawarehouse to derive data insights from that data for senior managements and clients use</a:t>
            </a:r>
          </a:p>
          <a:p>
            <a:pPr marL="171450" indent="-171450" algn="just">
              <a:buFont typeface="Arial" panose="020B0604020202020204" pitchFamily="34" charset="0"/>
              <a:buChar char="•"/>
              <a:defRPr/>
            </a:pPr>
            <a:r>
              <a:rPr lang="en-IE" sz="1100" dirty="0">
                <a:latin typeface="Segoe UI Symbol" panose="020B0502040204020203" pitchFamily="34" charset="0"/>
                <a:ea typeface="Segoe UI Symbol" panose="020B0502040204020203" pitchFamily="34" charset="0"/>
              </a:rPr>
              <a:t>Used SQL and Aws Glue (Pyspark) as an ETL tool</a:t>
            </a:r>
          </a:p>
          <a:p>
            <a:pPr indent="-171450" algn="just">
              <a:buFont typeface="Arial" panose="020B0604020202020204" pitchFamily="34" charset="0"/>
              <a:buChar char="•"/>
              <a:defRPr/>
            </a:pPr>
            <a:r>
              <a:rPr lang="en-IE" sz="1100" dirty="0">
                <a:latin typeface="Segoe UI Symbol" panose="020B0502040204020203" pitchFamily="34" charset="0"/>
                <a:ea typeface="Segoe UI Symbol" panose="020B0502040204020203" pitchFamily="34" charset="0"/>
              </a:rPr>
              <a:t>Optimize the Data warehouse to improve the performance.</a:t>
            </a:r>
            <a:r>
              <a:rPr lang="en-US" sz="1100" dirty="0">
                <a:latin typeface="Segoe UI Symbol" panose="020B0502040204020203" pitchFamily="34" charset="0"/>
                <a:ea typeface="Segoe UI Symbol" panose="020B0502040204020203" pitchFamily="34" charset="0"/>
              </a:rPr>
              <a:t> </a:t>
            </a:r>
          </a:p>
          <a:p>
            <a:pPr indent="-171450" algn="just">
              <a:buFont typeface="Arial" panose="020B0604020202020204" pitchFamily="34" charset="0"/>
              <a:buChar char="•"/>
              <a:defRPr/>
            </a:pPr>
            <a:r>
              <a:rPr lang="en-IE" sz="1100" dirty="0">
                <a:latin typeface="Segoe UI Symbol" panose="020B0502040204020203" pitchFamily="34" charset="0"/>
                <a:ea typeface="Segoe UI Symbol" panose="020B0502040204020203" pitchFamily="34" charset="0"/>
              </a:rPr>
              <a:t>Perform code review and data validation</a:t>
            </a:r>
            <a:endParaRPr lang="en-US" sz="1100" dirty="0">
              <a:latin typeface="Segoe UI Symbol" panose="020B0502040204020203" pitchFamily="34" charset="0"/>
              <a:ea typeface="Segoe UI Symbol" panose="020B0502040204020203" pitchFamily="34" charset="0"/>
            </a:endParaRPr>
          </a:p>
          <a:p>
            <a:pPr marR="0" lvl="0" algn="just" fontAlgn="auto">
              <a:lnSpc>
                <a:spcPct val="100000"/>
              </a:lnSpc>
              <a:spcBef>
                <a:spcPts val="0"/>
              </a:spcBef>
              <a:spcAft>
                <a:spcPts val="0"/>
              </a:spcAft>
              <a:buClrTx/>
              <a:buSzTx/>
              <a:tabLst/>
              <a:defRPr/>
            </a:pPr>
            <a:endParaRPr lang="en-US" altLang="he-IL" sz="900" b="1" dirty="0">
              <a:solidFill>
                <a:prstClr val="black"/>
              </a:solidFill>
              <a:latin typeface="Verdana"/>
            </a:endParaRPr>
          </a:p>
          <a:p>
            <a:pPr marR="0" lvl="0" algn="just" fontAlgn="auto">
              <a:lnSpc>
                <a:spcPct val="100000"/>
              </a:lnSpc>
              <a:spcBef>
                <a:spcPts val="0"/>
              </a:spcBef>
              <a:spcAft>
                <a:spcPts val="0"/>
              </a:spcAft>
              <a:buClrTx/>
              <a:buSzTx/>
              <a:tabLst/>
              <a:defRPr/>
            </a:pPr>
            <a:r>
              <a:rPr lang="en-US" altLang="he-IL" sz="1100" dirty="0">
                <a:latin typeface="Segoe UI Symbol" panose="020B0502040204020203" pitchFamily="34" charset="0"/>
                <a:ea typeface="Segoe UI Symbol" panose="020B0502040204020203" pitchFamily="34" charset="0"/>
              </a:rPr>
              <a:t>Technology: Pyspark, AWS Glue, S3, Redshift, CloudWatch, Lambda, Athena, SQL</a:t>
            </a:r>
          </a:p>
          <a:p>
            <a:pPr algn="just"/>
            <a:endParaRPr lang="en-GB" sz="1200" b="1" dirty="0">
              <a:solidFill>
                <a:schemeClr val="accent2"/>
              </a:solidFill>
              <a:latin typeface="Segoe UI Symbol" panose="020B0502040204020203" pitchFamily="34" charset="0"/>
              <a:ea typeface="Segoe UI Symbol" panose="020B0502040204020203" pitchFamily="34" charset="0"/>
              <a:cs typeface="Verdana" panose="020B0604030504040204" pitchFamily="34" charset="0"/>
            </a:endParaRPr>
          </a:p>
        </p:txBody>
      </p:sp>
      <p:pic>
        <p:nvPicPr>
          <p:cNvPr id="3" name="Picture 2">
            <a:extLst>
              <a:ext uri="{FF2B5EF4-FFF2-40B4-BE49-F238E27FC236}">
                <a16:creationId xmlns:a16="http://schemas.microsoft.com/office/drawing/2014/main" id="{67EA4A7D-20EE-8CD6-ECDA-6F29A7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086" y="404447"/>
            <a:ext cx="1222210" cy="1394098"/>
          </a:xfrm>
          <a:prstGeom prst="rect">
            <a:avLst/>
          </a:prstGeom>
        </p:spPr>
      </p:pic>
      <p:pic>
        <p:nvPicPr>
          <p:cNvPr id="6" name="Picture 5">
            <a:extLst>
              <a:ext uri="{FF2B5EF4-FFF2-40B4-BE49-F238E27FC236}">
                <a16:creationId xmlns:a16="http://schemas.microsoft.com/office/drawing/2014/main" id="{C2ACDFB4-4747-821B-3339-D2AE52D108E8}"/>
              </a:ext>
            </a:extLst>
          </p:cNvPr>
          <p:cNvPicPr>
            <a:picLocks noChangeAspect="1"/>
          </p:cNvPicPr>
          <p:nvPr/>
        </p:nvPicPr>
        <p:blipFill>
          <a:blip r:embed="rId4"/>
          <a:stretch>
            <a:fillRect/>
          </a:stretch>
        </p:blipFill>
        <p:spPr>
          <a:xfrm>
            <a:off x="328003" y="6273212"/>
            <a:ext cx="931206" cy="944020"/>
          </a:xfrm>
          <a:prstGeom prst="rect">
            <a:avLst/>
          </a:prstGeom>
        </p:spPr>
      </p:pic>
      <p:sp>
        <p:nvSpPr>
          <p:cNvPr id="2" name="TextBox 1">
            <a:extLst>
              <a:ext uri="{FF2B5EF4-FFF2-40B4-BE49-F238E27FC236}">
                <a16:creationId xmlns:a16="http://schemas.microsoft.com/office/drawing/2014/main" id="{89EB7BBF-9EE4-256F-31FF-51A658FAA368}"/>
              </a:ext>
            </a:extLst>
          </p:cNvPr>
          <p:cNvSpPr txBox="1"/>
          <p:nvPr/>
        </p:nvSpPr>
        <p:spPr>
          <a:xfrm>
            <a:off x="5186048" y="2028303"/>
            <a:ext cx="5227099" cy="1954381"/>
          </a:xfrm>
          <a:prstGeom prst="rect">
            <a:avLst/>
          </a:prstGeom>
          <a:noFill/>
        </p:spPr>
        <p:txBody>
          <a:bodyPr wrap="square" lIns="91440" tIns="45720" rIns="91440" bIns="45720" rtlCol="0" anchor="t">
            <a:spAutoFit/>
          </a:bodyPr>
          <a:lstStyle/>
          <a:p>
            <a:pPr indent="0" algn="just">
              <a:buFontTx/>
              <a:buNone/>
              <a:defRPr/>
            </a:pPr>
            <a:r>
              <a:rPr lang="en-IE" sz="1200" b="1" dirty="0">
                <a:solidFill>
                  <a:schemeClr val="accent2"/>
                </a:solidFill>
                <a:latin typeface="Segoe UI Symbol" panose="020B0502040204020203" pitchFamily="34" charset="0"/>
                <a:ea typeface="Segoe UI Symbol" panose="020B0502040204020203" pitchFamily="34" charset="0"/>
              </a:rPr>
              <a:t>US Based Client : Data Engineer: </a:t>
            </a:r>
          </a:p>
          <a:p>
            <a:pPr marL="171450" indent="-171450" algn="just">
              <a:buFont typeface="Arial" panose="020B0604020202020204" pitchFamily="34" charset="0"/>
              <a:buChar char="•"/>
              <a:defRPr/>
            </a:pPr>
            <a:endParaRPr lang="en-IE" sz="1100" dirty="0">
              <a:latin typeface="Segoe UI Symbol" panose="020B0502040204020203" pitchFamily="34" charset="0"/>
              <a:ea typeface="Segoe UI Symbol" panose="020B0502040204020203" pitchFamily="34" charset="0"/>
            </a:endParaRPr>
          </a:p>
          <a:p>
            <a:pPr marL="171450" indent="-171450" algn="just">
              <a:buFont typeface="Arial" panose="020B0604020202020204" pitchFamily="34" charset="0"/>
              <a:buChar char="•"/>
              <a:defRPr/>
            </a:pPr>
            <a:r>
              <a:rPr lang="en-IE" sz="1100" dirty="0">
                <a:latin typeface="Segoe UI Symbol" panose="020B0502040204020203" pitchFamily="34" charset="0"/>
                <a:ea typeface="Segoe UI Symbol" panose="020B0502040204020203" pitchFamily="34" charset="0"/>
              </a:rPr>
              <a:t>Created and implemented </a:t>
            </a:r>
            <a:r>
              <a:rPr lang="en-IE" sz="1100">
                <a:latin typeface="Segoe UI Symbol" panose="020B0502040204020203" pitchFamily="34" charset="0"/>
                <a:ea typeface="Segoe UI Symbol" panose="020B0502040204020203" pitchFamily="34" charset="0"/>
              </a:rPr>
              <a:t>config driven end-to-end </a:t>
            </a:r>
            <a:r>
              <a:rPr lang="en-IE" sz="1100" dirty="0">
                <a:latin typeface="Segoe UI Symbol" panose="020B0502040204020203" pitchFamily="34" charset="0"/>
                <a:ea typeface="Segoe UI Symbol" panose="020B0502040204020203" pitchFamily="34" charset="0"/>
              </a:rPr>
              <a:t>pipeline to send and process the real-time data into Datawarehouse.</a:t>
            </a:r>
          </a:p>
          <a:p>
            <a:pPr marL="171450" indent="-171450" algn="just">
              <a:buFont typeface="Arial" panose="020B0604020202020204" pitchFamily="34" charset="0"/>
              <a:buChar char="•"/>
              <a:defRPr/>
            </a:pPr>
            <a:r>
              <a:rPr lang="en-IE" sz="1100" dirty="0">
                <a:latin typeface="Segoe UI Symbol" panose="020B0502040204020203" pitchFamily="34" charset="0"/>
                <a:ea typeface="Segoe UI Symbol" panose="020B0502040204020203" pitchFamily="34" charset="0"/>
              </a:rPr>
              <a:t>Used Kafka connection with Aws Glue streaming for data ingestion and processing.</a:t>
            </a:r>
          </a:p>
          <a:p>
            <a:pPr indent="-171450" algn="just">
              <a:buFont typeface="Arial" panose="020B0604020202020204" pitchFamily="34" charset="0"/>
              <a:buChar char="•"/>
              <a:defRPr/>
            </a:pPr>
            <a:r>
              <a:rPr lang="en-IE" sz="1100" dirty="0">
                <a:latin typeface="Segoe UI Symbol" panose="020B0502040204020203" pitchFamily="34" charset="0"/>
                <a:ea typeface="Segoe UI Symbol" panose="020B0502040204020203" pitchFamily="34" charset="0"/>
              </a:rPr>
              <a:t>Optimize the Data warehouse to improve the performance.</a:t>
            </a:r>
            <a:r>
              <a:rPr lang="en-US" sz="1100" dirty="0">
                <a:latin typeface="Segoe UI Symbol" panose="020B0502040204020203" pitchFamily="34" charset="0"/>
                <a:ea typeface="Segoe UI Symbol" panose="020B0502040204020203" pitchFamily="34" charset="0"/>
              </a:rPr>
              <a:t> </a:t>
            </a:r>
          </a:p>
          <a:p>
            <a:pPr marR="0" lvl="0" algn="just" fontAlgn="auto">
              <a:lnSpc>
                <a:spcPct val="100000"/>
              </a:lnSpc>
              <a:spcBef>
                <a:spcPts val="0"/>
              </a:spcBef>
              <a:spcAft>
                <a:spcPts val="0"/>
              </a:spcAft>
              <a:buClrTx/>
              <a:buSzTx/>
              <a:tabLst/>
              <a:defRPr/>
            </a:pPr>
            <a:endParaRPr lang="en-US" altLang="he-IL" sz="900" b="1" dirty="0">
              <a:solidFill>
                <a:prstClr val="black"/>
              </a:solidFill>
              <a:latin typeface="Verdana"/>
            </a:endParaRPr>
          </a:p>
          <a:p>
            <a:pPr marR="0" lvl="0" algn="just" fontAlgn="auto">
              <a:lnSpc>
                <a:spcPct val="100000"/>
              </a:lnSpc>
              <a:spcBef>
                <a:spcPts val="0"/>
              </a:spcBef>
              <a:spcAft>
                <a:spcPts val="0"/>
              </a:spcAft>
              <a:buClrTx/>
              <a:buSzTx/>
              <a:tabLst/>
              <a:defRPr/>
            </a:pPr>
            <a:r>
              <a:rPr lang="en-US" altLang="he-IL" sz="1100" dirty="0">
                <a:latin typeface="Segoe UI Symbol" panose="020B0502040204020203" pitchFamily="34" charset="0"/>
                <a:ea typeface="Segoe UI Symbol" panose="020B0502040204020203" pitchFamily="34" charset="0"/>
              </a:rPr>
              <a:t>Technology: Pyspark, AWS Glue Streaming, MSK, S3, Redshift, CloudWatch, Athena</a:t>
            </a:r>
          </a:p>
          <a:p>
            <a:pPr algn="just"/>
            <a:endParaRPr lang="en-GB" sz="1200" b="1" dirty="0">
              <a:solidFill>
                <a:schemeClr val="accent2"/>
              </a:solidFill>
              <a:latin typeface="Segoe UI Symbol" panose="020B0502040204020203" pitchFamily="34" charset="0"/>
              <a:ea typeface="Segoe UI Symbol" panose="020B0502040204020203" pitchFamily="34" charset="0"/>
              <a:cs typeface="Verdana" panose="020B0604030504040204" pitchFamily="34" charset="0"/>
            </a:endParaRPr>
          </a:p>
        </p:txBody>
      </p:sp>
    </p:spTree>
    <p:extLst>
      <p:ext uri="{BB962C8B-B14F-4D97-AF65-F5344CB8AC3E}">
        <p14:creationId xmlns:p14="http://schemas.microsoft.com/office/powerpoint/2010/main" val="3286205317"/>
      </p:ext>
    </p:extLst>
  </p:cSld>
  <p:clrMapOvr>
    <a:masterClrMapping/>
  </p:clrMapOvr>
  <p:transition>
    <p:fade/>
  </p:transition>
</p:sld>
</file>

<file path=ppt/theme/theme1.xml><?xml version="1.0" encoding="utf-8"?>
<a:theme xmlns:a="http://schemas.openxmlformats.org/drawingml/2006/main" name="To Update-UK Deloitte Proposals &amp; Reports Template A4_050214">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loitte Proposal Template A4_050214" id="{554F9D1D-ABB1-4855-9FD4-F274DD9FCAC3}" vid="{2175906C-5CF7-4330-A7A7-7B5831DD63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d895385-3632-4be7-ac4c-5b2da53cbfc0">
      <Terms xmlns="http://schemas.microsoft.com/office/infopath/2007/PartnerControls"/>
    </lcf76f155ced4ddcb4097134ff3c332f>
    <TaxCatchAll xmlns="a9b86b8d-72ab-4099-85eb-790d3323ddd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9E43929F61BC458B3388C2B4D269F9" ma:contentTypeVersion="15" ma:contentTypeDescription="Create a new document." ma:contentTypeScope="" ma:versionID="d263fc1ffccec191506f63b39745d36c">
  <xsd:schema xmlns:xsd="http://www.w3.org/2001/XMLSchema" xmlns:xs="http://www.w3.org/2001/XMLSchema" xmlns:p="http://schemas.microsoft.com/office/2006/metadata/properties" xmlns:ns2="fd895385-3632-4be7-ac4c-5b2da53cbfc0" xmlns:ns3="a9b86b8d-72ab-4099-85eb-790d3323ddd0" targetNamespace="http://schemas.microsoft.com/office/2006/metadata/properties" ma:root="true" ma:fieldsID="f9d8d06ec503f28a58256c80b941c958" ns2:_="" ns3:_="">
    <xsd:import namespace="fd895385-3632-4be7-ac4c-5b2da53cbfc0"/>
    <xsd:import namespace="a9b86b8d-72ab-4099-85eb-790d3323ddd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895385-3632-4be7-ac4c-5b2da53cbf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9b86b8d-72ab-4099-85eb-790d3323ddd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24a9843c-fa7e-423e-803a-30bae66d3c78}" ma:internalName="TaxCatchAll" ma:showField="CatchAllData" ma:web="a9b86b8d-72ab-4099-85eb-790d3323ddd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634118-41A4-4F8F-821A-1A7C0232A811}">
  <ds:schemaRefs>
    <ds:schemaRef ds:uri="http://schemas.microsoft.com/sharepoint/v3/contenttype/forms"/>
  </ds:schemaRefs>
</ds:datastoreItem>
</file>

<file path=customXml/itemProps2.xml><?xml version="1.0" encoding="utf-8"?>
<ds:datastoreItem xmlns:ds="http://schemas.openxmlformats.org/officeDocument/2006/customXml" ds:itemID="{07A3D1C4-1650-4F77-A71E-0602A2F103F4}">
  <ds:schemaRefs>
    <ds:schemaRef ds:uri="http://www.w3.org/XML/1998/namespace"/>
    <ds:schemaRef ds:uri="http://schemas.openxmlformats.org/package/2006/metadata/core-properties"/>
    <ds:schemaRef ds:uri="http://schemas.microsoft.com/office/2006/documentManagement/types"/>
    <ds:schemaRef ds:uri="508e0e1b-0e37-4c1c-8e68-8b1427ba8468"/>
    <ds:schemaRef ds:uri="http://purl.org/dc/terms/"/>
    <ds:schemaRef ds:uri="http://schemas.microsoft.com/office/2006/metadata/properties"/>
    <ds:schemaRef ds:uri="http://purl.org/dc/dcmitype/"/>
    <ds:schemaRef ds:uri="http://schemas.microsoft.com/office/infopath/2007/PartnerControls"/>
    <ds:schemaRef ds:uri="7218bd51-b79b-4dd1-9544-ac823bda06e9"/>
    <ds:schemaRef ds:uri="http://purl.org/dc/elements/1.1/"/>
    <ds:schemaRef ds:uri="fd895385-3632-4be7-ac4c-5b2da53cbfc0"/>
    <ds:schemaRef ds:uri="a9b86b8d-72ab-4099-85eb-790d3323ddd0"/>
  </ds:schemaRefs>
</ds:datastoreItem>
</file>

<file path=customXml/itemProps3.xml><?xml version="1.0" encoding="utf-8"?>
<ds:datastoreItem xmlns:ds="http://schemas.openxmlformats.org/officeDocument/2006/customXml" ds:itemID="{4C7F061B-5FCB-43A4-AAED-BFB9742FAD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895385-3632-4be7-ac4c-5b2da53cbfc0"/>
    <ds:schemaRef ds:uri="a9b86b8d-72ab-4099-85eb-790d3323dd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To Update-UK Deloitte Proposals &amp; Reports Template A4_050214</Template>
  <TotalTime>2494</TotalTime>
  <Words>427</Words>
  <Application>Microsoft Office PowerPoint</Application>
  <PresentationFormat>Custom</PresentationFormat>
  <Paragraphs>38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To Update-UK Deloitte Proposals &amp; Reports Template A4_050214</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ripple</dc:title>
  <dc:subject/>
  <dc:creator>agmalecka</dc:creator>
  <cp:lastModifiedBy>Raut, Ashwini</cp:lastModifiedBy>
  <cp:revision>167</cp:revision>
  <cp:lastPrinted>2018-08-27T13:31:11Z</cp:lastPrinted>
  <dcterms:created xsi:type="dcterms:W3CDTF">2014-07-02T15:18:59Z</dcterms:created>
  <dcterms:modified xsi:type="dcterms:W3CDTF">2024-04-22T07:09:56Z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_UserprofileName">
    <vt:lpwstr>Consulting impact image</vt:lpwstr>
  </property>
  <property fmtid="{D5CDD505-2E9C-101B-9397-08002B2CF9AE}" pid="3" name="SD_Office_SD_OFF_ID">
    <vt:lpwstr>10</vt:lpwstr>
  </property>
  <property fmtid="{D5CDD505-2E9C-101B-9397-08002B2CF9AE}" pid="4" name="SD_Office_SD_OFF_Office">
    <vt:lpwstr>Deloitte MCS Limited</vt:lpwstr>
  </property>
  <property fmtid="{D5CDD505-2E9C-101B-9397-08002B2CF9AE}" pid="5" name="SD_Office_SD_OFF_OfficialName">
    <vt:lpwstr>Deloitte MCS Limited</vt:lpwstr>
  </property>
  <property fmtid="{D5CDD505-2E9C-101B-9397-08002B2CF9AE}" pid="6" name="SD_Office_SD_OFF_InternalText">
    <vt:lpwstr>This is an internal document which provides confidential advice and guidance to partners and staff of Deloitte MCS Limited. It is not to be copied or made available to any other party.
© 2014 Deloitte MCS Limited. All rights reserved.</vt:lpwstr>
  </property>
  <property fmtid="{D5CDD505-2E9C-101B-9397-08002B2CF9AE}" pid="7" name="SD_Office_SD_OFF_ExternalWord">
    <vt:lpwstr>Deloitte MCS Limited. Registered in England &amp; Wales with registered number 3311052. Registered office: Hill House, 1 Little New Street, London EC4A 3TR, United Kingdom.
Deloitte MCS Limited is a subsidiary of Deloitte LLP, which is the United Kingdom mem</vt:lpwstr>
  </property>
  <property fmtid="{D5CDD505-2E9C-101B-9397-08002B2CF9AE}" pid="8" name="SD_Office_SD_OFF_ExternalPowerPoint">
    <vt:lpwstr>Deloitte refers to one or more of Deloitte Touche Tohmatsu Limited (“DTTL”), a UK private company limited by guarantee, and its network of member firms, each of which is a legally separate and independent entity. Please see www.deloitte.co.uk/about for a </vt:lpwstr>
  </property>
  <property fmtid="{D5CDD505-2E9C-101B-9397-08002B2CF9AE}" pid="9" name="SD_Office_SD_OFF_ExternalReport">
    <vt:lpwstr>Other than as stated below, this document is confidential and prepared solely for your information and that of other beneficiaries of our advice listed in our engagement letter. Therefore you should not  refer to or use our name or this document for any o</vt:lpwstr>
  </property>
  <property fmtid="{D5CDD505-2E9C-101B-9397-08002B2CF9AE}" pid="10" name="SD_Office_SD_OFF_ExternalProposal">
    <vt:lpwstr>Important notice
This document has been prepared by Deloitte MCS Limited (as defined below) for the sole purpose of providing a proposal to the parties to whom it is addressed in order that they may evaluate the capabilities of Deloitte MCS Limited to su</vt:lpwstr>
  </property>
  <property fmtid="{D5CDD505-2E9C-101B-9397-08002B2CF9AE}" pid="11" name="SD_Office_SD_OFF_WebAddress">
    <vt:lpwstr>www.deloitte.co.uk</vt:lpwstr>
  </property>
  <property fmtid="{D5CDD505-2E9C-101B-9397-08002B2CF9AE}" pid="12" name="SD_Office_SD_OFF_VATNumber">
    <vt:lpwstr>GB 728 0796 09</vt:lpwstr>
  </property>
  <property fmtid="{D5CDD505-2E9C-101B-9397-08002B2CF9AE}" pid="13" name="SD_Office_SD_OFF_Language">
    <vt:lpwstr/>
  </property>
  <property fmtid="{D5CDD505-2E9C-101B-9397-08002B2CF9AE}" pid="14" name="SD_Office_SD_OFF_Copyright">
    <vt:lpwstr>© 2014 Deloitte MCS Limited. All rights reserved.</vt:lpwstr>
  </property>
  <property fmtid="{D5CDD505-2E9C-101B-9397-08002B2CF9AE}" pid="15" name="SD_Office_SD_OFF_LogoName">
    <vt:lpwstr>Logo</vt:lpwstr>
  </property>
  <property fmtid="{D5CDD505-2E9C-101B-9397-08002B2CF9AE}" pid="16" name="SD_Office_SD_OFF_ImageDefinition">
    <vt:lpwstr>Standard</vt:lpwstr>
  </property>
  <property fmtid="{D5CDD505-2E9C-101B-9397-08002B2CF9AE}" pid="17" name="SD_Office_SD_OFF_ArtworkDefinition">
    <vt:lpwstr>Standard</vt:lpwstr>
  </property>
  <property fmtid="{D5CDD505-2E9C-101B-9397-08002B2CF9AE}" pid="18" name="SD_Office_SD_OFF_CorporateMessage">
    <vt:lpwstr/>
  </property>
  <property fmtid="{D5CDD505-2E9C-101B-9397-08002B2CF9AE}" pid="19" name="SD_OFF_SD_OFF_ID">
    <vt:lpwstr>21</vt:lpwstr>
  </property>
  <property fmtid="{D5CDD505-2E9C-101B-9397-08002B2CF9AE}" pid="20" name="SD_OFF_SD_OFF_Address">
    <vt:lpwstr>London - 3 New Street Square</vt:lpwstr>
  </property>
  <property fmtid="{D5CDD505-2E9C-101B-9397-08002B2CF9AE}" pid="21" name="SD_OFF_SD_OFF_AddressName">
    <vt:lpwstr>3 New Street Square
London, EC4A 3BT
United Kingdom</vt:lpwstr>
  </property>
  <property fmtid="{D5CDD505-2E9C-101B-9397-08002B2CF9AE}" pid="22" name="SD_OFF_SD_OFF_EmailAddressName">
    <vt:lpwstr>3 New Street Square, London, EC4A 3BT, United Kingdom</vt:lpwstr>
  </property>
  <property fmtid="{D5CDD505-2E9C-101B-9397-08002B2CF9AE}" pid="23" name="SD_OFF_SD_OFF_Phone">
    <vt:lpwstr>+44 (0) 20 7936 3000</vt:lpwstr>
  </property>
  <property fmtid="{D5CDD505-2E9C-101B-9397-08002B2CF9AE}" pid="24" name="SD_OFF_SD_OFF_Fax">
    <vt:lpwstr>+44 (0) 20 7583 1198</vt:lpwstr>
  </property>
  <property fmtid="{D5CDD505-2E9C-101B-9397-08002B2CF9AE}" pid="25" name="SD_USR_Name">
    <vt:lpwstr>Name of presenter</vt:lpwstr>
  </property>
  <property fmtid="{D5CDD505-2E9C-101B-9397-08002B2CF9AE}" pid="26" name="SD_USR_Title">
    <vt:lpwstr>Manager</vt:lpwstr>
  </property>
  <property fmtid="{D5CDD505-2E9C-101B-9397-08002B2CF9AE}" pid="27" name="SD_USR_DirectPhone">
    <vt:lpwstr>+44 20 7303 5815</vt:lpwstr>
  </property>
  <property fmtid="{D5CDD505-2E9C-101B-9397-08002B2CF9AE}" pid="28" name="SD_USR_DirectFax">
    <vt:lpwstr>+44 20 7936 2008</vt:lpwstr>
  </property>
  <property fmtid="{D5CDD505-2E9C-101B-9397-08002B2CF9AE}" pid="29" name="SD_USR_Mobile">
    <vt:lpwstr>+44 7540 528454</vt:lpwstr>
  </property>
  <property fmtid="{D5CDD505-2E9C-101B-9397-08002B2CF9AE}" pid="30" name="SD_USR_Email">
    <vt:lpwstr>emcnamee@deloitte.co.uk</vt:lpwstr>
  </property>
  <property fmtid="{D5CDD505-2E9C-101B-9397-08002B2CF9AE}" pid="31" name="SD_ADR_Address">
    <vt:lpwstr>London - 3 New Street Square</vt:lpwstr>
  </property>
  <property fmtid="{D5CDD505-2E9C-101B-9397-08002B2CF9AE}" pid="32" name="SD_USR_ServiceLine">
    <vt:lpwstr>Consulting</vt:lpwstr>
  </property>
  <property fmtid="{D5CDD505-2E9C-101B-9397-08002B2CF9AE}" pid="33" name="SD_USR_OfficialName">
    <vt:lpwstr>Deloitte MCS Limited</vt:lpwstr>
  </property>
  <property fmtid="{D5CDD505-2E9C-101B-9397-08002B2CF9AE}" pid="34" name="SD_FLD_DisableMinutedTable">
    <vt:lpwstr>True</vt:lpwstr>
  </property>
  <property fmtid="{D5CDD505-2E9C-101B-9397-08002B2CF9AE}" pid="35" name="SD_DocumentLanguageString">
    <vt:lpwstr>English (United Kingdom)</vt:lpwstr>
  </property>
  <property fmtid="{D5CDD505-2E9C-101B-9397-08002B2CF9AE}" pid="36" name="SD_CtlText_Usersettings_Userprofile">
    <vt:lpwstr>Consulting impact image</vt:lpwstr>
  </property>
  <property fmtid="{D5CDD505-2E9C-101B-9397-08002B2CF9AE}" pid="37" name="sdDocumentDate">
    <vt:lpwstr>41880</vt:lpwstr>
  </property>
  <property fmtid="{D5CDD505-2E9C-101B-9397-08002B2CF9AE}" pid="38" name="sdDocumentDateFormat">
    <vt:lpwstr>en-GB:d MMMM yyyy</vt:lpwstr>
  </property>
  <property fmtid="{D5CDD505-2E9C-101B-9397-08002B2CF9AE}" pid="39" name="SD_InternalExternal">
    <vt:lpwstr>External</vt:lpwstr>
  </property>
  <property fmtid="{D5CDD505-2E9C-101B-9397-08002B2CF9AE}" pid="40" name="SD_CtlText_Generelt_InternExtern">
    <vt:lpwstr>External</vt:lpwstr>
  </property>
  <property fmtid="{D5CDD505-2E9C-101B-9397-08002B2CF9AE}" pid="41" name="DocumentInfoFinished">
    <vt:lpwstr>True</vt:lpwstr>
  </property>
  <property fmtid="{D5CDD505-2E9C-101B-9397-08002B2CF9AE}" pid="42" name="SD_DocumentLanguage">
    <vt:lpwstr>en-GB</vt:lpwstr>
  </property>
  <property fmtid="{D5CDD505-2E9C-101B-9397-08002B2CF9AE}" pid="43" name="ContentTypeId">
    <vt:lpwstr>0x0101003458463C02D5634CA5E326C7ADBCE4CF</vt:lpwstr>
  </property>
  <property fmtid="{D5CDD505-2E9C-101B-9397-08002B2CF9AE}" pid="44" name="TaxKeyword">
    <vt:lpwstr/>
  </property>
  <property fmtid="{D5CDD505-2E9C-101B-9397-08002B2CF9AE}" pid="45" name="Geography">
    <vt:lpwstr>1351;#Global (2542)|163e196f-7511-4639-90b6-ed85c9d9c37c</vt:lpwstr>
  </property>
  <property fmtid="{D5CDD505-2E9C-101B-9397-08002B2CF9AE}" pid="46" name="Global Industry">
    <vt:lpwstr/>
  </property>
  <property fmtid="{D5CDD505-2E9C-101B-9397-08002B2CF9AE}" pid="47" name="Global Content Type">
    <vt:lpwstr/>
  </property>
  <property fmtid="{D5CDD505-2E9C-101B-9397-08002B2CF9AE}" pid="48" name="LanguageB">
    <vt:lpwstr>2;#English|b169a262-1aaa-4ccb-9acf-78a36c1d9bab</vt:lpwstr>
  </property>
  <property fmtid="{D5CDD505-2E9C-101B-9397-08002B2CF9AE}" pid="49" name="Local Client Services">
    <vt:lpwstr/>
  </property>
  <property fmtid="{D5CDD505-2E9C-101B-9397-08002B2CF9AE}" pid="50" name="Local Content Type">
    <vt:lpwstr/>
  </property>
  <property fmtid="{D5CDD505-2E9C-101B-9397-08002B2CF9AE}" pid="51" name="Global Client Services">
    <vt:lpwstr/>
  </property>
  <property fmtid="{D5CDD505-2E9C-101B-9397-08002B2CF9AE}" pid="52" name="Local Industry">
    <vt:lpwstr/>
  </property>
  <property fmtid="{D5CDD505-2E9C-101B-9397-08002B2CF9AE}" pid="53" name="MSIP_Label_ea60d57e-af5b-4752-ac57-3e4f28ca11dc_Enabled">
    <vt:lpwstr>true</vt:lpwstr>
  </property>
  <property fmtid="{D5CDD505-2E9C-101B-9397-08002B2CF9AE}" pid="54" name="MSIP_Label_ea60d57e-af5b-4752-ac57-3e4f28ca11dc_SetDate">
    <vt:lpwstr>2022-04-11T03:47:00Z</vt:lpwstr>
  </property>
  <property fmtid="{D5CDD505-2E9C-101B-9397-08002B2CF9AE}" pid="55" name="MSIP_Label_ea60d57e-af5b-4752-ac57-3e4f28ca11dc_Method">
    <vt:lpwstr>Privileged</vt:lpwstr>
  </property>
  <property fmtid="{D5CDD505-2E9C-101B-9397-08002B2CF9AE}" pid="56" name="MSIP_Label_ea60d57e-af5b-4752-ac57-3e4f28ca11dc_Name">
    <vt:lpwstr>ea60d57e-af5b-4752-ac57-3e4f28ca11dc</vt:lpwstr>
  </property>
  <property fmtid="{D5CDD505-2E9C-101B-9397-08002B2CF9AE}" pid="57" name="MSIP_Label_ea60d57e-af5b-4752-ac57-3e4f28ca11dc_SiteId">
    <vt:lpwstr>36da45f1-dd2c-4d1f-af13-5abe46b99921</vt:lpwstr>
  </property>
  <property fmtid="{D5CDD505-2E9C-101B-9397-08002B2CF9AE}" pid="58" name="MSIP_Label_ea60d57e-af5b-4752-ac57-3e4f28ca11dc_ActionId">
    <vt:lpwstr>3fdefc57-1817-4638-8f52-0a09ab41800a</vt:lpwstr>
  </property>
  <property fmtid="{D5CDD505-2E9C-101B-9397-08002B2CF9AE}" pid="59" name="MSIP_Label_ea60d57e-af5b-4752-ac57-3e4f28ca11dc_ContentBits">
    <vt:lpwstr>0</vt:lpwstr>
  </property>
  <property fmtid="{D5CDD505-2E9C-101B-9397-08002B2CF9AE}" pid="60" name="MediaServiceImageTags">
    <vt:lpwstr/>
  </property>
</Properties>
</file>