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1" r:id="rId3"/>
    <p:sldId id="259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embeddedFontLs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4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0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98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08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641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2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02413"/>
            <a:ext cx="8512500" cy="457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 – 1</a:t>
            </a:r>
            <a:b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IN" sz="36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br>
              <a:rPr lang="en-IN" sz="36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6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6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6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Rohit Madame</a:t>
            </a:r>
            <a:endParaRPr sz="3600"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77943" cy="573314"/>
          </a:xfrm>
        </p:spPr>
        <p:txBody>
          <a:bodyPr/>
          <a:lstStyle/>
          <a:p>
            <a:pPr algn="ctr"/>
            <a:r>
              <a:rPr lang="en-US" b="1" dirty="0" smtClean="0"/>
              <a:t>How many times did the guest repeat 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2970"/>
            <a:ext cx="9144000" cy="441052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8" y="732970"/>
            <a:ext cx="8977086" cy="44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89429"/>
          </a:xfrm>
        </p:spPr>
        <p:txBody>
          <a:bodyPr/>
          <a:lstStyle/>
          <a:p>
            <a:pPr algn="ctr"/>
            <a:r>
              <a:rPr lang="en-US" b="1" dirty="0" smtClean="0"/>
              <a:t>Required car parking spaces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41829"/>
            <a:ext cx="9144000" cy="430167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898"/>
            <a:ext cx="9144000" cy="44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8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pPr algn="ctr"/>
            <a:r>
              <a:rPr lang="en-US" b="1" dirty="0" smtClean="0"/>
              <a:t>Which agent has most bookings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07144"/>
            <a:ext cx="9144000" cy="423635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144"/>
            <a:ext cx="9144000" cy="43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76200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/>
              <a:t>T</a:t>
            </a:r>
            <a:r>
              <a:rPr lang="en-US" b="1" dirty="0" smtClean="0"/>
              <a:t>ype of meal is preferred by the customer 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78114"/>
            <a:ext cx="9144000" cy="426538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" y="878114"/>
            <a:ext cx="9059907" cy="42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762000"/>
          </a:xfrm>
        </p:spPr>
        <p:txBody>
          <a:bodyPr/>
          <a:lstStyle/>
          <a:p>
            <a:pPr algn="ctr"/>
            <a:r>
              <a:rPr lang="en-US" dirty="0" smtClean="0"/>
              <a:t>ADR across each month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2630"/>
            <a:ext cx="9144000" cy="42508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630"/>
            <a:ext cx="9144000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8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2300" cy="754743"/>
          </a:xfrm>
        </p:spPr>
        <p:txBody>
          <a:bodyPr/>
          <a:lstStyle/>
          <a:p>
            <a:r>
              <a:rPr lang="en-US" dirty="0" smtClean="0"/>
              <a:t>Market segment and waiting list for booking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85370"/>
            <a:ext cx="9144000" cy="425812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371"/>
            <a:ext cx="9144000" cy="42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2170"/>
          </a:xfrm>
        </p:spPr>
        <p:txBody>
          <a:bodyPr/>
          <a:lstStyle/>
          <a:p>
            <a:pPr algn="ctr"/>
            <a:r>
              <a:rPr lang="en-US" sz="2400" b="1" dirty="0" smtClean="0"/>
              <a:t>Which distribution channel contributed more in adr</a:t>
            </a:r>
            <a:endParaRPr lang="en-IN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54744"/>
            <a:ext cx="9144000" cy="438875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744"/>
            <a:ext cx="9144000" cy="43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76514"/>
          </a:xfrm>
        </p:spPr>
        <p:txBody>
          <a:bodyPr/>
          <a:lstStyle/>
          <a:p>
            <a:pPr algn="ctr"/>
            <a:r>
              <a:rPr lang="en-US" dirty="0" smtClean="0"/>
              <a:t>Cancelation ratio for distribution channel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2628"/>
            <a:ext cx="9144000" cy="425087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2628"/>
            <a:ext cx="93249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674914"/>
          </a:xfrm>
        </p:spPr>
        <p:txBody>
          <a:bodyPr/>
          <a:lstStyle/>
          <a:p>
            <a:pPr algn="ctr"/>
            <a:r>
              <a:rPr lang="en-US" dirty="0" smtClean="0"/>
              <a:t>Relation between variables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40228"/>
            <a:ext cx="9144000" cy="440327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740228"/>
            <a:ext cx="9093201" cy="4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08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657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98286"/>
            <a:ext cx="9144000" cy="4345214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Duplicate data is about 26.8 %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Data set Contains null values.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Many rows have similar data.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lnSpc>
                <a:spcPct val="2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Importing dataset and loading data of hotel booking.</a:t>
            </a:r>
          </a:p>
          <a:p>
            <a:pPr marL="571500" indent="-457200">
              <a:lnSpc>
                <a:spcPct val="2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Data cleaning</a:t>
            </a:r>
          </a:p>
          <a:p>
            <a:pPr marL="571500" indent="-457200">
              <a:lnSpc>
                <a:spcPct val="2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Data preparation</a:t>
            </a:r>
          </a:p>
          <a:p>
            <a:pPr marL="571500" indent="-457200">
              <a:lnSpc>
                <a:spcPct val="2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pPr marL="571500" indent="-457200">
              <a:lnSpc>
                <a:spcPct val="2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2300" cy="754743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70856"/>
            <a:ext cx="9144000" cy="4272643"/>
          </a:xfrm>
        </p:spPr>
        <p:txBody>
          <a:bodyPr/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Booking for city hotels is more than resort hotels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New guests are more as compared to a repeated </a:t>
            </a:r>
            <a:r>
              <a:rPr lang="en-US" dirty="0" smtClean="0">
                <a:solidFill>
                  <a:srgbClr val="000000"/>
                </a:solidFill>
              </a:rPr>
              <a:t>guest.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Most people don’t need car parking. Few want parking for one car only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ADR is highest for august and </a:t>
            </a:r>
            <a:r>
              <a:rPr lang="en-US" dirty="0" err="1" smtClean="0">
                <a:solidFill>
                  <a:srgbClr val="000000"/>
                </a:solidFill>
              </a:rPr>
              <a:t>july</a:t>
            </a:r>
            <a:r>
              <a:rPr lang="en-US" dirty="0" smtClean="0">
                <a:solidFill>
                  <a:srgbClr val="000000"/>
                </a:solidFill>
              </a:rPr>
              <a:t> month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BB is most preferred meal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Agent number 9 has most bookings.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59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</a:t>
            </a:r>
            <a:r>
              <a:rPr lang="en-US" sz="2800" b="1" dirty="0" smtClean="0">
                <a:solidFill>
                  <a:srgbClr val="000000"/>
                </a:solidFill>
              </a:rPr>
              <a:t>hank </a:t>
            </a:r>
            <a:r>
              <a:rPr lang="en-US" sz="2800" b="1" dirty="0" smtClean="0">
                <a:solidFill>
                  <a:schemeClr val="tx1"/>
                </a:solidFill>
              </a:rPr>
              <a:t>Y</a:t>
            </a:r>
            <a:r>
              <a:rPr lang="en-US" sz="2800" b="1" dirty="0" smtClean="0">
                <a:solidFill>
                  <a:srgbClr val="000000"/>
                </a:solidFill>
              </a:rPr>
              <a:t>ou!</a:t>
            </a:r>
            <a:endParaRPr lang="en-I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4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491836"/>
          </a:xfrm>
        </p:spPr>
        <p:txBody>
          <a:bodyPr/>
          <a:lstStyle/>
          <a:p>
            <a:r>
              <a:rPr lang="en-US" dirty="0" smtClean="0"/>
              <a:t>			Data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91836"/>
            <a:ext cx="9144000" cy="4651664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 data contains the information from the year 2015 to 2017.The shape of this data set is 119390 rows and 32 columns.</a:t>
            </a:r>
          </a:p>
          <a:p>
            <a:pPr marL="114300" indent="0"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Data Description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:Resort Hotel or City Hotel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s_canceled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Value indicating if the booking was canceled (1) or not (0)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lead_time : Number of days that elapsed between the entering date of the booking and the arrival date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arrival_date_year : Year of arrival date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arrival_date_month : Month of arrival date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arrival_date_week_number : Week number of year for arrival date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arrival_date_day_of_month : Day of arrival date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stays_in_weekend_nights : Number of weekend nights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stays_in_week_nights : Number of week nights.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adults : Number of adults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 : Number of children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babies : Number of babies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meal : Type of meal booked. </a:t>
            </a: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: Country of origin.</a:t>
            </a:r>
            <a:endParaRPr lang="en-US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22564"/>
          </a:xfrm>
        </p:spPr>
        <p:txBody>
          <a:bodyPr/>
          <a:lstStyle/>
          <a:p>
            <a:r>
              <a:rPr lang="en-US" sz="1600" dirty="0" smtClean="0"/>
              <a:t>				Data Description</a:t>
            </a:r>
            <a:endParaRPr lang="en-IN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25582"/>
            <a:ext cx="9144000" cy="4817917"/>
          </a:xfrm>
        </p:spPr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market_segment : Market segment designation. (TA/TO)</a:t>
            </a:r>
          </a:p>
          <a:p>
            <a:r>
              <a:rPr lang="en-US" sz="1200" dirty="0">
                <a:solidFill>
                  <a:srgbClr val="000000"/>
                </a:solidFill>
              </a:rPr>
              <a:t>distribution_channel : Booking distribution channel.(T/A/TO)</a:t>
            </a:r>
          </a:p>
          <a:p>
            <a:r>
              <a:rPr lang="en-US" sz="1200" dirty="0">
                <a:solidFill>
                  <a:srgbClr val="000000"/>
                </a:solidFill>
              </a:rPr>
              <a:t>is_repeated_guest : is a repeated guest (1) or not (0)</a:t>
            </a:r>
          </a:p>
          <a:p>
            <a:r>
              <a:rPr lang="en-US" sz="1200" dirty="0">
                <a:solidFill>
                  <a:srgbClr val="000000"/>
                </a:solidFill>
              </a:rPr>
              <a:t>previous_cancellations : Number of previous bookings that were cancelled by the customer prior to the current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booking</a:t>
            </a:r>
          </a:p>
          <a:p>
            <a:r>
              <a:rPr lang="en-US" sz="1200" dirty="0">
                <a:solidFill>
                  <a:srgbClr val="000000"/>
                </a:solidFill>
              </a:rPr>
              <a:t>previous_bookings_not_canceled : Number of previous bookings not cancelled by the customer prior to the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current booking</a:t>
            </a:r>
          </a:p>
          <a:p>
            <a:r>
              <a:rPr lang="en-US" sz="1200" dirty="0">
                <a:solidFill>
                  <a:srgbClr val="000000"/>
                </a:solidFill>
              </a:rPr>
              <a:t>reserved_room_type : Code of room type reserved.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assigned_room_type : Code for the type of room assigned to the booking.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booking_changes : Number of changes made to the booking from the moment the booking was entered on the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PMS until the moment of check-in or cancellation</a:t>
            </a:r>
          </a:p>
          <a:p>
            <a:r>
              <a:rPr lang="en-US" sz="1200" dirty="0">
                <a:solidFill>
                  <a:srgbClr val="000000"/>
                </a:solidFill>
              </a:rPr>
              <a:t>deposit_type : No Deposit, Non Refund , Refundable.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agent : ID of the travel agency that made the booking</a:t>
            </a:r>
          </a:p>
          <a:p>
            <a:r>
              <a:rPr lang="en-US" sz="1200" dirty="0">
                <a:solidFill>
                  <a:srgbClr val="000000"/>
                </a:solidFill>
              </a:rPr>
              <a:t>company : ID of the company/entity that made the booking 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days_in_waiting_list : Number of days the booking was in the waiting list before it was confirmed to the customer</a:t>
            </a:r>
          </a:p>
          <a:p>
            <a:r>
              <a:rPr lang="en-US" sz="1200" dirty="0">
                <a:solidFill>
                  <a:srgbClr val="000000"/>
                </a:solidFill>
              </a:rPr>
              <a:t>customer_type : type of customer. Contract,Group,transient,Transient party.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adr : Average Daily Rate as defined by dividing the sum of all lodging transactions by the total number of staying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nights</a:t>
            </a:r>
          </a:p>
          <a:p>
            <a:r>
              <a:rPr lang="en-US" sz="1200" dirty="0">
                <a:solidFill>
                  <a:srgbClr val="000000"/>
                </a:solidFill>
              </a:rPr>
              <a:t>required_car_parking_spaces : Number of car parking spaces required by the customer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total_of_special_requests : Number of special requests made by the customer (e.g. twin bed or high floor)</a:t>
            </a:r>
          </a:p>
          <a:p>
            <a:r>
              <a:rPr lang="en-US" sz="1200" dirty="0">
                <a:solidFill>
                  <a:srgbClr val="000000"/>
                </a:solidFill>
              </a:rPr>
              <a:t>reservation_status : Reservation last status.</a:t>
            </a:r>
            <a:endParaRPr lang="en-I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3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3302297"/>
            <a:ext cx="3893128" cy="1695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0" y="1391355"/>
            <a:ext cx="3732878" cy="106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68036"/>
          </a:xfrm>
        </p:spPr>
        <p:txBody>
          <a:bodyPr/>
          <a:lstStyle/>
          <a:p>
            <a:r>
              <a:rPr lang="en-US" dirty="0" smtClean="0"/>
              <a:t>			Data Cleaning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68036"/>
            <a:ext cx="9144000" cy="4575463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As we have seen the data it contains null values in 4 columns </a:t>
            </a:r>
            <a:r>
              <a:rPr lang="en-US" dirty="0" err="1" smtClean="0">
                <a:solidFill>
                  <a:srgbClr val="000000"/>
                </a:solidFill>
              </a:rPr>
              <a:t>i.e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company,agent,country,children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Data contains some duplicate values.so we have to drop it.</a:t>
            </a:r>
          </a:p>
          <a:p>
            <a:pPr marL="114300" indent="0">
              <a:buClrTx/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0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33400"/>
          </a:xfrm>
        </p:spPr>
        <p:txBody>
          <a:bodyPr/>
          <a:lstStyle/>
          <a:p>
            <a:r>
              <a:rPr lang="en-US" dirty="0" smtClean="0"/>
              <a:t>			Data Visualization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44236"/>
            <a:ext cx="9144000" cy="44992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4" y="644236"/>
            <a:ext cx="5791200" cy="43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9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" y="754743"/>
            <a:ext cx="9073986" cy="4388757"/>
          </a:xfrm>
          <a:prstGeom prst="rect">
            <a:avLst/>
          </a:prstGeom>
          <a:effectLst>
            <a:glow rad="127000">
              <a:schemeClr val="bg2"/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70014" y="-1"/>
            <a:ext cx="858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		</a:t>
            </a: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s  hotel booking canceled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0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314"/>
            <a:ext cx="9144000" cy="416556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-144000"/>
            <a:ext cx="8832300" cy="682171"/>
          </a:xfrm>
        </p:spPr>
        <p:txBody>
          <a:bodyPr/>
          <a:lstStyle/>
          <a:p>
            <a:pPr lvl="4"/>
            <a:r>
              <a:rPr lang="en-US" sz="2400" b="1" dirty="0" smtClean="0">
                <a:solidFill>
                  <a:srgbClr val="FF0000"/>
                </a:solidFill>
              </a:rPr>
              <a:t>Which hotel does customer like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0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740229"/>
            <a:ext cx="9093199" cy="437981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-144000"/>
            <a:ext cx="8679543" cy="645886"/>
          </a:xfrm>
        </p:spPr>
        <p:txBody>
          <a:bodyPr/>
          <a:lstStyle/>
          <a:p>
            <a:pPr marL="1968500" lvl="4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Top countries with most bookings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315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598</Words>
  <Application>Microsoft Office PowerPoint</Application>
  <PresentationFormat>On-screen Show (16:9)</PresentationFormat>
  <Paragraphs>103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Montserrat</vt:lpstr>
      <vt:lpstr>Arial</vt:lpstr>
      <vt:lpstr>Wingdings</vt:lpstr>
      <vt:lpstr>Times New Roman</vt:lpstr>
      <vt:lpstr>Courier New</vt:lpstr>
      <vt:lpstr>Simple Light</vt:lpstr>
      <vt:lpstr>           Capstone Project – 1      Hotel Booking Analysis  Rohit Madame   </vt:lpstr>
      <vt:lpstr>    Content</vt:lpstr>
      <vt:lpstr>   Data Summary</vt:lpstr>
      <vt:lpstr>    Data Description</vt:lpstr>
      <vt:lpstr>   Data Cleaning</vt:lpstr>
      <vt:lpstr>   Data Visualization</vt:lpstr>
      <vt:lpstr>PowerPoint Presentation</vt:lpstr>
      <vt:lpstr>PowerPoint Presentation</vt:lpstr>
      <vt:lpstr>PowerPoint Presentation</vt:lpstr>
      <vt:lpstr>How many times did the guest repeat </vt:lpstr>
      <vt:lpstr>Required car parking spaces</vt:lpstr>
      <vt:lpstr>Which agent has most bookings</vt:lpstr>
      <vt:lpstr> Type of meal is preferred by the customer </vt:lpstr>
      <vt:lpstr>ADR across each month</vt:lpstr>
      <vt:lpstr>Market segment and waiting list for booking</vt:lpstr>
      <vt:lpstr>Which distribution channel contributed more in adr</vt:lpstr>
      <vt:lpstr>Cancelation ratio for distribution channel</vt:lpstr>
      <vt:lpstr>Relation between variables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- 1     Telecom Churn Analysis  Rohit Madame</dc:title>
  <dc:creator>ROHIT MADAME</dc:creator>
  <cp:lastModifiedBy>ROHIT MADAME</cp:lastModifiedBy>
  <cp:revision>55</cp:revision>
  <dcterms:modified xsi:type="dcterms:W3CDTF">2022-08-03T06:46:04Z</dcterms:modified>
</cp:coreProperties>
</file>