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8" r:id="rId21"/>
    <p:sldId id="275" r:id="rId22"/>
    <p:sldId id="276" r:id="rId23"/>
    <p:sldId id="279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48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 - 3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Mobile Price Range Prediction</a:t>
            </a:r>
            <a:br>
              <a:rPr lang="en-GB" sz="3600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200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Rohit Madame</a:t>
            </a:r>
            <a:endParaRPr sz="3200" b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endParaRPr lang="en-IN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 show correlation of independent variable to dependant variable.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Ram, Battery_power, pixel height and pixel width are correlated with the price range.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0228"/>
            <a:ext cx="9144000" cy="32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as ram increase the price range of mobile also increases.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power between 1200 and 1300 </a:t>
            </a:r>
            <a:r>
              <a:rPr lang="en-IN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falls under price range of 1 and 2.For battery more than 1300 </a:t>
            </a:r>
            <a:r>
              <a:rPr lang="en-IN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in to the very high cost price group.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73" y="3047999"/>
            <a:ext cx="3186545" cy="2029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498764"/>
            <a:ext cx="3027219" cy="17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6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pixel height higher than 700 falls into the very high cost price group and for less </a:t>
            </a:r>
          </a:p>
          <a:p>
            <a:pPr marL="114300" indent="0">
              <a:buClrTx/>
              <a:buNone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700 it falls under medium cost.</a:t>
            </a:r>
          </a:p>
          <a:p>
            <a:pPr marL="114300" indent="0">
              <a:buClrTx/>
              <a:buNone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ClrTx/>
              <a:buNone/>
            </a:pPr>
            <a:endParaRPr lang="en-IN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ClrTx/>
              <a:buNone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ClrTx/>
              <a:buNone/>
            </a:pPr>
            <a:endParaRPr lang="en-IN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ClrTx/>
              <a:buNone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pixel width more than 1300 it is in the very high cost price group and for more than</a:t>
            </a:r>
          </a:p>
          <a:p>
            <a:pPr marL="114300" indent="0">
              <a:buClrTx/>
              <a:buNone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 and less than 1300 it is in the 1 and 2 group </a:t>
            </a:r>
          </a:p>
          <a:p>
            <a:pPr marL="114300" indent="0">
              <a:buClrTx/>
              <a:buNone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8" y="773589"/>
            <a:ext cx="2556164" cy="1542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8" y="3366654"/>
            <a:ext cx="2687782" cy="15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" y="900229"/>
            <a:ext cx="2054586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66" y="900229"/>
            <a:ext cx="1942100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66" y="900229"/>
            <a:ext cx="221045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" y="3415500"/>
            <a:ext cx="2206190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66" y="3415500"/>
            <a:ext cx="2172877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415500"/>
            <a:ext cx="1930921" cy="1800000"/>
          </a:xfrm>
          <a:prstGeom prst="rect">
            <a:avLst/>
          </a:prstGeom>
        </p:spPr>
      </p:pic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520600" cy="792600"/>
          </a:xfrm>
        </p:spPr>
        <p:txBody>
          <a:bodyPr/>
          <a:lstStyle/>
          <a:p>
            <a:pPr algn="l">
              <a:buClrTx/>
              <a:buFont typeface="Wingdings" panose="05000000000000000000" pitchFamily="2" charset="2"/>
              <a:buChar char="v"/>
            </a:pPr>
            <a:endParaRPr lang="en-IN" sz="18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Pct val="100000"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for Bluetooth ,dual sim ,four_g ,three_g ,touch_screen and wifi</a:t>
            </a:r>
            <a:endParaRPr lang="en-IN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5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endParaRPr lang="en-IN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 pie chart for Price range variable so we can conclude that it has 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ClrTx/>
              <a:buNone/>
            </a:pPr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Equally distributed.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85" y="2198915"/>
            <a:ext cx="3287487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6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78" y="259039"/>
            <a:ext cx="2650371" cy="140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-94343"/>
            <a:ext cx="9144000" cy="5237843"/>
          </a:xfrm>
        </p:spPr>
        <p:txBody>
          <a:bodyPr/>
          <a:lstStyle/>
          <a:p>
            <a:pPr marL="114300" indent="0" algn="ctr">
              <a:buNone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lang="en-IN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</a:t>
            </a:r>
            <a:r>
              <a:rPr lang="en-I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dependant variable vs independent variable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" y="361516"/>
            <a:ext cx="2649600" cy="1199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3" y="259039"/>
            <a:ext cx="2650371" cy="14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017486"/>
            <a:ext cx="2650371" cy="140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19" y="1999269"/>
            <a:ext cx="2632042" cy="140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3730448"/>
            <a:ext cx="2650371" cy="140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82" y="3653039"/>
            <a:ext cx="2632042" cy="140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78" y="2017486"/>
            <a:ext cx="2650371" cy="140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05" y="3653039"/>
            <a:ext cx="2621044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0"/>
            <a:ext cx="9143999" cy="51435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" y="57407"/>
            <a:ext cx="2854246" cy="151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61" y="0"/>
            <a:ext cx="2854246" cy="151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93" y="1751625"/>
            <a:ext cx="2834507" cy="151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" y="1751625"/>
            <a:ext cx="2873984" cy="151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3" y="3598629"/>
            <a:ext cx="2854246" cy="15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83" y="1751625"/>
            <a:ext cx="2854246" cy="151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05" y="3631500"/>
            <a:ext cx="2842402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6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Checking outliers and distribution for numerical value.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" y="936169"/>
            <a:ext cx="3331029" cy="1785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29" y="936170"/>
            <a:ext cx="3069771" cy="1785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99" y="936169"/>
            <a:ext cx="2133600" cy="1785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" y="3358243"/>
            <a:ext cx="3311410" cy="1785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28" y="3358242"/>
            <a:ext cx="3120572" cy="17852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99" y="3358241"/>
            <a:ext cx="2183829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51"/>
            <a:ext cx="2835376" cy="140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750"/>
            <a:ext cx="2863213" cy="14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" y="3739500"/>
            <a:ext cx="2863213" cy="140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8" y="82851"/>
            <a:ext cx="2863213" cy="140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77" y="1869750"/>
            <a:ext cx="2843494" cy="140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77" y="3739500"/>
            <a:ext cx="2851382" cy="140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18" y="1878733"/>
            <a:ext cx="2851382" cy="140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18" y="3739500"/>
            <a:ext cx="283955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2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IN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removed outlier by IQR method.</a:t>
            </a:r>
            <a:r>
              <a:rPr lang="en-IN" b="1" dirty="0"/>
              <a:t> </a:t>
            </a:r>
            <a:r>
              <a:rPr lang="en-IN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Upper_limit</a:t>
            </a: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=Q3+1.5*IQR.</a:t>
            </a:r>
          </a:p>
          <a:p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IQR=Q3-Q1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5029"/>
            <a:ext cx="4630057" cy="2828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57" y="2315028"/>
            <a:ext cx="4481625" cy="28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5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8057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80570"/>
            <a:ext cx="9144000" cy="4562929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Different Models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0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682171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3314"/>
            <a:ext cx="9144000" cy="4570186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we split the data into train and test data where we kept test data for 30% and 70% for train data.</a:t>
            </a:r>
          </a:p>
          <a:p>
            <a:pPr marL="114300" indent="0">
              <a:buClrTx/>
              <a:buNone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applied three models are as follows:</a:t>
            </a:r>
          </a:p>
          <a:p>
            <a:pPr lvl="1">
              <a:buClrTx/>
              <a:buFont typeface="+mj-lt"/>
              <a:buAutoNum type="alphaLcParenR"/>
            </a:pPr>
            <a:r>
              <a:rPr lang="en-IN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</a:p>
          <a:p>
            <a:pPr lvl="1">
              <a:buClrTx/>
              <a:buFont typeface="+mj-lt"/>
              <a:buAutoNum type="alphaLcParenR"/>
            </a:pPr>
            <a:r>
              <a:rPr lang="en-IN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lvl="1">
              <a:buClrTx/>
              <a:buFont typeface="+mj-lt"/>
              <a:buAutoNum type="alphaLcParenR"/>
            </a:pPr>
            <a:r>
              <a:rPr lang="en-IN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 Classifier</a:t>
            </a:r>
          </a:p>
          <a:p>
            <a:pPr marL="0" indent="0">
              <a:buClrTx/>
              <a:buSzPct val="100000"/>
              <a:buNone/>
            </a:pPr>
            <a:r>
              <a:rPr lang="en-IN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1958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145473"/>
            <a:ext cx="8520600" cy="651164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Different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34291"/>
            <a:ext cx="8520600" cy="3834584"/>
          </a:xfrm>
        </p:spPr>
        <p:txBody>
          <a:bodyPr/>
          <a:lstStyle/>
          <a:p>
            <a:pPr marL="114300" indent="0">
              <a:lnSpc>
                <a:spcPct val="150000"/>
              </a:lnSpc>
              <a:buClrTx/>
              <a:buNone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KNearestNeighbors has performed well and gave 91.82 % accuracy on test data.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KNearestNeighbors (</a:t>
            </a:r>
            <a:r>
              <a:rPr lang="en-IN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ranked second with 90.97 %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gave 87.65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not that good as compared to others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77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81891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84908"/>
            <a:ext cx="9144000" cy="4658591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endParaRPr lang="en-IN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Ram </a:t>
            </a:r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price range of mobile also increases</a:t>
            </a: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ClrTx/>
              <a:buNone/>
            </a:pPr>
            <a:endParaRPr lang="en-IN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primary camera increases the megapixels, the price range also increases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KNearestNeighbors got the best accuracy where as Random Forest  Classifier got least accuracy.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checked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feature importance's of each model. RAM, Battery Power,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height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width contributed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while predicting the price range.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79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98358" y="2110085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tx1"/>
                </a:solidFill>
                <a:effectLst/>
              </a:rPr>
              <a:t>Thank You !</a:t>
            </a:r>
            <a:endParaRPr lang="en-US" sz="5400" b="1" cap="none" spc="0" dirty="0">
              <a:ln/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31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Introduction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4114"/>
            <a:ext cx="9144000" cy="451938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phone market is very competitive market .Mobile phones comes in all sort of prices , features, specifications etc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important for the customer to have a mobile price prediction as per their price range and best features.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7496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4964"/>
            <a:ext cx="9144000" cy="456853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competitive mobile phone market companies want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sales data of mobile phones and factors which drive the prices.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find out some relation between features of a mobile phone(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RAM,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Memory,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its selling price. In this problem, we do not have to predict the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price but a price range indicating how high the price is.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7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685800"/>
          </a:xfrm>
        </p:spPr>
        <p:txBody>
          <a:bodyPr/>
          <a:lstStyle/>
          <a:p>
            <a:pPr algn="ctr"/>
            <a:r>
              <a:rPr lang="en-US" dirty="0" smtClean="0"/>
              <a:t>Data Summary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4457699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Battery_power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Total energy a battery can store in one time measured in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Has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not </a:t>
            </a: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Clock_speed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speed at which microprocessor executes instructions </a:t>
            </a: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Dual_sim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Has dual sim support or not </a:t>
            </a: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Front Camera mega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Four_g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Has 4G or not </a:t>
            </a: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Int_memory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Internal Memory in Gigabytes </a:t>
            </a: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M_dep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Mobile Depth in cm </a:t>
            </a: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Mobile_wt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Weight of mobile phone </a:t>
            </a: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N_cores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Number of cores of processor </a:t>
            </a: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2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- Primary Camera mega pixels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Px_height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Pixel Resolution Height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Px_width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Pixel Resolution Width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Random Access Memory in Mega Bytes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Sc_h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Screen Height of mobile in cm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Sc_w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Screen Width of mobile in cm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Talk_time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longest time that a single battery charge will last when you are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Three_g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Has 3G or not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Touch_screen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Has touch screen or not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Has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not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Price_range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This is the target variable with value of 0(low cost), 1(medium cost),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2(high cost) and 3(very high cost)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1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65809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58090"/>
            <a:ext cx="9144000" cy="4485409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we have checked for null values and duplicate values  but we could not find in both.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ClrTx/>
              <a:buNone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ClrTx/>
              <a:buNone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089"/>
            <a:ext cx="9144000" cy="1436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68" y="2556164"/>
            <a:ext cx="6799064" cy="2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5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that screen width and pixel height  has minimum value 0 which is practically not possible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ClrTx/>
              <a:buNone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in screen width we have replaced it with mean value and  pixel height has  0 value in only two rows so we dropped it.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6" y="537624"/>
            <a:ext cx="836411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6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66501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5018"/>
            <a:ext cx="9144000" cy="4478481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replacing value of screen width and pixel height we get the following plot.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545"/>
            <a:ext cx="3754582" cy="2348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2424544"/>
            <a:ext cx="3449782" cy="24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30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752</Words>
  <Application>Microsoft Office PowerPoint</Application>
  <PresentationFormat>On-screen Show (16:9)</PresentationFormat>
  <Paragraphs>142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Wingdings</vt:lpstr>
      <vt:lpstr>Times New Roman</vt:lpstr>
      <vt:lpstr>Montserrat</vt:lpstr>
      <vt:lpstr>Simple Light</vt:lpstr>
      <vt:lpstr>           Capstone Project - 3 Mobile Price Range Prediction Rohit Madame   </vt:lpstr>
      <vt:lpstr>Content</vt:lpstr>
      <vt:lpstr>   Introduction</vt:lpstr>
      <vt:lpstr>Problem Statment</vt:lpstr>
      <vt:lpstr>Data Summary</vt:lpstr>
      <vt:lpstr>PowerPoint Presentation</vt:lpstr>
      <vt:lpstr>Data Wrangling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Selection and Evaluation</vt:lpstr>
      <vt:lpstr>Comparing Different Models.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- 3 Mobile Price Range Prediction Rohit Madame   </dc:title>
  <cp:lastModifiedBy>ROHIT MADAME</cp:lastModifiedBy>
  <cp:revision>33</cp:revision>
  <dcterms:modified xsi:type="dcterms:W3CDTF">2022-08-12T10:29:28Z</dcterms:modified>
</cp:coreProperties>
</file>