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Java Architecture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 Development Kit (JDK)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A software development kit used to develop Java applications.</a:t>
            </a:r>
          </a:p>
          <a:p>
            <a:r>
              <a:rPr dirty="0"/>
              <a:t>- Includes tools like the Java compiler (</a:t>
            </a:r>
            <a:r>
              <a:rPr dirty="0" err="1"/>
              <a:t>javac</a:t>
            </a:r>
            <a:r>
              <a:rPr dirty="0"/>
              <a:t>) and libraries.</a:t>
            </a:r>
          </a:p>
          <a:p>
            <a:r>
              <a:rPr dirty="0"/>
              <a:t>- Supports build, debugging, and running Java applications.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 Virtual Machine (JVM)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An abstract computing machine that enables Java bytecode execution.</a:t>
            </a:r>
          </a:p>
          <a:p>
            <a:r>
              <a:t>- Provides platform independence by allowing the same bytecode to run on any operating system.</a:t>
            </a:r>
          </a:p>
          <a:p>
            <a:r>
              <a:t>- Manages memory and garbage collection for Java applications.</a:t>
            </a:r>
          </a:p>
          <a:p>
            <a:r>
              <a:t>- Interprets or compiles bytecode into native machine code.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 Runtime Environment (JRE)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Provides the environment required to run Java applications.</a:t>
            </a:r>
          </a:p>
          <a:p>
            <a:r>
              <a:rPr dirty="0"/>
              <a:t>- Contains the JVM and standard libraries needed for execution.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123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Java Architecture </vt:lpstr>
      <vt:lpstr>Java Development Kit (JDK)</vt:lpstr>
      <vt:lpstr>Java Virtual Machine (JVM)</vt:lpstr>
      <vt:lpstr>Java Runtime Environment (JRE)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27_Rohit Mane</cp:lastModifiedBy>
  <cp:revision>3</cp:revision>
  <dcterms:created xsi:type="dcterms:W3CDTF">2013-01-27T09:14:16Z</dcterms:created>
  <dcterms:modified xsi:type="dcterms:W3CDTF">2024-10-08T07:25:01Z</dcterms:modified>
  <cp:category/>
</cp:coreProperties>
</file>