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8" d="100"/>
          <a:sy n="68" d="100"/>
        </p:scale>
        <p:origin x="-47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xmlns=""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xmlns=""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dirty="0" smtClean="0"/>
              <a:t>A . MAN0J KUMAR</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xmlns=""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xmlns=""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xmlns=""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xmlns=""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xmlns=""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xmlns=""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xmlns=""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xmlns=""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xmlns=""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1346</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