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6675"/>
            <a:ext cx="348373" cy="3575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097" y="607377"/>
            <a:ext cx="7583805" cy="1003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2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8255" marR="421005">
              <a:lnSpc>
                <a:spcPct val="100000"/>
              </a:lnSpc>
              <a:spcBef>
                <a:spcPts val="105"/>
              </a:spcBef>
            </a:pPr>
            <a:r>
              <a:rPr dirty="0"/>
              <a:t>Capstone</a:t>
            </a:r>
            <a:r>
              <a:rPr dirty="0" spc="-340"/>
              <a:t> </a:t>
            </a:r>
            <a:r>
              <a:rPr dirty="0" spc="-10"/>
              <a:t>Project</a:t>
            </a:r>
          </a:p>
          <a:p>
            <a:pPr marL="20955">
              <a:lnSpc>
                <a:spcPct val="100000"/>
              </a:lnSpc>
              <a:spcBef>
                <a:spcPts val="65"/>
              </a:spcBef>
            </a:pPr>
            <a:r>
              <a:rPr dirty="0" sz="2750" spc="10">
                <a:solidFill>
                  <a:srgbClr val="00627B"/>
                </a:solidFill>
              </a:rPr>
              <a:t>Google</a:t>
            </a:r>
            <a:r>
              <a:rPr dirty="0" sz="2750" spc="-240">
                <a:solidFill>
                  <a:srgbClr val="00627B"/>
                </a:solidFill>
              </a:rPr>
              <a:t> </a:t>
            </a:r>
            <a:r>
              <a:rPr dirty="0" sz="2750" spc="20">
                <a:solidFill>
                  <a:srgbClr val="00627B"/>
                </a:solidFill>
              </a:rPr>
              <a:t>Play</a:t>
            </a:r>
            <a:r>
              <a:rPr dirty="0" sz="2750" spc="-355">
                <a:solidFill>
                  <a:srgbClr val="00627B"/>
                </a:solidFill>
              </a:rPr>
              <a:t> </a:t>
            </a:r>
            <a:r>
              <a:rPr dirty="0" sz="2750">
                <a:solidFill>
                  <a:srgbClr val="00627B"/>
                </a:solidFill>
              </a:rPr>
              <a:t>Store</a:t>
            </a:r>
            <a:r>
              <a:rPr dirty="0" sz="2750" spc="-320">
                <a:solidFill>
                  <a:srgbClr val="00627B"/>
                </a:solidFill>
              </a:rPr>
              <a:t> </a:t>
            </a:r>
            <a:r>
              <a:rPr dirty="0" sz="2750" spc="25">
                <a:solidFill>
                  <a:srgbClr val="00627B"/>
                </a:solidFill>
              </a:rPr>
              <a:t>App</a:t>
            </a:r>
            <a:r>
              <a:rPr dirty="0" sz="2750" spc="-330">
                <a:solidFill>
                  <a:srgbClr val="00627B"/>
                </a:solidFill>
              </a:rPr>
              <a:t> </a:t>
            </a:r>
            <a:r>
              <a:rPr dirty="0" sz="2750" spc="30">
                <a:solidFill>
                  <a:srgbClr val="00627B"/>
                </a:solidFill>
              </a:rPr>
              <a:t>Review</a:t>
            </a:r>
            <a:r>
              <a:rPr dirty="0" sz="2750" spc="-365">
                <a:solidFill>
                  <a:srgbClr val="00627B"/>
                </a:solidFill>
              </a:rPr>
              <a:t> </a:t>
            </a:r>
            <a:r>
              <a:rPr dirty="0" sz="2750" spc="20">
                <a:solidFill>
                  <a:srgbClr val="00627B"/>
                </a:solidFill>
              </a:rPr>
              <a:t>Analysis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3667759" y="2029079"/>
            <a:ext cx="1734820" cy="9461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37210">
              <a:lnSpc>
                <a:spcPct val="100000"/>
              </a:lnSpc>
              <a:spcBef>
                <a:spcPts val="130"/>
              </a:spcBef>
            </a:pPr>
            <a:r>
              <a:rPr dirty="0" sz="2000" spc="20" b="1">
                <a:solidFill>
                  <a:srgbClr val="006EC0"/>
                </a:solidFill>
                <a:latin typeface="Verdana"/>
                <a:cs typeface="Verdana"/>
              </a:rPr>
              <a:t>by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50" b="1">
                <a:solidFill>
                  <a:srgbClr val="006EC0"/>
                </a:solidFill>
                <a:latin typeface="Verdana"/>
                <a:cs typeface="Verdana"/>
              </a:rPr>
              <a:t>Rohit</a:t>
            </a:r>
            <a:r>
              <a:rPr dirty="0" sz="2000" spc="-170" b="1">
                <a:solidFill>
                  <a:srgbClr val="006EC0"/>
                </a:solidFill>
                <a:latin typeface="Verdana"/>
                <a:cs typeface="Verdana"/>
              </a:rPr>
              <a:t> </a:t>
            </a:r>
            <a:r>
              <a:rPr dirty="0" sz="2000" spc="-55" b="1">
                <a:solidFill>
                  <a:srgbClr val="006EC0"/>
                </a:solidFill>
                <a:latin typeface="Verdana"/>
                <a:cs typeface="Verdana"/>
              </a:rPr>
              <a:t>Rajput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02980" y="66675"/>
            <a:ext cx="347141" cy="352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88" y="149479"/>
            <a:ext cx="4852476" cy="292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56123" y="159385"/>
            <a:ext cx="1402080" cy="226695"/>
          </a:xfrm>
          <a:custGeom>
            <a:avLst/>
            <a:gdLst/>
            <a:ahLst/>
            <a:cxnLst/>
            <a:rect l="l" t="t" r="r" b="b"/>
            <a:pathLst>
              <a:path w="1402079" h="226695">
                <a:moveTo>
                  <a:pt x="150749" y="0"/>
                </a:moveTo>
                <a:lnTo>
                  <a:pt x="0" y="0"/>
                </a:lnTo>
                <a:lnTo>
                  <a:pt x="0" y="221614"/>
                </a:lnTo>
                <a:lnTo>
                  <a:pt x="53975" y="221614"/>
                </a:lnTo>
                <a:lnTo>
                  <a:pt x="53975" y="127000"/>
                </a:lnTo>
                <a:lnTo>
                  <a:pt x="143763" y="127000"/>
                </a:lnTo>
                <a:lnTo>
                  <a:pt x="143763" y="84074"/>
                </a:lnTo>
                <a:lnTo>
                  <a:pt x="53975" y="84074"/>
                </a:lnTo>
                <a:lnTo>
                  <a:pt x="53975" y="42925"/>
                </a:lnTo>
                <a:lnTo>
                  <a:pt x="150749" y="42925"/>
                </a:lnTo>
                <a:lnTo>
                  <a:pt x="150749" y="0"/>
                </a:lnTo>
                <a:close/>
              </a:path>
              <a:path w="1402079" h="226695">
                <a:moveTo>
                  <a:pt x="266191" y="49275"/>
                </a:moveTo>
                <a:lnTo>
                  <a:pt x="213292" y="62831"/>
                </a:lnTo>
                <a:lnTo>
                  <a:pt x="182038" y="101901"/>
                </a:lnTo>
                <a:lnTo>
                  <a:pt x="176022" y="139064"/>
                </a:lnTo>
                <a:lnTo>
                  <a:pt x="177615" y="158734"/>
                </a:lnTo>
                <a:lnTo>
                  <a:pt x="201422" y="203453"/>
                </a:lnTo>
                <a:lnTo>
                  <a:pt x="252196" y="224653"/>
                </a:lnTo>
                <a:lnTo>
                  <a:pt x="274700" y="226060"/>
                </a:lnTo>
                <a:lnTo>
                  <a:pt x="283747" y="225865"/>
                </a:lnTo>
                <a:lnTo>
                  <a:pt x="324262" y="218487"/>
                </a:lnTo>
                <a:lnTo>
                  <a:pt x="340995" y="212216"/>
                </a:lnTo>
                <a:lnTo>
                  <a:pt x="340995" y="188467"/>
                </a:lnTo>
                <a:lnTo>
                  <a:pt x="280162" y="188467"/>
                </a:lnTo>
                <a:lnTo>
                  <a:pt x="268255" y="187805"/>
                </a:lnTo>
                <a:lnTo>
                  <a:pt x="231568" y="165290"/>
                </a:lnTo>
                <a:lnTo>
                  <a:pt x="227456" y="147954"/>
                </a:lnTo>
                <a:lnTo>
                  <a:pt x="344042" y="147954"/>
                </a:lnTo>
                <a:lnTo>
                  <a:pt x="344042" y="129159"/>
                </a:lnTo>
                <a:lnTo>
                  <a:pt x="343191" y="116586"/>
                </a:lnTo>
                <a:lnTo>
                  <a:pt x="227329" y="116586"/>
                </a:lnTo>
                <a:lnTo>
                  <a:pt x="228425" y="108325"/>
                </a:lnTo>
                <a:lnTo>
                  <a:pt x="262127" y="82803"/>
                </a:lnTo>
                <a:lnTo>
                  <a:pt x="333687" y="82803"/>
                </a:lnTo>
                <a:lnTo>
                  <a:pt x="333005" y="81278"/>
                </a:lnTo>
                <a:lnTo>
                  <a:pt x="324485" y="69850"/>
                </a:lnTo>
                <a:lnTo>
                  <a:pt x="313501" y="60848"/>
                </a:lnTo>
                <a:lnTo>
                  <a:pt x="300148" y="54419"/>
                </a:lnTo>
                <a:lnTo>
                  <a:pt x="284390" y="50561"/>
                </a:lnTo>
                <a:lnTo>
                  <a:pt x="266191" y="49275"/>
                </a:lnTo>
                <a:close/>
              </a:path>
              <a:path w="1402079" h="226695">
                <a:moveTo>
                  <a:pt x="340995" y="169163"/>
                </a:moveTo>
                <a:lnTo>
                  <a:pt x="335406" y="169163"/>
                </a:lnTo>
                <a:lnTo>
                  <a:pt x="330620" y="172638"/>
                </a:lnTo>
                <a:lnTo>
                  <a:pt x="324993" y="176022"/>
                </a:lnTo>
                <a:lnTo>
                  <a:pt x="288186" y="188087"/>
                </a:lnTo>
                <a:lnTo>
                  <a:pt x="280162" y="188467"/>
                </a:lnTo>
                <a:lnTo>
                  <a:pt x="340995" y="188467"/>
                </a:lnTo>
                <a:lnTo>
                  <a:pt x="340995" y="169163"/>
                </a:lnTo>
                <a:close/>
              </a:path>
              <a:path w="1402079" h="226695">
                <a:moveTo>
                  <a:pt x="333687" y="82803"/>
                </a:moveTo>
                <a:lnTo>
                  <a:pt x="272668" y="82803"/>
                </a:lnTo>
                <a:lnTo>
                  <a:pt x="280415" y="85598"/>
                </a:lnTo>
                <a:lnTo>
                  <a:pt x="285496" y="91186"/>
                </a:lnTo>
                <a:lnTo>
                  <a:pt x="288780" y="95976"/>
                </a:lnTo>
                <a:lnTo>
                  <a:pt x="291195" y="101790"/>
                </a:lnTo>
                <a:lnTo>
                  <a:pt x="292729" y="108652"/>
                </a:lnTo>
                <a:lnTo>
                  <a:pt x="293370" y="116586"/>
                </a:lnTo>
                <a:lnTo>
                  <a:pt x="343191" y="116586"/>
                </a:lnTo>
                <a:lnTo>
                  <a:pt x="342808" y="110944"/>
                </a:lnTo>
                <a:lnTo>
                  <a:pt x="339121" y="94980"/>
                </a:lnTo>
                <a:lnTo>
                  <a:pt x="333687" y="82803"/>
                </a:lnTo>
                <a:close/>
              </a:path>
              <a:path w="1402079" h="226695">
                <a:moveTo>
                  <a:pt x="521318" y="86487"/>
                </a:moveTo>
                <a:lnTo>
                  <a:pt x="432180" y="86487"/>
                </a:lnTo>
                <a:lnTo>
                  <a:pt x="441961" y="86820"/>
                </a:lnTo>
                <a:lnTo>
                  <a:pt x="450516" y="87820"/>
                </a:lnTo>
                <a:lnTo>
                  <a:pt x="457809" y="89487"/>
                </a:lnTo>
                <a:lnTo>
                  <a:pt x="463803" y="91820"/>
                </a:lnTo>
                <a:lnTo>
                  <a:pt x="470915" y="95250"/>
                </a:lnTo>
                <a:lnTo>
                  <a:pt x="474599" y="101600"/>
                </a:lnTo>
                <a:lnTo>
                  <a:pt x="474599" y="111760"/>
                </a:lnTo>
                <a:lnTo>
                  <a:pt x="463454" y="112522"/>
                </a:lnTo>
                <a:lnTo>
                  <a:pt x="452501" y="113474"/>
                </a:lnTo>
                <a:lnTo>
                  <a:pt x="411924" y="119760"/>
                </a:lnTo>
                <a:lnTo>
                  <a:pt x="378325" y="138263"/>
                </a:lnTo>
                <a:lnTo>
                  <a:pt x="366267" y="173736"/>
                </a:lnTo>
                <a:lnTo>
                  <a:pt x="367220" y="184663"/>
                </a:lnTo>
                <a:lnTo>
                  <a:pt x="389600" y="217755"/>
                </a:lnTo>
                <a:lnTo>
                  <a:pt x="419353" y="226060"/>
                </a:lnTo>
                <a:lnTo>
                  <a:pt x="425830" y="226060"/>
                </a:lnTo>
                <a:lnTo>
                  <a:pt x="464058" y="211836"/>
                </a:lnTo>
                <a:lnTo>
                  <a:pt x="468122" y="208661"/>
                </a:lnTo>
                <a:lnTo>
                  <a:pt x="471550" y="206120"/>
                </a:lnTo>
                <a:lnTo>
                  <a:pt x="474217" y="203962"/>
                </a:lnTo>
                <a:lnTo>
                  <a:pt x="524763" y="203962"/>
                </a:lnTo>
                <a:lnTo>
                  <a:pt x="524763" y="189737"/>
                </a:lnTo>
                <a:lnTo>
                  <a:pt x="438530" y="189737"/>
                </a:lnTo>
                <a:lnTo>
                  <a:pt x="433831" y="189356"/>
                </a:lnTo>
                <a:lnTo>
                  <a:pt x="430911" y="188340"/>
                </a:lnTo>
                <a:lnTo>
                  <a:pt x="427863" y="187451"/>
                </a:lnTo>
                <a:lnTo>
                  <a:pt x="425196" y="185927"/>
                </a:lnTo>
                <a:lnTo>
                  <a:pt x="420750" y="181990"/>
                </a:lnTo>
                <a:lnTo>
                  <a:pt x="419353" y="179959"/>
                </a:lnTo>
                <a:lnTo>
                  <a:pt x="418846" y="177800"/>
                </a:lnTo>
                <a:lnTo>
                  <a:pt x="418211" y="175513"/>
                </a:lnTo>
                <a:lnTo>
                  <a:pt x="418049" y="173736"/>
                </a:lnTo>
                <a:lnTo>
                  <a:pt x="417956" y="164084"/>
                </a:lnTo>
                <a:lnTo>
                  <a:pt x="419353" y="159765"/>
                </a:lnTo>
                <a:lnTo>
                  <a:pt x="467360" y="143763"/>
                </a:lnTo>
                <a:lnTo>
                  <a:pt x="474217" y="143128"/>
                </a:lnTo>
                <a:lnTo>
                  <a:pt x="524763" y="143128"/>
                </a:lnTo>
                <a:lnTo>
                  <a:pt x="524763" y="107950"/>
                </a:lnTo>
                <a:lnTo>
                  <a:pt x="523551" y="93900"/>
                </a:lnTo>
                <a:lnTo>
                  <a:pt x="521318" y="86487"/>
                </a:lnTo>
                <a:close/>
              </a:path>
              <a:path w="1402079" h="226695">
                <a:moveTo>
                  <a:pt x="524763" y="203962"/>
                </a:moveTo>
                <a:lnTo>
                  <a:pt x="474217" y="203962"/>
                </a:lnTo>
                <a:lnTo>
                  <a:pt x="474217" y="221614"/>
                </a:lnTo>
                <a:lnTo>
                  <a:pt x="524763" y="221614"/>
                </a:lnTo>
                <a:lnTo>
                  <a:pt x="524763" y="203962"/>
                </a:lnTo>
                <a:close/>
              </a:path>
              <a:path w="1402079" h="226695">
                <a:moveTo>
                  <a:pt x="524763" y="143128"/>
                </a:moveTo>
                <a:lnTo>
                  <a:pt x="474217" y="143128"/>
                </a:lnTo>
                <a:lnTo>
                  <a:pt x="474217" y="177926"/>
                </a:lnTo>
                <a:lnTo>
                  <a:pt x="470280" y="181482"/>
                </a:lnTo>
                <a:lnTo>
                  <a:pt x="465709" y="184276"/>
                </a:lnTo>
                <a:lnTo>
                  <a:pt x="460501" y="186562"/>
                </a:lnTo>
                <a:lnTo>
                  <a:pt x="455295" y="188722"/>
                </a:lnTo>
                <a:lnTo>
                  <a:pt x="450088" y="189737"/>
                </a:lnTo>
                <a:lnTo>
                  <a:pt x="524763" y="189737"/>
                </a:lnTo>
                <a:lnTo>
                  <a:pt x="524763" y="143128"/>
                </a:lnTo>
                <a:close/>
              </a:path>
              <a:path w="1402079" h="226695">
                <a:moveTo>
                  <a:pt x="442722" y="49656"/>
                </a:moveTo>
                <a:lnTo>
                  <a:pt x="397845" y="54288"/>
                </a:lnTo>
                <a:lnTo>
                  <a:pt x="380111" y="58038"/>
                </a:lnTo>
                <a:lnTo>
                  <a:pt x="380111" y="98425"/>
                </a:lnTo>
                <a:lnTo>
                  <a:pt x="384810" y="98425"/>
                </a:lnTo>
                <a:lnTo>
                  <a:pt x="388874" y="96647"/>
                </a:lnTo>
                <a:lnTo>
                  <a:pt x="395731" y="94234"/>
                </a:lnTo>
                <a:lnTo>
                  <a:pt x="432180" y="86487"/>
                </a:lnTo>
                <a:lnTo>
                  <a:pt x="521318" y="86487"/>
                </a:lnTo>
                <a:lnTo>
                  <a:pt x="519922" y="81851"/>
                </a:lnTo>
                <a:lnTo>
                  <a:pt x="480091" y="53181"/>
                </a:lnTo>
                <a:lnTo>
                  <a:pt x="462918" y="50538"/>
                </a:lnTo>
                <a:lnTo>
                  <a:pt x="442722" y="49656"/>
                </a:lnTo>
                <a:close/>
              </a:path>
              <a:path w="1402079" h="226695">
                <a:moveTo>
                  <a:pt x="622680" y="90804"/>
                </a:moveTo>
                <a:lnTo>
                  <a:pt x="571626" y="90804"/>
                </a:lnTo>
                <a:lnTo>
                  <a:pt x="571683" y="169799"/>
                </a:lnTo>
                <a:lnTo>
                  <a:pt x="586104" y="212216"/>
                </a:lnTo>
                <a:lnTo>
                  <a:pt x="630301" y="224916"/>
                </a:lnTo>
                <a:lnTo>
                  <a:pt x="639063" y="224916"/>
                </a:lnTo>
                <a:lnTo>
                  <a:pt x="670178" y="220090"/>
                </a:lnTo>
                <a:lnTo>
                  <a:pt x="670178" y="188594"/>
                </a:lnTo>
                <a:lnTo>
                  <a:pt x="640206" y="188594"/>
                </a:lnTo>
                <a:lnTo>
                  <a:pt x="635380" y="187578"/>
                </a:lnTo>
                <a:lnTo>
                  <a:pt x="622808" y="169799"/>
                </a:lnTo>
                <a:lnTo>
                  <a:pt x="622808" y="165480"/>
                </a:lnTo>
                <a:lnTo>
                  <a:pt x="622680" y="161036"/>
                </a:lnTo>
                <a:lnTo>
                  <a:pt x="622680" y="90804"/>
                </a:lnTo>
                <a:close/>
              </a:path>
              <a:path w="1402079" h="226695">
                <a:moveTo>
                  <a:pt x="670178" y="183514"/>
                </a:moveTo>
                <a:lnTo>
                  <a:pt x="665861" y="183514"/>
                </a:lnTo>
                <a:lnTo>
                  <a:pt x="664210" y="184530"/>
                </a:lnTo>
                <a:lnTo>
                  <a:pt x="661162" y="185547"/>
                </a:lnTo>
                <a:lnTo>
                  <a:pt x="656971" y="186816"/>
                </a:lnTo>
                <a:lnTo>
                  <a:pt x="652652" y="187960"/>
                </a:lnTo>
                <a:lnTo>
                  <a:pt x="649224" y="188594"/>
                </a:lnTo>
                <a:lnTo>
                  <a:pt x="670178" y="188594"/>
                </a:lnTo>
                <a:lnTo>
                  <a:pt x="670178" y="183514"/>
                </a:lnTo>
                <a:close/>
              </a:path>
              <a:path w="1402079" h="226695">
                <a:moveTo>
                  <a:pt x="670178" y="54482"/>
                </a:moveTo>
                <a:lnTo>
                  <a:pt x="550672" y="54482"/>
                </a:lnTo>
                <a:lnTo>
                  <a:pt x="550672" y="90804"/>
                </a:lnTo>
                <a:lnTo>
                  <a:pt x="670178" y="90804"/>
                </a:lnTo>
                <a:lnTo>
                  <a:pt x="670178" y="54482"/>
                </a:lnTo>
                <a:close/>
              </a:path>
              <a:path w="1402079" h="226695">
                <a:moveTo>
                  <a:pt x="622680" y="6730"/>
                </a:moveTo>
                <a:lnTo>
                  <a:pt x="571626" y="6730"/>
                </a:lnTo>
                <a:lnTo>
                  <a:pt x="571626" y="54482"/>
                </a:lnTo>
                <a:lnTo>
                  <a:pt x="622680" y="54482"/>
                </a:lnTo>
                <a:lnTo>
                  <a:pt x="622680" y="6730"/>
                </a:lnTo>
                <a:close/>
              </a:path>
              <a:path w="1402079" h="226695">
                <a:moveTo>
                  <a:pt x="761238" y="54482"/>
                </a:moveTo>
                <a:lnTo>
                  <a:pt x="710184" y="54482"/>
                </a:lnTo>
                <a:lnTo>
                  <a:pt x="710230" y="164084"/>
                </a:lnTo>
                <a:lnTo>
                  <a:pt x="718167" y="201380"/>
                </a:lnTo>
                <a:lnTo>
                  <a:pt x="752518" y="225206"/>
                </a:lnTo>
                <a:lnTo>
                  <a:pt x="764921" y="226187"/>
                </a:lnTo>
                <a:lnTo>
                  <a:pt x="772733" y="225827"/>
                </a:lnTo>
                <a:lnTo>
                  <a:pt x="811738" y="208486"/>
                </a:lnTo>
                <a:lnTo>
                  <a:pt x="818641" y="203200"/>
                </a:lnTo>
                <a:lnTo>
                  <a:pt x="869696" y="203200"/>
                </a:lnTo>
                <a:lnTo>
                  <a:pt x="869696" y="182879"/>
                </a:lnTo>
                <a:lnTo>
                  <a:pt x="782447" y="182879"/>
                </a:lnTo>
                <a:lnTo>
                  <a:pt x="777366" y="182117"/>
                </a:lnTo>
                <a:lnTo>
                  <a:pt x="773811" y="180339"/>
                </a:lnTo>
                <a:lnTo>
                  <a:pt x="770127" y="178688"/>
                </a:lnTo>
                <a:lnTo>
                  <a:pt x="767461" y="176022"/>
                </a:lnTo>
                <a:lnTo>
                  <a:pt x="765683" y="172338"/>
                </a:lnTo>
                <a:lnTo>
                  <a:pt x="763777" y="168655"/>
                </a:lnTo>
                <a:lnTo>
                  <a:pt x="762508" y="164084"/>
                </a:lnTo>
                <a:lnTo>
                  <a:pt x="761491" y="152780"/>
                </a:lnTo>
                <a:lnTo>
                  <a:pt x="761238" y="145795"/>
                </a:lnTo>
                <a:lnTo>
                  <a:pt x="761238" y="54482"/>
                </a:lnTo>
                <a:close/>
              </a:path>
              <a:path w="1402079" h="226695">
                <a:moveTo>
                  <a:pt x="869696" y="203200"/>
                </a:moveTo>
                <a:lnTo>
                  <a:pt x="818641" y="203200"/>
                </a:lnTo>
                <a:lnTo>
                  <a:pt x="818641" y="221614"/>
                </a:lnTo>
                <a:lnTo>
                  <a:pt x="869696" y="221614"/>
                </a:lnTo>
                <a:lnTo>
                  <a:pt x="869696" y="203200"/>
                </a:lnTo>
                <a:close/>
              </a:path>
              <a:path w="1402079" h="226695">
                <a:moveTo>
                  <a:pt x="869696" y="54482"/>
                </a:moveTo>
                <a:lnTo>
                  <a:pt x="818641" y="54482"/>
                </a:lnTo>
                <a:lnTo>
                  <a:pt x="818641" y="172974"/>
                </a:lnTo>
                <a:lnTo>
                  <a:pt x="813815" y="176275"/>
                </a:lnTo>
                <a:lnTo>
                  <a:pt x="808609" y="178688"/>
                </a:lnTo>
                <a:lnTo>
                  <a:pt x="803401" y="180339"/>
                </a:lnTo>
                <a:lnTo>
                  <a:pt x="798067" y="182117"/>
                </a:lnTo>
                <a:lnTo>
                  <a:pt x="793241" y="182879"/>
                </a:lnTo>
                <a:lnTo>
                  <a:pt x="869696" y="182879"/>
                </a:lnTo>
                <a:lnTo>
                  <a:pt x="869696" y="54482"/>
                </a:lnTo>
                <a:close/>
              </a:path>
              <a:path w="1402079" h="226695">
                <a:moveTo>
                  <a:pt x="972058" y="54482"/>
                </a:moveTo>
                <a:lnTo>
                  <a:pt x="921003" y="54482"/>
                </a:lnTo>
                <a:lnTo>
                  <a:pt x="921003" y="221614"/>
                </a:lnTo>
                <a:lnTo>
                  <a:pt x="972058" y="221614"/>
                </a:lnTo>
                <a:lnTo>
                  <a:pt x="972058" y="109727"/>
                </a:lnTo>
                <a:lnTo>
                  <a:pt x="978535" y="107314"/>
                </a:lnTo>
                <a:lnTo>
                  <a:pt x="984503" y="105663"/>
                </a:lnTo>
                <a:lnTo>
                  <a:pt x="995552" y="103631"/>
                </a:lnTo>
                <a:lnTo>
                  <a:pt x="1001902" y="103124"/>
                </a:lnTo>
                <a:lnTo>
                  <a:pt x="1036065" y="103124"/>
                </a:lnTo>
                <a:lnTo>
                  <a:pt x="1036065" y="78993"/>
                </a:lnTo>
                <a:lnTo>
                  <a:pt x="972058" y="78993"/>
                </a:lnTo>
                <a:lnTo>
                  <a:pt x="972058" y="54482"/>
                </a:lnTo>
                <a:close/>
              </a:path>
              <a:path w="1402079" h="226695">
                <a:moveTo>
                  <a:pt x="1036065" y="103124"/>
                </a:moveTo>
                <a:lnTo>
                  <a:pt x="1012316" y="103124"/>
                </a:lnTo>
                <a:lnTo>
                  <a:pt x="1016380" y="103377"/>
                </a:lnTo>
                <a:lnTo>
                  <a:pt x="1025905" y="104139"/>
                </a:lnTo>
                <a:lnTo>
                  <a:pt x="1029462" y="104775"/>
                </a:lnTo>
                <a:lnTo>
                  <a:pt x="1031621" y="105537"/>
                </a:lnTo>
                <a:lnTo>
                  <a:pt x="1036065" y="105537"/>
                </a:lnTo>
                <a:lnTo>
                  <a:pt x="1036065" y="103124"/>
                </a:lnTo>
                <a:close/>
              </a:path>
              <a:path w="1402079" h="226695">
                <a:moveTo>
                  <a:pt x="1025905" y="53848"/>
                </a:moveTo>
                <a:lnTo>
                  <a:pt x="1017142" y="53848"/>
                </a:lnTo>
                <a:lnTo>
                  <a:pt x="1009523" y="55499"/>
                </a:lnTo>
                <a:lnTo>
                  <a:pt x="972058" y="78993"/>
                </a:lnTo>
                <a:lnTo>
                  <a:pt x="1036065" y="78993"/>
                </a:lnTo>
                <a:lnTo>
                  <a:pt x="1036065" y="54482"/>
                </a:lnTo>
                <a:lnTo>
                  <a:pt x="1034414" y="54228"/>
                </a:lnTo>
                <a:lnTo>
                  <a:pt x="1030224" y="53975"/>
                </a:lnTo>
                <a:lnTo>
                  <a:pt x="1027938" y="53975"/>
                </a:lnTo>
                <a:lnTo>
                  <a:pt x="1025905" y="53848"/>
                </a:lnTo>
                <a:close/>
              </a:path>
              <a:path w="1402079" h="226695">
                <a:moveTo>
                  <a:pt x="1152016" y="49275"/>
                </a:moveTo>
                <a:lnTo>
                  <a:pt x="1099117" y="62831"/>
                </a:lnTo>
                <a:lnTo>
                  <a:pt x="1067863" y="101901"/>
                </a:lnTo>
                <a:lnTo>
                  <a:pt x="1061847" y="139064"/>
                </a:lnTo>
                <a:lnTo>
                  <a:pt x="1063440" y="158734"/>
                </a:lnTo>
                <a:lnTo>
                  <a:pt x="1087247" y="203453"/>
                </a:lnTo>
                <a:lnTo>
                  <a:pt x="1138021" y="224653"/>
                </a:lnTo>
                <a:lnTo>
                  <a:pt x="1160526" y="226060"/>
                </a:lnTo>
                <a:lnTo>
                  <a:pt x="1169572" y="225865"/>
                </a:lnTo>
                <a:lnTo>
                  <a:pt x="1210087" y="218487"/>
                </a:lnTo>
                <a:lnTo>
                  <a:pt x="1226820" y="212216"/>
                </a:lnTo>
                <a:lnTo>
                  <a:pt x="1226820" y="188467"/>
                </a:lnTo>
                <a:lnTo>
                  <a:pt x="1165987" y="188467"/>
                </a:lnTo>
                <a:lnTo>
                  <a:pt x="1154080" y="187805"/>
                </a:lnTo>
                <a:lnTo>
                  <a:pt x="1117393" y="165290"/>
                </a:lnTo>
                <a:lnTo>
                  <a:pt x="1113281" y="147954"/>
                </a:lnTo>
                <a:lnTo>
                  <a:pt x="1229867" y="147954"/>
                </a:lnTo>
                <a:lnTo>
                  <a:pt x="1229867" y="129159"/>
                </a:lnTo>
                <a:lnTo>
                  <a:pt x="1229016" y="116586"/>
                </a:lnTo>
                <a:lnTo>
                  <a:pt x="1113154" y="116586"/>
                </a:lnTo>
                <a:lnTo>
                  <a:pt x="1114250" y="108325"/>
                </a:lnTo>
                <a:lnTo>
                  <a:pt x="1147952" y="82803"/>
                </a:lnTo>
                <a:lnTo>
                  <a:pt x="1219512" y="82803"/>
                </a:lnTo>
                <a:lnTo>
                  <a:pt x="1218830" y="81278"/>
                </a:lnTo>
                <a:lnTo>
                  <a:pt x="1210310" y="69850"/>
                </a:lnTo>
                <a:lnTo>
                  <a:pt x="1199326" y="60848"/>
                </a:lnTo>
                <a:lnTo>
                  <a:pt x="1185973" y="54419"/>
                </a:lnTo>
                <a:lnTo>
                  <a:pt x="1170215" y="50561"/>
                </a:lnTo>
                <a:lnTo>
                  <a:pt x="1152016" y="49275"/>
                </a:lnTo>
                <a:close/>
              </a:path>
              <a:path w="1402079" h="226695">
                <a:moveTo>
                  <a:pt x="1226820" y="169163"/>
                </a:moveTo>
                <a:lnTo>
                  <a:pt x="1221231" y="169163"/>
                </a:lnTo>
                <a:lnTo>
                  <a:pt x="1216445" y="172638"/>
                </a:lnTo>
                <a:lnTo>
                  <a:pt x="1210818" y="176022"/>
                </a:lnTo>
                <a:lnTo>
                  <a:pt x="1174011" y="188087"/>
                </a:lnTo>
                <a:lnTo>
                  <a:pt x="1165987" y="188467"/>
                </a:lnTo>
                <a:lnTo>
                  <a:pt x="1226820" y="188467"/>
                </a:lnTo>
                <a:lnTo>
                  <a:pt x="1226820" y="169163"/>
                </a:lnTo>
                <a:close/>
              </a:path>
              <a:path w="1402079" h="226695">
                <a:moveTo>
                  <a:pt x="1219512" y="82803"/>
                </a:moveTo>
                <a:lnTo>
                  <a:pt x="1158493" y="82803"/>
                </a:lnTo>
                <a:lnTo>
                  <a:pt x="1166240" y="85598"/>
                </a:lnTo>
                <a:lnTo>
                  <a:pt x="1171321" y="91186"/>
                </a:lnTo>
                <a:lnTo>
                  <a:pt x="1174605" y="95976"/>
                </a:lnTo>
                <a:lnTo>
                  <a:pt x="1177020" y="101790"/>
                </a:lnTo>
                <a:lnTo>
                  <a:pt x="1178554" y="108652"/>
                </a:lnTo>
                <a:lnTo>
                  <a:pt x="1179195" y="116586"/>
                </a:lnTo>
                <a:lnTo>
                  <a:pt x="1229016" y="116586"/>
                </a:lnTo>
                <a:lnTo>
                  <a:pt x="1228633" y="110944"/>
                </a:lnTo>
                <a:lnTo>
                  <a:pt x="1224946" y="94980"/>
                </a:lnTo>
                <a:lnTo>
                  <a:pt x="1219512" y="82803"/>
                </a:lnTo>
                <a:close/>
              </a:path>
              <a:path w="1402079" h="226695">
                <a:moveTo>
                  <a:pt x="1257935" y="168782"/>
                </a:moveTo>
                <a:lnTo>
                  <a:pt x="1253363" y="168782"/>
                </a:lnTo>
                <a:lnTo>
                  <a:pt x="1253363" y="212851"/>
                </a:lnTo>
                <a:lnTo>
                  <a:pt x="1289937" y="223883"/>
                </a:lnTo>
                <a:lnTo>
                  <a:pt x="1319529" y="226187"/>
                </a:lnTo>
                <a:lnTo>
                  <a:pt x="1337653" y="225208"/>
                </a:lnTo>
                <a:lnTo>
                  <a:pt x="1379854" y="210438"/>
                </a:lnTo>
                <a:lnTo>
                  <a:pt x="1396999" y="190500"/>
                </a:lnTo>
                <a:lnTo>
                  <a:pt x="1312799" y="190500"/>
                </a:lnTo>
                <a:lnTo>
                  <a:pt x="1305687" y="189737"/>
                </a:lnTo>
                <a:lnTo>
                  <a:pt x="1292352" y="186436"/>
                </a:lnTo>
                <a:lnTo>
                  <a:pt x="1286383" y="184403"/>
                </a:lnTo>
                <a:lnTo>
                  <a:pt x="1281049" y="182117"/>
                </a:lnTo>
                <a:lnTo>
                  <a:pt x="1274952" y="179577"/>
                </a:lnTo>
                <a:lnTo>
                  <a:pt x="1270127" y="177164"/>
                </a:lnTo>
                <a:lnTo>
                  <a:pt x="1266825" y="175005"/>
                </a:lnTo>
                <a:lnTo>
                  <a:pt x="1260602" y="170687"/>
                </a:lnTo>
                <a:lnTo>
                  <a:pt x="1257935" y="168782"/>
                </a:lnTo>
                <a:close/>
              </a:path>
              <a:path w="1402079" h="226695">
                <a:moveTo>
                  <a:pt x="1335024" y="49911"/>
                </a:moveTo>
                <a:lnTo>
                  <a:pt x="1287571" y="58912"/>
                </a:lnTo>
                <a:lnTo>
                  <a:pt x="1255355" y="94416"/>
                </a:lnTo>
                <a:lnTo>
                  <a:pt x="1253998" y="105917"/>
                </a:lnTo>
                <a:lnTo>
                  <a:pt x="1254662" y="114944"/>
                </a:lnTo>
                <a:lnTo>
                  <a:pt x="1277778" y="148224"/>
                </a:lnTo>
                <a:lnTo>
                  <a:pt x="1320673" y="160654"/>
                </a:lnTo>
                <a:lnTo>
                  <a:pt x="1325752" y="161670"/>
                </a:lnTo>
                <a:lnTo>
                  <a:pt x="1329563" y="162560"/>
                </a:lnTo>
                <a:lnTo>
                  <a:pt x="1337437" y="164211"/>
                </a:lnTo>
                <a:lnTo>
                  <a:pt x="1342771" y="165988"/>
                </a:lnTo>
                <a:lnTo>
                  <a:pt x="1345691" y="167766"/>
                </a:lnTo>
                <a:lnTo>
                  <a:pt x="1348486" y="169672"/>
                </a:lnTo>
                <a:lnTo>
                  <a:pt x="1349883" y="172592"/>
                </a:lnTo>
                <a:lnTo>
                  <a:pt x="1349883" y="181228"/>
                </a:lnTo>
                <a:lnTo>
                  <a:pt x="1347470" y="184657"/>
                </a:lnTo>
                <a:lnTo>
                  <a:pt x="1342643" y="187070"/>
                </a:lnTo>
                <a:lnTo>
                  <a:pt x="1337945" y="189356"/>
                </a:lnTo>
                <a:lnTo>
                  <a:pt x="1330452" y="190500"/>
                </a:lnTo>
                <a:lnTo>
                  <a:pt x="1396999" y="190500"/>
                </a:lnTo>
                <a:lnTo>
                  <a:pt x="1400571" y="180971"/>
                </a:lnTo>
                <a:lnTo>
                  <a:pt x="1401839" y="169672"/>
                </a:lnTo>
                <a:lnTo>
                  <a:pt x="1401765" y="165988"/>
                </a:lnTo>
                <a:lnTo>
                  <a:pt x="1380109" y="128857"/>
                </a:lnTo>
                <a:lnTo>
                  <a:pt x="1344549" y="117855"/>
                </a:lnTo>
                <a:lnTo>
                  <a:pt x="1332991" y="115697"/>
                </a:lnTo>
                <a:lnTo>
                  <a:pt x="1318387" y="112522"/>
                </a:lnTo>
                <a:lnTo>
                  <a:pt x="1312417" y="110489"/>
                </a:lnTo>
                <a:lnTo>
                  <a:pt x="1309877" y="108330"/>
                </a:lnTo>
                <a:lnTo>
                  <a:pt x="1307338" y="106299"/>
                </a:lnTo>
                <a:lnTo>
                  <a:pt x="1306067" y="103250"/>
                </a:lnTo>
                <a:lnTo>
                  <a:pt x="1306067" y="94868"/>
                </a:lnTo>
                <a:lnTo>
                  <a:pt x="1308862" y="91566"/>
                </a:lnTo>
                <a:lnTo>
                  <a:pt x="1320038" y="86740"/>
                </a:lnTo>
                <a:lnTo>
                  <a:pt x="1327023" y="85598"/>
                </a:lnTo>
                <a:lnTo>
                  <a:pt x="1394714" y="85598"/>
                </a:lnTo>
                <a:lnTo>
                  <a:pt x="1394714" y="61722"/>
                </a:lnTo>
                <a:lnTo>
                  <a:pt x="1352486" y="50863"/>
                </a:lnTo>
                <a:lnTo>
                  <a:pt x="1343862" y="50149"/>
                </a:lnTo>
                <a:lnTo>
                  <a:pt x="1335024" y="49911"/>
                </a:lnTo>
                <a:close/>
              </a:path>
              <a:path w="1402079" h="226695">
                <a:moveTo>
                  <a:pt x="1394714" y="85598"/>
                </a:moveTo>
                <a:lnTo>
                  <a:pt x="1335151" y="85598"/>
                </a:lnTo>
                <a:lnTo>
                  <a:pt x="1342556" y="85909"/>
                </a:lnTo>
                <a:lnTo>
                  <a:pt x="1349914" y="86852"/>
                </a:lnTo>
                <a:lnTo>
                  <a:pt x="1390396" y="104012"/>
                </a:lnTo>
                <a:lnTo>
                  <a:pt x="1394714" y="104012"/>
                </a:lnTo>
                <a:lnTo>
                  <a:pt x="1394714" y="8559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550" y="865187"/>
            <a:ext cx="4742815" cy="36728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239395">
              <a:lnSpc>
                <a:spcPct val="102400"/>
              </a:lnSpc>
              <a:spcBef>
                <a:spcPts val="80"/>
              </a:spcBef>
            </a:pP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This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a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heatmap chart that represents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relation 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between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one feature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another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one! </a:t>
            </a:r>
            <a:r>
              <a:rPr dirty="0" sz="1550" spc="-35">
                <a:solidFill>
                  <a:srgbClr val="124F5C"/>
                </a:solidFill>
                <a:latin typeface="Times New Roman"/>
                <a:cs typeface="Times New Roman"/>
              </a:rPr>
              <a:t>It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clearly denotes 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customer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highly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correlated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installation</a:t>
            </a:r>
            <a:r>
              <a:rPr dirty="0" sz="1550" spc="9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rate.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50800" marR="372745" indent="-28575">
              <a:lnSpc>
                <a:spcPct val="103000"/>
              </a:lnSpc>
              <a:spcBef>
                <a:spcPts val="5"/>
              </a:spcBef>
            </a:pPr>
            <a:r>
              <a:rPr dirty="0" sz="1550" spc="-35">
                <a:solidFill>
                  <a:srgbClr val="124F5C"/>
                </a:solidFill>
                <a:latin typeface="Times New Roman"/>
                <a:cs typeface="Times New Roman"/>
              </a:rPr>
              <a:t>It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means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there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35">
                <a:solidFill>
                  <a:srgbClr val="124F5C"/>
                </a:solidFill>
                <a:latin typeface="Times New Roman"/>
                <a:cs typeface="Times New Roman"/>
              </a:rPr>
              <a:t>64% </a:t>
            </a:r>
            <a:r>
              <a:rPr dirty="0" sz="1550" spc="-20">
                <a:solidFill>
                  <a:srgbClr val="124F5C"/>
                </a:solidFill>
                <a:latin typeface="Times New Roman"/>
                <a:cs typeface="Times New Roman"/>
              </a:rPr>
              <a:t>chance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installing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an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by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user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good. </a:t>
            </a:r>
            <a:r>
              <a:rPr dirty="0" sz="1550" spc="-2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average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installation 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rate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positively correlated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user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reviews,</a:t>
            </a:r>
            <a:r>
              <a:rPr dirty="0" sz="1550" spc="36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rating.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 marR="113030">
              <a:lnSpc>
                <a:spcPct val="103000"/>
              </a:lnSpc>
              <a:spcBef>
                <a:spcPts val="5"/>
              </a:spcBef>
            </a:pP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We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can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see 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correlation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between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size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installation. 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But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almost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every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customer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tends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decline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installing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application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-20">
                <a:solidFill>
                  <a:srgbClr val="124F5C"/>
                </a:solidFill>
                <a:latin typeface="Times New Roman"/>
                <a:cs typeface="Times New Roman"/>
              </a:rPr>
              <a:t>demands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high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space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inside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device.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899"/>
              </a:lnSpc>
            </a:pP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Price is in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negative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correlation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installs. </a:t>
            </a:r>
            <a:r>
              <a:rPr dirty="0" sz="1550" spc="-35">
                <a:solidFill>
                  <a:srgbClr val="124F5C"/>
                </a:solidFill>
                <a:latin typeface="Times New Roman"/>
                <a:cs typeface="Times New Roman"/>
              </a:rPr>
              <a:t>It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defines 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higher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price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rate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,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lower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will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rate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  <a:r>
              <a:rPr dirty="0" sz="1550" spc="6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installation.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8910" y="678204"/>
            <a:ext cx="4247734" cy="4399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88" y="149479"/>
            <a:ext cx="2332796" cy="236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27045" y="166115"/>
            <a:ext cx="1419606" cy="277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550" y="3976052"/>
            <a:ext cx="8893810" cy="99186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80"/>
              </a:spcBef>
            </a:pP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Gaming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Communication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these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two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categories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has highest percentage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 spc="30">
                <a:solidFill>
                  <a:srgbClr val="124F5C"/>
                </a:solidFill>
                <a:latin typeface="Times New Roman"/>
                <a:cs typeface="Times New Roman"/>
              </a:rPr>
              <a:t>32.93%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30">
                <a:solidFill>
                  <a:srgbClr val="124F5C"/>
                </a:solidFill>
                <a:latin typeface="Times New Roman"/>
                <a:cs typeface="Times New Roman"/>
              </a:rPr>
              <a:t>16.94% 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respectively. There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around 1.6 billion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available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game category, and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around 0.8 billion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communication,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least reviews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can be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observed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categories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beauty,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parenting,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auto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vehicles,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art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 design.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361" y="742950"/>
            <a:ext cx="8749157" cy="3055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88" y="159385"/>
            <a:ext cx="746760" cy="227329"/>
          </a:xfrm>
          <a:custGeom>
            <a:avLst/>
            <a:gdLst/>
            <a:ahLst/>
            <a:cxnLst/>
            <a:rect l="l" t="t" r="r" b="b"/>
            <a:pathLst>
              <a:path w="746760" h="227329">
                <a:moveTo>
                  <a:pt x="63052" y="0"/>
                </a:moveTo>
                <a:lnTo>
                  <a:pt x="0" y="0"/>
                </a:lnTo>
                <a:lnTo>
                  <a:pt x="0" y="221614"/>
                </a:lnTo>
                <a:lnTo>
                  <a:pt x="51178" y="221614"/>
                </a:lnTo>
                <a:lnTo>
                  <a:pt x="51178" y="73278"/>
                </a:lnTo>
                <a:lnTo>
                  <a:pt x="94290" y="73278"/>
                </a:lnTo>
                <a:lnTo>
                  <a:pt x="63052" y="0"/>
                </a:lnTo>
                <a:close/>
              </a:path>
              <a:path w="746760" h="227329">
                <a:moveTo>
                  <a:pt x="220710" y="73278"/>
                </a:moveTo>
                <a:lnTo>
                  <a:pt x="166697" y="73278"/>
                </a:lnTo>
                <a:lnTo>
                  <a:pt x="166697" y="221614"/>
                </a:lnTo>
                <a:lnTo>
                  <a:pt x="220710" y="221614"/>
                </a:lnTo>
                <a:lnTo>
                  <a:pt x="220710" y="73278"/>
                </a:lnTo>
                <a:close/>
              </a:path>
              <a:path w="746760" h="227329">
                <a:moveTo>
                  <a:pt x="94290" y="73278"/>
                </a:moveTo>
                <a:lnTo>
                  <a:pt x="51178" y="73278"/>
                </a:lnTo>
                <a:lnTo>
                  <a:pt x="90205" y="169544"/>
                </a:lnTo>
                <a:lnTo>
                  <a:pt x="127670" y="169544"/>
                </a:lnTo>
                <a:lnTo>
                  <a:pt x="151354" y="111125"/>
                </a:lnTo>
                <a:lnTo>
                  <a:pt x="110423" y="111125"/>
                </a:lnTo>
                <a:lnTo>
                  <a:pt x="94290" y="73278"/>
                </a:lnTo>
                <a:close/>
              </a:path>
              <a:path w="746760" h="227329">
                <a:moveTo>
                  <a:pt x="220710" y="0"/>
                </a:moveTo>
                <a:lnTo>
                  <a:pt x="157642" y="0"/>
                </a:lnTo>
                <a:lnTo>
                  <a:pt x="110423" y="111125"/>
                </a:lnTo>
                <a:lnTo>
                  <a:pt x="151354" y="111125"/>
                </a:lnTo>
                <a:lnTo>
                  <a:pt x="166697" y="73278"/>
                </a:lnTo>
                <a:lnTo>
                  <a:pt x="220710" y="73278"/>
                </a:lnTo>
                <a:lnTo>
                  <a:pt x="220710" y="0"/>
                </a:lnTo>
                <a:close/>
              </a:path>
              <a:path w="746760" h="227329">
                <a:moveTo>
                  <a:pt x="348752" y="49275"/>
                </a:moveTo>
                <a:lnTo>
                  <a:pt x="297395" y="62563"/>
                </a:lnTo>
                <a:lnTo>
                  <a:pt x="267618" y="100964"/>
                </a:lnTo>
                <a:lnTo>
                  <a:pt x="261807" y="138175"/>
                </a:lnTo>
                <a:lnTo>
                  <a:pt x="263234" y="157656"/>
                </a:lnTo>
                <a:lnTo>
                  <a:pt x="284642" y="203073"/>
                </a:lnTo>
                <a:lnTo>
                  <a:pt x="329264" y="225343"/>
                </a:lnTo>
                <a:lnTo>
                  <a:pt x="348752" y="226822"/>
                </a:lnTo>
                <a:lnTo>
                  <a:pt x="368245" y="225343"/>
                </a:lnTo>
                <a:lnTo>
                  <a:pt x="412874" y="203073"/>
                </a:lnTo>
                <a:lnTo>
                  <a:pt x="423153" y="189484"/>
                </a:lnTo>
                <a:lnTo>
                  <a:pt x="343811" y="189484"/>
                </a:lnTo>
                <a:lnTo>
                  <a:pt x="339023" y="188594"/>
                </a:lnTo>
                <a:lnTo>
                  <a:pt x="315338" y="155448"/>
                </a:lnTo>
                <a:lnTo>
                  <a:pt x="314538" y="147574"/>
                </a:lnTo>
                <a:lnTo>
                  <a:pt x="314544" y="138175"/>
                </a:lnTo>
                <a:lnTo>
                  <a:pt x="324723" y="97027"/>
                </a:lnTo>
                <a:lnTo>
                  <a:pt x="335683" y="88773"/>
                </a:lnTo>
                <a:lnTo>
                  <a:pt x="339493" y="87375"/>
                </a:lnTo>
                <a:lnTo>
                  <a:pt x="343849" y="86613"/>
                </a:lnTo>
                <a:lnTo>
                  <a:pt x="423215" y="86613"/>
                </a:lnTo>
                <a:lnTo>
                  <a:pt x="422941" y="86026"/>
                </a:lnTo>
                <a:lnTo>
                  <a:pt x="413014" y="73025"/>
                </a:lnTo>
                <a:lnTo>
                  <a:pt x="400488" y="62616"/>
                </a:lnTo>
                <a:lnTo>
                  <a:pt x="385602" y="55197"/>
                </a:lnTo>
                <a:lnTo>
                  <a:pt x="368330" y="50752"/>
                </a:lnTo>
                <a:lnTo>
                  <a:pt x="348752" y="49275"/>
                </a:lnTo>
                <a:close/>
              </a:path>
              <a:path w="746760" h="227329">
                <a:moveTo>
                  <a:pt x="423215" y="86613"/>
                </a:moveTo>
                <a:lnTo>
                  <a:pt x="353654" y="86613"/>
                </a:lnTo>
                <a:lnTo>
                  <a:pt x="358226" y="87502"/>
                </a:lnTo>
                <a:lnTo>
                  <a:pt x="366709" y="90804"/>
                </a:lnTo>
                <a:lnTo>
                  <a:pt x="370342" y="93725"/>
                </a:lnTo>
                <a:lnTo>
                  <a:pt x="373352" y="97789"/>
                </a:lnTo>
                <a:lnTo>
                  <a:pt x="376374" y="101726"/>
                </a:lnTo>
                <a:lnTo>
                  <a:pt x="378736" y="107061"/>
                </a:lnTo>
                <a:lnTo>
                  <a:pt x="382127" y="120395"/>
                </a:lnTo>
                <a:lnTo>
                  <a:pt x="382978" y="128650"/>
                </a:lnTo>
                <a:lnTo>
                  <a:pt x="382978" y="149098"/>
                </a:lnTo>
                <a:lnTo>
                  <a:pt x="382153" y="157352"/>
                </a:lnTo>
                <a:lnTo>
                  <a:pt x="378851" y="169290"/>
                </a:lnTo>
                <a:lnTo>
                  <a:pt x="376374" y="174498"/>
                </a:lnTo>
                <a:lnTo>
                  <a:pt x="373072" y="178688"/>
                </a:lnTo>
                <a:lnTo>
                  <a:pt x="370151" y="182625"/>
                </a:lnTo>
                <a:lnTo>
                  <a:pt x="366595" y="185419"/>
                </a:lnTo>
                <a:lnTo>
                  <a:pt x="362404" y="187070"/>
                </a:lnTo>
                <a:lnTo>
                  <a:pt x="358200" y="188594"/>
                </a:lnTo>
                <a:lnTo>
                  <a:pt x="353794" y="189484"/>
                </a:lnTo>
                <a:lnTo>
                  <a:pt x="423153" y="189484"/>
                </a:lnTo>
                <a:lnTo>
                  <a:pt x="430001" y="174958"/>
                </a:lnTo>
                <a:lnTo>
                  <a:pt x="434282" y="157656"/>
                </a:lnTo>
                <a:lnTo>
                  <a:pt x="435709" y="138175"/>
                </a:lnTo>
                <a:lnTo>
                  <a:pt x="434290" y="118602"/>
                </a:lnTo>
                <a:lnTo>
                  <a:pt x="430033" y="101219"/>
                </a:lnTo>
                <a:lnTo>
                  <a:pt x="423215" y="86613"/>
                </a:lnTo>
                <a:close/>
              </a:path>
              <a:path w="746760" h="227329">
                <a:moveTo>
                  <a:pt x="467484" y="168782"/>
                </a:moveTo>
                <a:lnTo>
                  <a:pt x="462823" y="168782"/>
                </a:lnTo>
                <a:lnTo>
                  <a:pt x="462823" y="212851"/>
                </a:lnTo>
                <a:lnTo>
                  <a:pt x="499402" y="223883"/>
                </a:lnTo>
                <a:lnTo>
                  <a:pt x="528990" y="226187"/>
                </a:lnTo>
                <a:lnTo>
                  <a:pt x="547130" y="225208"/>
                </a:lnTo>
                <a:lnTo>
                  <a:pt x="589353" y="210438"/>
                </a:lnTo>
                <a:lnTo>
                  <a:pt x="606468" y="190500"/>
                </a:lnTo>
                <a:lnTo>
                  <a:pt x="522348" y="190500"/>
                </a:lnTo>
                <a:lnTo>
                  <a:pt x="515172" y="189737"/>
                </a:lnTo>
                <a:lnTo>
                  <a:pt x="501799" y="186436"/>
                </a:lnTo>
                <a:lnTo>
                  <a:pt x="495805" y="184403"/>
                </a:lnTo>
                <a:lnTo>
                  <a:pt x="490534" y="182117"/>
                </a:lnTo>
                <a:lnTo>
                  <a:pt x="484400" y="179577"/>
                </a:lnTo>
                <a:lnTo>
                  <a:pt x="479663" y="177164"/>
                </a:lnTo>
                <a:lnTo>
                  <a:pt x="476323" y="175005"/>
                </a:lnTo>
                <a:lnTo>
                  <a:pt x="470024" y="170687"/>
                </a:lnTo>
                <a:lnTo>
                  <a:pt x="467484" y="168782"/>
                </a:lnTo>
                <a:close/>
              </a:path>
              <a:path w="746760" h="227329">
                <a:moveTo>
                  <a:pt x="544535" y="49911"/>
                </a:moveTo>
                <a:lnTo>
                  <a:pt x="497070" y="58912"/>
                </a:lnTo>
                <a:lnTo>
                  <a:pt x="464879" y="94416"/>
                </a:lnTo>
                <a:lnTo>
                  <a:pt x="463522" y="105917"/>
                </a:lnTo>
                <a:lnTo>
                  <a:pt x="464176" y="114944"/>
                </a:lnTo>
                <a:lnTo>
                  <a:pt x="487242" y="148224"/>
                </a:lnTo>
                <a:lnTo>
                  <a:pt x="530146" y="160654"/>
                </a:lnTo>
                <a:lnTo>
                  <a:pt x="535251" y="161670"/>
                </a:lnTo>
                <a:lnTo>
                  <a:pt x="539023" y="162560"/>
                </a:lnTo>
                <a:lnTo>
                  <a:pt x="546948" y="164211"/>
                </a:lnTo>
                <a:lnTo>
                  <a:pt x="552320" y="165988"/>
                </a:lnTo>
                <a:lnTo>
                  <a:pt x="555139" y="167766"/>
                </a:lnTo>
                <a:lnTo>
                  <a:pt x="557971" y="169672"/>
                </a:lnTo>
                <a:lnTo>
                  <a:pt x="559381" y="172592"/>
                </a:lnTo>
                <a:lnTo>
                  <a:pt x="559381" y="181228"/>
                </a:lnTo>
                <a:lnTo>
                  <a:pt x="556981" y="184657"/>
                </a:lnTo>
                <a:lnTo>
                  <a:pt x="552180" y="187070"/>
                </a:lnTo>
                <a:lnTo>
                  <a:pt x="547367" y="189356"/>
                </a:lnTo>
                <a:lnTo>
                  <a:pt x="539963" y="190500"/>
                </a:lnTo>
                <a:lnTo>
                  <a:pt x="606468" y="190500"/>
                </a:lnTo>
                <a:lnTo>
                  <a:pt x="610034" y="180971"/>
                </a:lnTo>
                <a:lnTo>
                  <a:pt x="611299" y="169672"/>
                </a:lnTo>
                <a:lnTo>
                  <a:pt x="611225" y="165988"/>
                </a:lnTo>
                <a:lnTo>
                  <a:pt x="589567" y="128857"/>
                </a:lnTo>
                <a:lnTo>
                  <a:pt x="554085" y="117855"/>
                </a:lnTo>
                <a:lnTo>
                  <a:pt x="542516" y="115697"/>
                </a:lnTo>
                <a:lnTo>
                  <a:pt x="527898" y="112522"/>
                </a:lnTo>
                <a:lnTo>
                  <a:pt x="521916" y="110489"/>
                </a:lnTo>
                <a:lnTo>
                  <a:pt x="519376" y="108330"/>
                </a:lnTo>
                <a:lnTo>
                  <a:pt x="516823" y="106299"/>
                </a:lnTo>
                <a:lnTo>
                  <a:pt x="515553" y="103250"/>
                </a:lnTo>
                <a:lnTo>
                  <a:pt x="515553" y="94868"/>
                </a:lnTo>
                <a:lnTo>
                  <a:pt x="518360" y="91566"/>
                </a:lnTo>
                <a:lnTo>
                  <a:pt x="529574" y="86740"/>
                </a:lnTo>
                <a:lnTo>
                  <a:pt x="536483" y="85598"/>
                </a:lnTo>
                <a:lnTo>
                  <a:pt x="604199" y="85598"/>
                </a:lnTo>
                <a:lnTo>
                  <a:pt x="604199" y="61722"/>
                </a:lnTo>
                <a:lnTo>
                  <a:pt x="561986" y="50863"/>
                </a:lnTo>
                <a:lnTo>
                  <a:pt x="553355" y="50149"/>
                </a:lnTo>
                <a:lnTo>
                  <a:pt x="544535" y="49911"/>
                </a:lnTo>
                <a:close/>
              </a:path>
              <a:path w="746760" h="227329">
                <a:moveTo>
                  <a:pt x="604199" y="85598"/>
                </a:moveTo>
                <a:lnTo>
                  <a:pt x="544687" y="85598"/>
                </a:lnTo>
                <a:lnTo>
                  <a:pt x="552086" y="85909"/>
                </a:lnTo>
                <a:lnTo>
                  <a:pt x="559441" y="86852"/>
                </a:lnTo>
                <a:lnTo>
                  <a:pt x="599818" y="104012"/>
                </a:lnTo>
                <a:lnTo>
                  <a:pt x="604199" y="104012"/>
                </a:lnTo>
                <a:lnTo>
                  <a:pt x="604199" y="85598"/>
                </a:lnTo>
                <a:close/>
              </a:path>
              <a:path w="746760" h="227329">
                <a:moveTo>
                  <a:pt x="698878" y="90804"/>
                </a:moveTo>
                <a:lnTo>
                  <a:pt x="647837" y="90804"/>
                </a:lnTo>
                <a:lnTo>
                  <a:pt x="647893" y="169799"/>
                </a:lnTo>
                <a:lnTo>
                  <a:pt x="662327" y="212216"/>
                </a:lnTo>
                <a:lnTo>
                  <a:pt x="706511" y="224916"/>
                </a:lnTo>
                <a:lnTo>
                  <a:pt x="715375" y="224916"/>
                </a:lnTo>
                <a:lnTo>
                  <a:pt x="746389" y="220090"/>
                </a:lnTo>
                <a:lnTo>
                  <a:pt x="746389" y="188594"/>
                </a:lnTo>
                <a:lnTo>
                  <a:pt x="716455" y="188594"/>
                </a:lnTo>
                <a:lnTo>
                  <a:pt x="711591" y="187578"/>
                </a:lnTo>
                <a:lnTo>
                  <a:pt x="704923" y="183514"/>
                </a:lnTo>
                <a:lnTo>
                  <a:pt x="702599" y="180720"/>
                </a:lnTo>
                <a:lnTo>
                  <a:pt x="701278" y="177291"/>
                </a:lnTo>
                <a:lnTo>
                  <a:pt x="699869" y="173736"/>
                </a:lnTo>
                <a:lnTo>
                  <a:pt x="699119" y="169799"/>
                </a:lnTo>
                <a:lnTo>
                  <a:pt x="698929" y="161036"/>
                </a:lnTo>
                <a:lnTo>
                  <a:pt x="698878" y="90804"/>
                </a:lnTo>
                <a:close/>
              </a:path>
              <a:path w="746760" h="227329">
                <a:moveTo>
                  <a:pt x="746389" y="183514"/>
                </a:moveTo>
                <a:lnTo>
                  <a:pt x="742160" y="183514"/>
                </a:lnTo>
                <a:lnTo>
                  <a:pt x="740470" y="184530"/>
                </a:lnTo>
                <a:lnTo>
                  <a:pt x="737486" y="185547"/>
                </a:lnTo>
                <a:lnTo>
                  <a:pt x="733206" y="186816"/>
                </a:lnTo>
                <a:lnTo>
                  <a:pt x="728926" y="187960"/>
                </a:lnTo>
                <a:lnTo>
                  <a:pt x="725484" y="188594"/>
                </a:lnTo>
                <a:lnTo>
                  <a:pt x="746389" y="188594"/>
                </a:lnTo>
                <a:lnTo>
                  <a:pt x="746389" y="183514"/>
                </a:lnTo>
                <a:close/>
              </a:path>
              <a:path w="746760" h="227329">
                <a:moveTo>
                  <a:pt x="746389" y="54482"/>
                </a:moveTo>
                <a:lnTo>
                  <a:pt x="626920" y="54482"/>
                </a:lnTo>
                <a:lnTo>
                  <a:pt x="626920" y="90804"/>
                </a:lnTo>
                <a:lnTo>
                  <a:pt x="746389" y="90804"/>
                </a:lnTo>
                <a:lnTo>
                  <a:pt x="746389" y="54482"/>
                </a:lnTo>
                <a:close/>
              </a:path>
              <a:path w="746760" h="227329">
                <a:moveTo>
                  <a:pt x="698878" y="6730"/>
                </a:moveTo>
                <a:lnTo>
                  <a:pt x="647837" y="6730"/>
                </a:lnTo>
                <a:lnTo>
                  <a:pt x="647837" y="54482"/>
                </a:lnTo>
                <a:lnTo>
                  <a:pt x="698878" y="54482"/>
                </a:lnTo>
                <a:lnTo>
                  <a:pt x="698878" y="673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1786" y="149479"/>
            <a:ext cx="1437640" cy="236220"/>
          </a:xfrm>
          <a:custGeom>
            <a:avLst/>
            <a:gdLst/>
            <a:ahLst/>
            <a:cxnLst/>
            <a:rect l="l" t="t" r="r" b="b"/>
            <a:pathLst>
              <a:path w="1437639" h="236220">
                <a:moveTo>
                  <a:pt x="123291" y="192278"/>
                </a:moveTo>
                <a:lnTo>
                  <a:pt x="0" y="192278"/>
                </a:lnTo>
                <a:lnTo>
                  <a:pt x="0" y="231521"/>
                </a:lnTo>
                <a:lnTo>
                  <a:pt x="123291" y="231521"/>
                </a:lnTo>
                <a:lnTo>
                  <a:pt x="123291" y="192278"/>
                </a:lnTo>
                <a:close/>
              </a:path>
              <a:path w="1437639" h="236220">
                <a:moveTo>
                  <a:pt x="88798" y="49149"/>
                </a:moveTo>
                <a:lnTo>
                  <a:pt x="34505" y="49149"/>
                </a:lnTo>
                <a:lnTo>
                  <a:pt x="34505" y="192278"/>
                </a:lnTo>
                <a:lnTo>
                  <a:pt x="88798" y="192278"/>
                </a:lnTo>
                <a:lnTo>
                  <a:pt x="88798" y="49149"/>
                </a:lnTo>
                <a:close/>
              </a:path>
              <a:path w="1437639" h="236220">
                <a:moveTo>
                  <a:pt x="123291" y="9906"/>
                </a:moveTo>
                <a:lnTo>
                  <a:pt x="0" y="9906"/>
                </a:lnTo>
                <a:lnTo>
                  <a:pt x="0" y="49149"/>
                </a:lnTo>
                <a:lnTo>
                  <a:pt x="123291" y="49149"/>
                </a:lnTo>
                <a:lnTo>
                  <a:pt x="123291" y="9906"/>
                </a:lnTo>
                <a:close/>
              </a:path>
              <a:path w="1437639" h="236220">
                <a:moveTo>
                  <a:pt x="219621" y="64388"/>
                </a:moveTo>
                <a:lnTo>
                  <a:pt x="168579" y="64388"/>
                </a:lnTo>
                <a:lnTo>
                  <a:pt x="168579" y="231521"/>
                </a:lnTo>
                <a:lnTo>
                  <a:pt x="219621" y="231521"/>
                </a:lnTo>
                <a:lnTo>
                  <a:pt x="219621" y="113030"/>
                </a:lnTo>
                <a:lnTo>
                  <a:pt x="225171" y="109600"/>
                </a:lnTo>
                <a:lnTo>
                  <a:pt x="230339" y="107061"/>
                </a:lnTo>
                <a:lnTo>
                  <a:pt x="235102" y="105410"/>
                </a:lnTo>
                <a:lnTo>
                  <a:pt x="239852" y="103886"/>
                </a:lnTo>
                <a:lnTo>
                  <a:pt x="244551" y="103124"/>
                </a:lnTo>
                <a:lnTo>
                  <a:pt x="326110" y="103124"/>
                </a:lnTo>
                <a:lnTo>
                  <a:pt x="324440" y="95265"/>
                </a:lnTo>
                <a:lnTo>
                  <a:pt x="319920" y="84445"/>
                </a:lnTo>
                <a:lnTo>
                  <a:pt x="318750" y="82804"/>
                </a:lnTo>
                <a:lnTo>
                  <a:pt x="219621" y="82804"/>
                </a:lnTo>
                <a:lnTo>
                  <a:pt x="219621" y="64388"/>
                </a:lnTo>
                <a:close/>
              </a:path>
              <a:path w="1437639" h="236220">
                <a:moveTo>
                  <a:pt x="326110" y="103124"/>
                </a:moveTo>
                <a:lnTo>
                  <a:pt x="255663" y="103124"/>
                </a:lnTo>
                <a:lnTo>
                  <a:pt x="260731" y="103886"/>
                </a:lnTo>
                <a:lnTo>
                  <a:pt x="264363" y="105663"/>
                </a:lnTo>
                <a:lnTo>
                  <a:pt x="277012" y="141859"/>
                </a:lnTo>
                <a:lnTo>
                  <a:pt x="277012" y="231521"/>
                </a:lnTo>
                <a:lnTo>
                  <a:pt x="328053" y="231521"/>
                </a:lnTo>
                <a:lnTo>
                  <a:pt x="327998" y="121793"/>
                </a:lnTo>
                <a:lnTo>
                  <a:pt x="327150" y="108015"/>
                </a:lnTo>
                <a:lnTo>
                  <a:pt x="326110" y="103124"/>
                </a:lnTo>
                <a:close/>
              </a:path>
              <a:path w="1437639" h="236220">
                <a:moveTo>
                  <a:pt x="273418" y="59817"/>
                </a:moveTo>
                <a:lnTo>
                  <a:pt x="232906" y="73009"/>
                </a:lnTo>
                <a:lnTo>
                  <a:pt x="219621" y="82804"/>
                </a:lnTo>
                <a:lnTo>
                  <a:pt x="318750" y="82804"/>
                </a:lnTo>
                <a:lnTo>
                  <a:pt x="285565" y="60795"/>
                </a:lnTo>
                <a:lnTo>
                  <a:pt x="273418" y="59817"/>
                </a:lnTo>
                <a:close/>
              </a:path>
              <a:path w="1437639" h="236220">
                <a:moveTo>
                  <a:pt x="372249" y="178688"/>
                </a:moveTo>
                <a:lnTo>
                  <a:pt x="367550" y="178688"/>
                </a:lnTo>
                <a:lnTo>
                  <a:pt x="367550" y="222758"/>
                </a:lnTo>
                <a:lnTo>
                  <a:pt x="404124" y="233789"/>
                </a:lnTo>
                <a:lnTo>
                  <a:pt x="433717" y="236093"/>
                </a:lnTo>
                <a:lnTo>
                  <a:pt x="451840" y="235114"/>
                </a:lnTo>
                <a:lnTo>
                  <a:pt x="494042" y="220345"/>
                </a:lnTo>
                <a:lnTo>
                  <a:pt x="511187" y="200406"/>
                </a:lnTo>
                <a:lnTo>
                  <a:pt x="426986" y="200406"/>
                </a:lnTo>
                <a:lnTo>
                  <a:pt x="419874" y="199644"/>
                </a:lnTo>
                <a:lnTo>
                  <a:pt x="406539" y="196342"/>
                </a:lnTo>
                <a:lnTo>
                  <a:pt x="400570" y="194310"/>
                </a:lnTo>
                <a:lnTo>
                  <a:pt x="395236" y="192024"/>
                </a:lnTo>
                <a:lnTo>
                  <a:pt x="389140" y="189484"/>
                </a:lnTo>
                <a:lnTo>
                  <a:pt x="384314" y="187071"/>
                </a:lnTo>
                <a:lnTo>
                  <a:pt x="381012" y="184912"/>
                </a:lnTo>
                <a:lnTo>
                  <a:pt x="374789" y="180594"/>
                </a:lnTo>
                <a:lnTo>
                  <a:pt x="372249" y="178688"/>
                </a:lnTo>
                <a:close/>
              </a:path>
              <a:path w="1437639" h="236220">
                <a:moveTo>
                  <a:pt x="449211" y="59817"/>
                </a:moveTo>
                <a:lnTo>
                  <a:pt x="401759" y="68818"/>
                </a:lnTo>
                <a:lnTo>
                  <a:pt x="369543" y="104322"/>
                </a:lnTo>
                <a:lnTo>
                  <a:pt x="368185" y="115824"/>
                </a:lnTo>
                <a:lnTo>
                  <a:pt x="368850" y="124850"/>
                </a:lnTo>
                <a:lnTo>
                  <a:pt x="391966" y="158130"/>
                </a:lnTo>
                <a:lnTo>
                  <a:pt x="434860" y="170561"/>
                </a:lnTo>
                <a:lnTo>
                  <a:pt x="439940" y="171576"/>
                </a:lnTo>
                <a:lnTo>
                  <a:pt x="443750" y="172466"/>
                </a:lnTo>
                <a:lnTo>
                  <a:pt x="451624" y="174117"/>
                </a:lnTo>
                <a:lnTo>
                  <a:pt x="456958" y="175895"/>
                </a:lnTo>
                <a:lnTo>
                  <a:pt x="459879" y="177673"/>
                </a:lnTo>
                <a:lnTo>
                  <a:pt x="462673" y="179578"/>
                </a:lnTo>
                <a:lnTo>
                  <a:pt x="464070" y="182499"/>
                </a:lnTo>
                <a:lnTo>
                  <a:pt x="464070" y="191135"/>
                </a:lnTo>
                <a:lnTo>
                  <a:pt x="461657" y="194563"/>
                </a:lnTo>
                <a:lnTo>
                  <a:pt x="456831" y="196976"/>
                </a:lnTo>
                <a:lnTo>
                  <a:pt x="452132" y="199262"/>
                </a:lnTo>
                <a:lnTo>
                  <a:pt x="444639" y="200406"/>
                </a:lnTo>
                <a:lnTo>
                  <a:pt x="511187" y="200406"/>
                </a:lnTo>
                <a:lnTo>
                  <a:pt x="514759" y="190877"/>
                </a:lnTo>
                <a:lnTo>
                  <a:pt x="516026" y="179578"/>
                </a:lnTo>
                <a:lnTo>
                  <a:pt x="515953" y="175895"/>
                </a:lnTo>
                <a:lnTo>
                  <a:pt x="494296" y="138763"/>
                </a:lnTo>
                <a:lnTo>
                  <a:pt x="458736" y="127762"/>
                </a:lnTo>
                <a:lnTo>
                  <a:pt x="447179" y="125603"/>
                </a:lnTo>
                <a:lnTo>
                  <a:pt x="432574" y="122428"/>
                </a:lnTo>
                <a:lnTo>
                  <a:pt x="426605" y="120396"/>
                </a:lnTo>
                <a:lnTo>
                  <a:pt x="424065" y="118237"/>
                </a:lnTo>
                <a:lnTo>
                  <a:pt x="421525" y="116205"/>
                </a:lnTo>
                <a:lnTo>
                  <a:pt x="420255" y="113157"/>
                </a:lnTo>
                <a:lnTo>
                  <a:pt x="420255" y="104775"/>
                </a:lnTo>
                <a:lnTo>
                  <a:pt x="423049" y="101473"/>
                </a:lnTo>
                <a:lnTo>
                  <a:pt x="434225" y="96647"/>
                </a:lnTo>
                <a:lnTo>
                  <a:pt x="441210" y="95504"/>
                </a:lnTo>
                <a:lnTo>
                  <a:pt x="508901" y="95504"/>
                </a:lnTo>
                <a:lnTo>
                  <a:pt x="508901" y="71628"/>
                </a:lnTo>
                <a:lnTo>
                  <a:pt x="466674" y="60769"/>
                </a:lnTo>
                <a:lnTo>
                  <a:pt x="458050" y="60055"/>
                </a:lnTo>
                <a:lnTo>
                  <a:pt x="449211" y="59817"/>
                </a:lnTo>
                <a:close/>
              </a:path>
              <a:path w="1437639" h="236220">
                <a:moveTo>
                  <a:pt x="508901" y="95504"/>
                </a:moveTo>
                <a:lnTo>
                  <a:pt x="449338" y="95504"/>
                </a:lnTo>
                <a:lnTo>
                  <a:pt x="456744" y="95815"/>
                </a:lnTo>
                <a:lnTo>
                  <a:pt x="464102" y="96758"/>
                </a:lnTo>
                <a:lnTo>
                  <a:pt x="504583" y="113919"/>
                </a:lnTo>
                <a:lnTo>
                  <a:pt x="508901" y="113919"/>
                </a:lnTo>
                <a:lnTo>
                  <a:pt x="508901" y="95504"/>
                </a:lnTo>
                <a:close/>
              </a:path>
              <a:path w="1437639" h="236220">
                <a:moveTo>
                  <a:pt x="603643" y="100711"/>
                </a:moveTo>
                <a:lnTo>
                  <a:pt x="552589" y="100711"/>
                </a:lnTo>
                <a:lnTo>
                  <a:pt x="552646" y="179705"/>
                </a:lnTo>
                <a:lnTo>
                  <a:pt x="567067" y="222123"/>
                </a:lnTo>
                <a:lnTo>
                  <a:pt x="611263" y="234823"/>
                </a:lnTo>
                <a:lnTo>
                  <a:pt x="620026" y="234823"/>
                </a:lnTo>
                <a:lnTo>
                  <a:pt x="651141" y="229997"/>
                </a:lnTo>
                <a:lnTo>
                  <a:pt x="651141" y="198500"/>
                </a:lnTo>
                <a:lnTo>
                  <a:pt x="621169" y="198500"/>
                </a:lnTo>
                <a:lnTo>
                  <a:pt x="616343" y="197485"/>
                </a:lnTo>
                <a:lnTo>
                  <a:pt x="603770" y="179705"/>
                </a:lnTo>
                <a:lnTo>
                  <a:pt x="603643" y="100711"/>
                </a:lnTo>
                <a:close/>
              </a:path>
              <a:path w="1437639" h="236220">
                <a:moveTo>
                  <a:pt x="651141" y="193421"/>
                </a:moveTo>
                <a:lnTo>
                  <a:pt x="646823" y="193421"/>
                </a:lnTo>
                <a:lnTo>
                  <a:pt x="645172" y="194437"/>
                </a:lnTo>
                <a:lnTo>
                  <a:pt x="642124" y="195453"/>
                </a:lnTo>
                <a:lnTo>
                  <a:pt x="637933" y="196723"/>
                </a:lnTo>
                <a:lnTo>
                  <a:pt x="633615" y="197866"/>
                </a:lnTo>
                <a:lnTo>
                  <a:pt x="630186" y="198500"/>
                </a:lnTo>
                <a:lnTo>
                  <a:pt x="651141" y="198500"/>
                </a:lnTo>
                <a:lnTo>
                  <a:pt x="651141" y="193421"/>
                </a:lnTo>
                <a:close/>
              </a:path>
              <a:path w="1437639" h="236220">
                <a:moveTo>
                  <a:pt x="651141" y="64388"/>
                </a:moveTo>
                <a:lnTo>
                  <a:pt x="531634" y="64388"/>
                </a:lnTo>
                <a:lnTo>
                  <a:pt x="531634" y="100711"/>
                </a:lnTo>
                <a:lnTo>
                  <a:pt x="651141" y="100711"/>
                </a:lnTo>
                <a:lnTo>
                  <a:pt x="651141" y="64388"/>
                </a:lnTo>
                <a:close/>
              </a:path>
              <a:path w="1437639" h="236220">
                <a:moveTo>
                  <a:pt x="603643" y="16637"/>
                </a:moveTo>
                <a:lnTo>
                  <a:pt x="552589" y="16637"/>
                </a:lnTo>
                <a:lnTo>
                  <a:pt x="552589" y="64388"/>
                </a:lnTo>
                <a:lnTo>
                  <a:pt x="603643" y="64388"/>
                </a:lnTo>
                <a:lnTo>
                  <a:pt x="603643" y="16637"/>
                </a:lnTo>
                <a:close/>
              </a:path>
              <a:path w="1437639" h="236220">
                <a:moveTo>
                  <a:pt x="835656" y="96393"/>
                </a:moveTo>
                <a:lnTo>
                  <a:pt x="746518" y="96393"/>
                </a:lnTo>
                <a:lnTo>
                  <a:pt x="756299" y="96726"/>
                </a:lnTo>
                <a:lnTo>
                  <a:pt x="764854" y="97726"/>
                </a:lnTo>
                <a:lnTo>
                  <a:pt x="772146" y="99393"/>
                </a:lnTo>
                <a:lnTo>
                  <a:pt x="778141" y="101726"/>
                </a:lnTo>
                <a:lnTo>
                  <a:pt x="785253" y="105156"/>
                </a:lnTo>
                <a:lnTo>
                  <a:pt x="788936" y="111506"/>
                </a:lnTo>
                <a:lnTo>
                  <a:pt x="788936" y="121666"/>
                </a:lnTo>
                <a:lnTo>
                  <a:pt x="777792" y="122428"/>
                </a:lnTo>
                <a:lnTo>
                  <a:pt x="766838" y="123380"/>
                </a:lnTo>
                <a:lnTo>
                  <a:pt x="726262" y="129666"/>
                </a:lnTo>
                <a:lnTo>
                  <a:pt x="692662" y="148169"/>
                </a:lnTo>
                <a:lnTo>
                  <a:pt x="680605" y="183642"/>
                </a:lnTo>
                <a:lnTo>
                  <a:pt x="681558" y="194569"/>
                </a:lnTo>
                <a:lnTo>
                  <a:pt x="703937" y="227661"/>
                </a:lnTo>
                <a:lnTo>
                  <a:pt x="733691" y="235966"/>
                </a:lnTo>
                <a:lnTo>
                  <a:pt x="740168" y="235966"/>
                </a:lnTo>
                <a:lnTo>
                  <a:pt x="778395" y="221742"/>
                </a:lnTo>
                <a:lnTo>
                  <a:pt x="782459" y="218567"/>
                </a:lnTo>
                <a:lnTo>
                  <a:pt x="785888" y="216026"/>
                </a:lnTo>
                <a:lnTo>
                  <a:pt x="788555" y="213868"/>
                </a:lnTo>
                <a:lnTo>
                  <a:pt x="839101" y="213868"/>
                </a:lnTo>
                <a:lnTo>
                  <a:pt x="839101" y="199644"/>
                </a:lnTo>
                <a:lnTo>
                  <a:pt x="752868" y="199644"/>
                </a:lnTo>
                <a:lnTo>
                  <a:pt x="748169" y="199262"/>
                </a:lnTo>
                <a:lnTo>
                  <a:pt x="745248" y="198247"/>
                </a:lnTo>
                <a:lnTo>
                  <a:pt x="742200" y="197358"/>
                </a:lnTo>
                <a:lnTo>
                  <a:pt x="739533" y="195834"/>
                </a:lnTo>
                <a:lnTo>
                  <a:pt x="735088" y="191897"/>
                </a:lnTo>
                <a:lnTo>
                  <a:pt x="733691" y="189865"/>
                </a:lnTo>
                <a:lnTo>
                  <a:pt x="733183" y="187706"/>
                </a:lnTo>
                <a:lnTo>
                  <a:pt x="732548" y="185420"/>
                </a:lnTo>
                <a:lnTo>
                  <a:pt x="732387" y="183642"/>
                </a:lnTo>
                <a:lnTo>
                  <a:pt x="732294" y="173990"/>
                </a:lnTo>
                <a:lnTo>
                  <a:pt x="733691" y="169672"/>
                </a:lnTo>
                <a:lnTo>
                  <a:pt x="781697" y="153670"/>
                </a:lnTo>
                <a:lnTo>
                  <a:pt x="788555" y="153035"/>
                </a:lnTo>
                <a:lnTo>
                  <a:pt x="839101" y="153035"/>
                </a:lnTo>
                <a:lnTo>
                  <a:pt x="839101" y="117856"/>
                </a:lnTo>
                <a:lnTo>
                  <a:pt x="837889" y="103806"/>
                </a:lnTo>
                <a:lnTo>
                  <a:pt x="835656" y="96393"/>
                </a:lnTo>
                <a:close/>
              </a:path>
              <a:path w="1437639" h="236220">
                <a:moveTo>
                  <a:pt x="839101" y="213868"/>
                </a:moveTo>
                <a:lnTo>
                  <a:pt x="788555" y="213868"/>
                </a:lnTo>
                <a:lnTo>
                  <a:pt x="788555" y="231521"/>
                </a:lnTo>
                <a:lnTo>
                  <a:pt x="839101" y="231521"/>
                </a:lnTo>
                <a:lnTo>
                  <a:pt x="839101" y="213868"/>
                </a:lnTo>
                <a:close/>
              </a:path>
              <a:path w="1437639" h="236220">
                <a:moveTo>
                  <a:pt x="839101" y="153035"/>
                </a:moveTo>
                <a:lnTo>
                  <a:pt x="788555" y="153035"/>
                </a:lnTo>
                <a:lnTo>
                  <a:pt x="788555" y="187833"/>
                </a:lnTo>
                <a:lnTo>
                  <a:pt x="784618" y="191388"/>
                </a:lnTo>
                <a:lnTo>
                  <a:pt x="780046" y="194183"/>
                </a:lnTo>
                <a:lnTo>
                  <a:pt x="774839" y="196469"/>
                </a:lnTo>
                <a:lnTo>
                  <a:pt x="769632" y="198628"/>
                </a:lnTo>
                <a:lnTo>
                  <a:pt x="764425" y="199644"/>
                </a:lnTo>
                <a:lnTo>
                  <a:pt x="839101" y="199644"/>
                </a:lnTo>
                <a:lnTo>
                  <a:pt x="839101" y="153035"/>
                </a:lnTo>
                <a:close/>
              </a:path>
              <a:path w="1437639" h="236220">
                <a:moveTo>
                  <a:pt x="757059" y="59562"/>
                </a:moveTo>
                <a:lnTo>
                  <a:pt x="712183" y="64194"/>
                </a:lnTo>
                <a:lnTo>
                  <a:pt x="694448" y="67945"/>
                </a:lnTo>
                <a:lnTo>
                  <a:pt x="694448" y="108331"/>
                </a:lnTo>
                <a:lnTo>
                  <a:pt x="699147" y="108331"/>
                </a:lnTo>
                <a:lnTo>
                  <a:pt x="703211" y="106553"/>
                </a:lnTo>
                <a:lnTo>
                  <a:pt x="710069" y="104140"/>
                </a:lnTo>
                <a:lnTo>
                  <a:pt x="746518" y="96393"/>
                </a:lnTo>
                <a:lnTo>
                  <a:pt x="835656" y="96393"/>
                </a:lnTo>
                <a:lnTo>
                  <a:pt x="834259" y="91757"/>
                </a:lnTo>
                <a:lnTo>
                  <a:pt x="794429" y="63087"/>
                </a:lnTo>
                <a:lnTo>
                  <a:pt x="777256" y="60444"/>
                </a:lnTo>
                <a:lnTo>
                  <a:pt x="757059" y="59562"/>
                </a:lnTo>
                <a:close/>
              </a:path>
              <a:path w="1437639" h="236220">
                <a:moveTo>
                  <a:pt x="933970" y="0"/>
                </a:moveTo>
                <a:lnTo>
                  <a:pt x="882916" y="0"/>
                </a:lnTo>
                <a:lnTo>
                  <a:pt x="882916" y="231521"/>
                </a:lnTo>
                <a:lnTo>
                  <a:pt x="933970" y="231521"/>
                </a:lnTo>
                <a:lnTo>
                  <a:pt x="933970" y="0"/>
                </a:lnTo>
                <a:close/>
              </a:path>
              <a:path w="1437639" h="236220">
                <a:moveTo>
                  <a:pt x="1038745" y="0"/>
                </a:moveTo>
                <a:lnTo>
                  <a:pt x="987691" y="0"/>
                </a:lnTo>
                <a:lnTo>
                  <a:pt x="987691" y="231521"/>
                </a:lnTo>
                <a:lnTo>
                  <a:pt x="1038745" y="231521"/>
                </a:lnTo>
                <a:lnTo>
                  <a:pt x="1038745" y="0"/>
                </a:lnTo>
                <a:close/>
              </a:path>
              <a:path w="1437639" h="236220">
                <a:moveTo>
                  <a:pt x="1171079" y="59182"/>
                </a:moveTo>
                <a:lnTo>
                  <a:pt x="1118180" y="72737"/>
                </a:lnTo>
                <a:lnTo>
                  <a:pt x="1086926" y="111807"/>
                </a:lnTo>
                <a:lnTo>
                  <a:pt x="1080909" y="148971"/>
                </a:lnTo>
                <a:lnTo>
                  <a:pt x="1082503" y="168640"/>
                </a:lnTo>
                <a:lnTo>
                  <a:pt x="1106309" y="213360"/>
                </a:lnTo>
                <a:lnTo>
                  <a:pt x="1157083" y="234559"/>
                </a:lnTo>
                <a:lnTo>
                  <a:pt x="1179588" y="235966"/>
                </a:lnTo>
                <a:lnTo>
                  <a:pt x="1188635" y="235771"/>
                </a:lnTo>
                <a:lnTo>
                  <a:pt x="1229150" y="228393"/>
                </a:lnTo>
                <a:lnTo>
                  <a:pt x="1245882" y="222123"/>
                </a:lnTo>
                <a:lnTo>
                  <a:pt x="1245882" y="198374"/>
                </a:lnTo>
                <a:lnTo>
                  <a:pt x="1185049" y="198374"/>
                </a:lnTo>
                <a:lnTo>
                  <a:pt x="1173143" y="197711"/>
                </a:lnTo>
                <a:lnTo>
                  <a:pt x="1136456" y="175196"/>
                </a:lnTo>
                <a:lnTo>
                  <a:pt x="1132344" y="157861"/>
                </a:lnTo>
                <a:lnTo>
                  <a:pt x="1248930" y="157861"/>
                </a:lnTo>
                <a:lnTo>
                  <a:pt x="1248930" y="139065"/>
                </a:lnTo>
                <a:lnTo>
                  <a:pt x="1248078" y="126492"/>
                </a:lnTo>
                <a:lnTo>
                  <a:pt x="1132217" y="126492"/>
                </a:lnTo>
                <a:lnTo>
                  <a:pt x="1133313" y="118231"/>
                </a:lnTo>
                <a:lnTo>
                  <a:pt x="1167015" y="92710"/>
                </a:lnTo>
                <a:lnTo>
                  <a:pt x="1238574" y="92710"/>
                </a:lnTo>
                <a:lnTo>
                  <a:pt x="1237893" y="91184"/>
                </a:lnTo>
                <a:lnTo>
                  <a:pt x="1229372" y="79756"/>
                </a:lnTo>
                <a:lnTo>
                  <a:pt x="1218389" y="70754"/>
                </a:lnTo>
                <a:lnTo>
                  <a:pt x="1205036" y="64325"/>
                </a:lnTo>
                <a:lnTo>
                  <a:pt x="1189278" y="60467"/>
                </a:lnTo>
                <a:lnTo>
                  <a:pt x="1171079" y="59182"/>
                </a:lnTo>
                <a:close/>
              </a:path>
              <a:path w="1437639" h="236220">
                <a:moveTo>
                  <a:pt x="1245882" y="179070"/>
                </a:moveTo>
                <a:lnTo>
                  <a:pt x="1240294" y="179070"/>
                </a:lnTo>
                <a:lnTo>
                  <a:pt x="1235508" y="182544"/>
                </a:lnTo>
                <a:lnTo>
                  <a:pt x="1229881" y="185928"/>
                </a:lnTo>
                <a:lnTo>
                  <a:pt x="1193074" y="197993"/>
                </a:lnTo>
                <a:lnTo>
                  <a:pt x="1185049" y="198374"/>
                </a:lnTo>
                <a:lnTo>
                  <a:pt x="1245882" y="198374"/>
                </a:lnTo>
                <a:lnTo>
                  <a:pt x="1245882" y="179070"/>
                </a:lnTo>
                <a:close/>
              </a:path>
              <a:path w="1437639" h="236220">
                <a:moveTo>
                  <a:pt x="1238574" y="92710"/>
                </a:moveTo>
                <a:lnTo>
                  <a:pt x="1177556" y="92710"/>
                </a:lnTo>
                <a:lnTo>
                  <a:pt x="1185303" y="95504"/>
                </a:lnTo>
                <a:lnTo>
                  <a:pt x="1190383" y="101092"/>
                </a:lnTo>
                <a:lnTo>
                  <a:pt x="1193667" y="105882"/>
                </a:lnTo>
                <a:lnTo>
                  <a:pt x="1196082" y="111696"/>
                </a:lnTo>
                <a:lnTo>
                  <a:pt x="1197616" y="118558"/>
                </a:lnTo>
                <a:lnTo>
                  <a:pt x="1198257" y="126492"/>
                </a:lnTo>
                <a:lnTo>
                  <a:pt x="1248078" y="126492"/>
                </a:lnTo>
                <a:lnTo>
                  <a:pt x="1247696" y="120850"/>
                </a:lnTo>
                <a:lnTo>
                  <a:pt x="1244009" y="104886"/>
                </a:lnTo>
                <a:lnTo>
                  <a:pt x="1238574" y="92710"/>
                </a:lnTo>
                <a:close/>
              </a:path>
              <a:path w="1437639" h="236220">
                <a:moveTo>
                  <a:pt x="1353832" y="59817"/>
                </a:moveTo>
                <a:lnTo>
                  <a:pt x="1344307" y="59817"/>
                </a:lnTo>
                <a:lnTo>
                  <a:pt x="1337449" y="60198"/>
                </a:lnTo>
                <a:lnTo>
                  <a:pt x="1298659" y="78021"/>
                </a:lnTo>
                <a:lnTo>
                  <a:pt x="1277505" y="111506"/>
                </a:lnTo>
                <a:lnTo>
                  <a:pt x="1271663" y="149225"/>
                </a:lnTo>
                <a:lnTo>
                  <a:pt x="1272757" y="168128"/>
                </a:lnTo>
                <a:lnTo>
                  <a:pt x="1289062" y="212598"/>
                </a:lnTo>
                <a:lnTo>
                  <a:pt x="1321656" y="234636"/>
                </a:lnTo>
                <a:lnTo>
                  <a:pt x="1335417" y="236093"/>
                </a:lnTo>
                <a:lnTo>
                  <a:pt x="1342652" y="235759"/>
                </a:lnTo>
                <a:lnTo>
                  <a:pt x="1379889" y="219382"/>
                </a:lnTo>
                <a:lnTo>
                  <a:pt x="1386344" y="214122"/>
                </a:lnTo>
                <a:lnTo>
                  <a:pt x="1437398" y="214122"/>
                </a:lnTo>
                <a:lnTo>
                  <a:pt x="1437398" y="195453"/>
                </a:lnTo>
                <a:lnTo>
                  <a:pt x="1358023" y="195453"/>
                </a:lnTo>
                <a:lnTo>
                  <a:pt x="1349762" y="194762"/>
                </a:lnTo>
                <a:lnTo>
                  <a:pt x="1324616" y="160168"/>
                </a:lnTo>
                <a:lnTo>
                  <a:pt x="1324114" y="148717"/>
                </a:lnTo>
                <a:lnTo>
                  <a:pt x="1324753" y="137644"/>
                </a:lnTo>
                <a:lnTo>
                  <a:pt x="1346720" y="102203"/>
                </a:lnTo>
                <a:lnTo>
                  <a:pt x="1364246" y="98933"/>
                </a:lnTo>
                <a:lnTo>
                  <a:pt x="1437398" y="98933"/>
                </a:lnTo>
                <a:lnTo>
                  <a:pt x="1437398" y="71120"/>
                </a:lnTo>
                <a:lnTo>
                  <a:pt x="1386344" y="71120"/>
                </a:lnTo>
                <a:lnTo>
                  <a:pt x="1379994" y="67818"/>
                </a:lnTo>
                <a:lnTo>
                  <a:pt x="1373771" y="65150"/>
                </a:lnTo>
                <a:lnTo>
                  <a:pt x="1361579" y="60833"/>
                </a:lnTo>
                <a:lnTo>
                  <a:pt x="1353832" y="59817"/>
                </a:lnTo>
                <a:close/>
              </a:path>
              <a:path w="1437639" h="236220">
                <a:moveTo>
                  <a:pt x="1437398" y="214122"/>
                </a:moveTo>
                <a:lnTo>
                  <a:pt x="1386344" y="214122"/>
                </a:lnTo>
                <a:lnTo>
                  <a:pt x="1386344" y="231521"/>
                </a:lnTo>
                <a:lnTo>
                  <a:pt x="1437398" y="231521"/>
                </a:lnTo>
                <a:lnTo>
                  <a:pt x="1437398" y="214122"/>
                </a:lnTo>
                <a:close/>
              </a:path>
              <a:path w="1437639" h="236220">
                <a:moveTo>
                  <a:pt x="1437398" y="98933"/>
                </a:moveTo>
                <a:lnTo>
                  <a:pt x="1367548" y="98933"/>
                </a:lnTo>
                <a:lnTo>
                  <a:pt x="1371104" y="99313"/>
                </a:lnTo>
                <a:lnTo>
                  <a:pt x="1375041" y="99949"/>
                </a:lnTo>
                <a:lnTo>
                  <a:pt x="1378978" y="100711"/>
                </a:lnTo>
                <a:lnTo>
                  <a:pt x="1382788" y="101854"/>
                </a:lnTo>
                <a:lnTo>
                  <a:pt x="1386344" y="103378"/>
                </a:lnTo>
                <a:lnTo>
                  <a:pt x="1386344" y="185547"/>
                </a:lnTo>
                <a:lnTo>
                  <a:pt x="1362595" y="195453"/>
                </a:lnTo>
                <a:lnTo>
                  <a:pt x="1437398" y="195453"/>
                </a:lnTo>
                <a:lnTo>
                  <a:pt x="1437398" y="98933"/>
                </a:lnTo>
                <a:close/>
              </a:path>
              <a:path w="1437639" h="236220">
                <a:moveTo>
                  <a:pt x="1437398" y="0"/>
                </a:moveTo>
                <a:lnTo>
                  <a:pt x="1386344" y="0"/>
                </a:lnTo>
                <a:lnTo>
                  <a:pt x="1386344" y="71120"/>
                </a:lnTo>
                <a:lnTo>
                  <a:pt x="1437398" y="71120"/>
                </a:lnTo>
                <a:lnTo>
                  <a:pt x="143739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43484" y="155067"/>
            <a:ext cx="1455542" cy="28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550" y="3002978"/>
            <a:ext cx="8898255" cy="196468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26695">
              <a:lnSpc>
                <a:spcPct val="102299"/>
              </a:lnSpc>
              <a:spcBef>
                <a:spcPts val="85"/>
              </a:spcBef>
            </a:pP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Maximum number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being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installed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from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game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followed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by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communication 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category.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Very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smaller number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being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installed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from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dating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followed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by 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food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drink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category.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So, this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graph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indication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interest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hold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by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customer,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so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you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must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bend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your technologies,</a:t>
            </a:r>
            <a:r>
              <a:rPr dirty="0" sz="1550" spc="32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accordingly.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As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have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seen heatmap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correlation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map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reviews,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installs are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highly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correlated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each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so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here</a:t>
            </a:r>
            <a:r>
              <a:rPr dirty="0" sz="1550" spc="-3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</a:t>
            </a:r>
            <a:endParaRPr sz="1550">
              <a:latin typeface="Times New Roman"/>
              <a:cs typeface="Times New Roman"/>
            </a:endParaRPr>
          </a:p>
          <a:p>
            <a:pPr algn="just" marL="12700" marR="150495">
              <a:lnSpc>
                <a:spcPct val="103000"/>
              </a:lnSpc>
              <a:spcBef>
                <a:spcPts val="40"/>
              </a:spcBef>
            </a:pP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evidence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most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positively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reviewed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have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highest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installation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rate. Gaming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communication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have highest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installation.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 </a:t>
            </a:r>
            <a:r>
              <a:rPr dirty="0" sz="1550" spc="45">
                <a:solidFill>
                  <a:srgbClr val="124F5C"/>
                </a:solidFill>
                <a:latin typeface="Times New Roman"/>
                <a:cs typeface="Times New Roman"/>
              </a:rPr>
              <a:t>from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beauty are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being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installed  least.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298" y="814606"/>
            <a:ext cx="8958767" cy="2218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88" y="149479"/>
            <a:ext cx="3371021" cy="292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7434" y="155067"/>
            <a:ext cx="1455542" cy="288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550" y="3728084"/>
            <a:ext cx="8771255" cy="99123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5"/>
              </a:spcBef>
            </a:pP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This bar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plot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represents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most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space-consuming category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google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play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store.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As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can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see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family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 game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two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categories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consume </a:t>
            </a:r>
            <a:r>
              <a:rPr dirty="0" sz="1550" spc="30">
                <a:solidFill>
                  <a:srgbClr val="124F5C"/>
                </a:solidFill>
                <a:latin typeface="Times New Roman"/>
                <a:cs typeface="Times New Roman"/>
              </a:rPr>
              <a:t>26.37%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30">
                <a:solidFill>
                  <a:srgbClr val="124F5C"/>
                </a:solidFill>
                <a:latin typeface="Times New Roman"/>
                <a:cs typeface="Times New Roman"/>
              </a:rPr>
              <a:t>22.89%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space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google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play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store,</a:t>
            </a:r>
            <a:r>
              <a:rPr dirty="0" sz="1550" spc="-23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respectively.</a:t>
            </a:r>
            <a:endParaRPr sz="1550">
              <a:latin typeface="Times New Roman"/>
              <a:cs typeface="Times New Roman"/>
            </a:endParaRPr>
          </a:p>
          <a:p>
            <a:pPr marL="12700" marR="269875">
              <a:lnSpc>
                <a:spcPct val="100899"/>
              </a:lnSpc>
            </a:pPr>
            <a:r>
              <a:rPr dirty="0" sz="1550" spc="-35">
                <a:solidFill>
                  <a:srgbClr val="124F5C"/>
                </a:solidFill>
                <a:latin typeface="Times New Roman"/>
                <a:cs typeface="Times New Roman"/>
              </a:rPr>
              <a:t>It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means you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will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get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more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varieties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these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two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categories;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also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means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there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many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available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these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two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categories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when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compared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other</a:t>
            </a:r>
            <a:r>
              <a:rPr dirty="0" sz="1550" spc="-19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categories.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650" y="697230"/>
            <a:ext cx="8744458" cy="2779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92" y="155067"/>
            <a:ext cx="2261399" cy="28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50845" y="147954"/>
            <a:ext cx="932815" cy="237490"/>
          </a:xfrm>
          <a:custGeom>
            <a:avLst/>
            <a:gdLst/>
            <a:ahLst/>
            <a:cxnLst/>
            <a:rect l="l" t="t" r="r" b="b"/>
            <a:pathLst>
              <a:path w="932814" h="237490">
                <a:moveTo>
                  <a:pt x="90170" y="60706"/>
                </a:moveTo>
                <a:lnTo>
                  <a:pt x="37270" y="74261"/>
                </a:lnTo>
                <a:lnTo>
                  <a:pt x="6016" y="113331"/>
                </a:lnTo>
                <a:lnTo>
                  <a:pt x="0" y="150495"/>
                </a:lnTo>
                <a:lnTo>
                  <a:pt x="1593" y="170164"/>
                </a:lnTo>
                <a:lnTo>
                  <a:pt x="25400" y="214884"/>
                </a:lnTo>
                <a:lnTo>
                  <a:pt x="76174" y="236083"/>
                </a:lnTo>
                <a:lnTo>
                  <a:pt x="98679" y="237490"/>
                </a:lnTo>
                <a:lnTo>
                  <a:pt x="107725" y="237295"/>
                </a:lnTo>
                <a:lnTo>
                  <a:pt x="148240" y="229917"/>
                </a:lnTo>
                <a:lnTo>
                  <a:pt x="164973" y="223647"/>
                </a:lnTo>
                <a:lnTo>
                  <a:pt x="164973" y="199898"/>
                </a:lnTo>
                <a:lnTo>
                  <a:pt x="104140" y="199898"/>
                </a:lnTo>
                <a:lnTo>
                  <a:pt x="92233" y="199235"/>
                </a:lnTo>
                <a:lnTo>
                  <a:pt x="55546" y="176720"/>
                </a:lnTo>
                <a:lnTo>
                  <a:pt x="51435" y="159385"/>
                </a:lnTo>
                <a:lnTo>
                  <a:pt x="168021" y="159385"/>
                </a:lnTo>
                <a:lnTo>
                  <a:pt x="168021" y="140589"/>
                </a:lnTo>
                <a:lnTo>
                  <a:pt x="167169" y="128016"/>
                </a:lnTo>
                <a:lnTo>
                  <a:pt x="51308" y="128016"/>
                </a:lnTo>
                <a:lnTo>
                  <a:pt x="52403" y="119755"/>
                </a:lnTo>
                <a:lnTo>
                  <a:pt x="86106" y="94234"/>
                </a:lnTo>
                <a:lnTo>
                  <a:pt x="157665" y="94234"/>
                </a:lnTo>
                <a:lnTo>
                  <a:pt x="156983" y="92708"/>
                </a:lnTo>
                <a:lnTo>
                  <a:pt x="148462" y="81280"/>
                </a:lnTo>
                <a:lnTo>
                  <a:pt x="137479" y="72278"/>
                </a:lnTo>
                <a:lnTo>
                  <a:pt x="124126" y="65849"/>
                </a:lnTo>
                <a:lnTo>
                  <a:pt x="108368" y="61991"/>
                </a:lnTo>
                <a:lnTo>
                  <a:pt x="90170" y="60706"/>
                </a:lnTo>
                <a:close/>
              </a:path>
              <a:path w="932814" h="237490">
                <a:moveTo>
                  <a:pt x="164973" y="180594"/>
                </a:moveTo>
                <a:lnTo>
                  <a:pt x="159385" y="180594"/>
                </a:lnTo>
                <a:lnTo>
                  <a:pt x="154598" y="184068"/>
                </a:lnTo>
                <a:lnTo>
                  <a:pt x="148971" y="187452"/>
                </a:lnTo>
                <a:lnTo>
                  <a:pt x="112164" y="199517"/>
                </a:lnTo>
                <a:lnTo>
                  <a:pt x="104140" y="199898"/>
                </a:lnTo>
                <a:lnTo>
                  <a:pt x="164973" y="199898"/>
                </a:lnTo>
                <a:lnTo>
                  <a:pt x="164973" y="180594"/>
                </a:lnTo>
                <a:close/>
              </a:path>
              <a:path w="932814" h="237490">
                <a:moveTo>
                  <a:pt x="157665" y="94234"/>
                </a:moveTo>
                <a:lnTo>
                  <a:pt x="96647" y="94234"/>
                </a:lnTo>
                <a:lnTo>
                  <a:pt x="104393" y="97028"/>
                </a:lnTo>
                <a:lnTo>
                  <a:pt x="109474" y="102616"/>
                </a:lnTo>
                <a:lnTo>
                  <a:pt x="112758" y="107406"/>
                </a:lnTo>
                <a:lnTo>
                  <a:pt x="115173" y="113220"/>
                </a:lnTo>
                <a:lnTo>
                  <a:pt x="116707" y="120082"/>
                </a:lnTo>
                <a:lnTo>
                  <a:pt x="117348" y="128016"/>
                </a:lnTo>
                <a:lnTo>
                  <a:pt x="167169" y="128016"/>
                </a:lnTo>
                <a:lnTo>
                  <a:pt x="166786" y="122374"/>
                </a:lnTo>
                <a:lnTo>
                  <a:pt x="163099" y="106410"/>
                </a:lnTo>
                <a:lnTo>
                  <a:pt x="157665" y="94234"/>
                </a:lnTo>
                <a:close/>
              </a:path>
              <a:path w="932814" h="237490">
                <a:moveTo>
                  <a:pt x="256921" y="102235"/>
                </a:moveTo>
                <a:lnTo>
                  <a:pt x="205867" y="102235"/>
                </a:lnTo>
                <a:lnTo>
                  <a:pt x="205867" y="233045"/>
                </a:lnTo>
                <a:lnTo>
                  <a:pt x="256921" y="233045"/>
                </a:lnTo>
                <a:lnTo>
                  <a:pt x="256921" y="102235"/>
                </a:lnTo>
                <a:close/>
              </a:path>
              <a:path w="932814" h="237490">
                <a:moveTo>
                  <a:pt x="294386" y="65912"/>
                </a:moveTo>
                <a:lnTo>
                  <a:pt x="184150" y="65912"/>
                </a:lnTo>
                <a:lnTo>
                  <a:pt x="184150" y="102235"/>
                </a:lnTo>
                <a:lnTo>
                  <a:pt x="294386" y="102235"/>
                </a:lnTo>
                <a:lnTo>
                  <a:pt x="294386" y="65912"/>
                </a:lnTo>
                <a:close/>
              </a:path>
              <a:path w="932814" h="237490">
                <a:moveTo>
                  <a:pt x="275844" y="0"/>
                </a:moveTo>
                <a:lnTo>
                  <a:pt x="268224" y="0"/>
                </a:lnTo>
                <a:lnTo>
                  <a:pt x="253561" y="954"/>
                </a:lnTo>
                <a:lnTo>
                  <a:pt x="214600" y="23961"/>
                </a:lnTo>
                <a:lnTo>
                  <a:pt x="205867" y="61341"/>
                </a:lnTo>
                <a:lnTo>
                  <a:pt x="205867" y="65912"/>
                </a:lnTo>
                <a:lnTo>
                  <a:pt x="255270" y="65912"/>
                </a:lnTo>
                <a:lnTo>
                  <a:pt x="255270" y="53721"/>
                </a:lnTo>
                <a:lnTo>
                  <a:pt x="257048" y="46482"/>
                </a:lnTo>
                <a:lnTo>
                  <a:pt x="260477" y="42672"/>
                </a:lnTo>
                <a:lnTo>
                  <a:pt x="264033" y="38862"/>
                </a:lnTo>
                <a:lnTo>
                  <a:pt x="270764" y="37084"/>
                </a:lnTo>
                <a:lnTo>
                  <a:pt x="305054" y="37084"/>
                </a:lnTo>
                <a:lnTo>
                  <a:pt x="305054" y="2921"/>
                </a:lnTo>
                <a:lnTo>
                  <a:pt x="300355" y="2032"/>
                </a:lnTo>
                <a:lnTo>
                  <a:pt x="294894" y="1397"/>
                </a:lnTo>
                <a:lnTo>
                  <a:pt x="288798" y="762"/>
                </a:lnTo>
                <a:lnTo>
                  <a:pt x="282575" y="254"/>
                </a:lnTo>
                <a:lnTo>
                  <a:pt x="275844" y="0"/>
                </a:lnTo>
                <a:close/>
              </a:path>
              <a:path w="932814" h="237490">
                <a:moveTo>
                  <a:pt x="305054" y="37084"/>
                </a:moveTo>
                <a:lnTo>
                  <a:pt x="284861" y="37084"/>
                </a:lnTo>
                <a:lnTo>
                  <a:pt x="288798" y="37465"/>
                </a:lnTo>
                <a:lnTo>
                  <a:pt x="296037" y="39243"/>
                </a:lnTo>
                <a:lnTo>
                  <a:pt x="298958" y="40005"/>
                </a:lnTo>
                <a:lnTo>
                  <a:pt x="301244" y="40767"/>
                </a:lnTo>
                <a:lnTo>
                  <a:pt x="305054" y="40767"/>
                </a:lnTo>
                <a:lnTo>
                  <a:pt x="305054" y="37084"/>
                </a:lnTo>
                <a:close/>
              </a:path>
              <a:path w="932814" h="237490">
                <a:moveTo>
                  <a:pt x="390271" y="102235"/>
                </a:moveTo>
                <a:lnTo>
                  <a:pt x="339217" y="102235"/>
                </a:lnTo>
                <a:lnTo>
                  <a:pt x="339217" y="233045"/>
                </a:lnTo>
                <a:lnTo>
                  <a:pt x="390271" y="233045"/>
                </a:lnTo>
                <a:lnTo>
                  <a:pt x="390271" y="102235"/>
                </a:lnTo>
                <a:close/>
              </a:path>
              <a:path w="932814" h="237490">
                <a:moveTo>
                  <a:pt x="427736" y="65912"/>
                </a:moveTo>
                <a:lnTo>
                  <a:pt x="317500" y="65912"/>
                </a:lnTo>
                <a:lnTo>
                  <a:pt x="317500" y="102235"/>
                </a:lnTo>
                <a:lnTo>
                  <a:pt x="427736" y="102235"/>
                </a:lnTo>
                <a:lnTo>
                  <a:pt x="427736" y="65912"/>
                </a:lnTo>
                <a:close/>
              </a:path>
              <a:path w="932814" h="237490">
                <a:moveTo>
                  <a:pt x="409194" y="0"/>
                </a:moveTo>
                <a:lnTo>
                  <a:pt x="401574" y="0"/>
                </a:lnTo>
                <a:lnTo>
                  <a:pt x="386911" y="954"/>
                </a:lnTo>
                <a:lnTo>
                  <a:pt x="347950" y="23961"/>
                </a:lnTo>
                <a:lnTo>
                  <a:pt x="339217" y="61341"/>
                </a:lnTo>
                <a:lnTo>
                  <a:pt x="339217" y="65912"/>
                </a:lnTo>
                <a:lnTo>
                  <a:pt x="388620" y="65912"/>
                </a:lnTo>
                <a:lnTo>
                  <a:pt x="388620" y="53721"/>
                </a:lnTo>
                <a:lnTo>
                  <a:pt x="390398" y="46482"/>
                </a:lnTo>
                <a:lnTo>
                  <a:pt x="393827" y="42672"/>
                </a:lnTo>
                <a:lnTo>
                  <a:pt x="397383" y="38862"/>
                </a:lnTo>
                <a:lnTo>
                  <a:pt x="404114" y="37084"/>
                </a:lnTo>
                <a:lnTo>
                  <a:pt x="438404" y="37084"/>
                </a:lnTo>
                <a:lnTo>
                  <a:pt x="438404" y="2921"/>
                </a:lnTo>
                <a:lnTo>
                  <a:pt x="433705" y="2032"/>
                </a:lnTo>
                <a:lnTo>
                  <a:pt x="428244" y="1397"/>
                </a:lnTo>
                <a:lnTo>
                  <a:pt x="422148" y="762"/>
                </a:lnTo>
                <a:lnTo>
                  <a:pt x="415925" y="254"/>
                </a:lnTo>
                <a:lnTo>
                  <a:pt x="409194" y="0"/>
                </a:lnTo>
                <a:close/>
              </a:path>
              <a:path w="932814" h="237490">
                <a:moveTo>
                  <a:pt x="438404" y="37084"/>
                </a:moveTo>
                <a:lnTo>
                  <a:pt x="418211" y="37084"/>
                </a:lnTo>
                <a:lnTo>
                  <a:pt x="422148" y="37465"/>
                </a:lnTo>
                <a:lnTo>
                  <a:pt x="429387" y="39243"/>
                </a:lnTo>
                <a:lnTo>
                  <a:pt x="432308" y="40005"/>
                </a:lnTo>
                <a:lnTo>
                  <a:pt x="434594" y="40767"/>
                </a:lnTo>
                <a:lnTo>
                  <a:pt x="438404" y="40767"/>
                </a:lnTo>
                <a:lnTo>
                  <a:pt x="438404" y="37084"/>
                </a:lnTo>
                <a:close/>
              </a:path>
              <a:path w="932814" h="237490">
                <a:moveTo>
                  <a:pt x="547370" y="60706"/>
                </a:moveTo>
                <a:lnTo>
                  <a:pt x="494470" y="74261"/>
                </a:lnTo>
                <a:lnTo>
                  <a:pt x="463216" y="113331"/>
                </a:lnTo>
                <a:lnTo>
                  <a:pt x="457200" y="150495"/>
                </a:lnTo>
                <a:lnTo>
                  <a:pt x="458793" y="170164"/>
                </a:lnTo>
                <a:lnTo>
                  <a:pt x="482600" y="214884"/>
                </a:lnTo>
                <a:lnTo>
                  <a:pt x="533374" y="236083"/>
                </a:lnTo>
                <a:lnTo>
                  <a:pt x="555879" y="237490"/>
                </a:lnTo>
                <a:lnTo>
                  <a:pt x="564925" y="237295"/>
                </a:lnTo>
                <a:lnTo>
                  <a:pt x="605440" y="229917"/>
                </a:lnTo>
                <a:lnTo>
                  <a:pt x="622173" y="223647"/>
                </a:lnTo>
                <a:lnTo>
                  <a:pt x="622173" y="199898"/>
                </a:lnTo>
                <a:lnTo>
                  <a:pt x="561340" y="199898"/>
                </a:lnTo>
                <a:lnTo>
                  <a:pt x="549433" y="199235"/>
                </a:lnTo>
                <a:lnTo>
                  <a:pt x="512746" y="176720"/>
                </a:lnTo>
                <a:lnTo>
                  <a:pt x="508635" y="159385"/>
                </a:lnTo>
                <a:lnTo>
                  <a:pt x="625221" y="159385"/>
                </a:lnTo>
                <a:lnTo>
                  <a:pt x="625221" y="140589"/>
                </a:lnTo>
                <a:lnTo>
                  <a:pt x="624369" y="128016"/>
                </a:lnTo>
                <a:lnTo>
                  <a:pt x="508508" y="128016"/>
                </a:lnTo>
                <a:lnTo>
                  <a:pt x="509603" y="119755"/>
                </a:lnTo>
                <a:lnTo>
                  <a:pt x="543306" y="94234"/>
                </a:lnTo>
                <a:lnTo>
                  <a:pt x="614865" y="94234"/>
                </a:lnTo>
                <a:lnTo>
                  <a:pt x="614183" y="92708"/>
                </a:lnTo>
                <a:lnTo>
                  <a:pt x="605663" y="81280"/>
                </a:lnTo>
                <a:lnTo>
                  <a:pt x="594679" y="72278"/>
                </a:lnTo>
                <a:lnTo>
                  <a:pt x="581326" y="65849"/>
                </a:lnTo>
                <a:lnTo>
                  <a:pt x="565568" y="61991"/>
                </a:lnTo>
                <a:lnTo>
                  <a:pt x="547370" y="60706"/>
                </a:lnTo>
                <a:close/>
              </a:path>
              <a:path w="932814" h="237490">
                <a:moveTo>
                  <a:pt x="622173" y="180594"/>
                </a:moveTo>
                <a:lnTo>
                  <a:pt x="616585" y="180594"/>
                </a:lnTo>
                <a:lnTo>
                  <a:pt x="611798" y="184068"/>
                </a:lnTo>
                <a:lnTo>
                  <a:pt x="606171" y="187452"/>
                </a:lnTo>
                <a:lnTo>
                  <a:pt x="569364" y="199517"/>
                </a:lnTo>
                <a:lnTo>
                  <a:pt x="561340" y="199898"/>
                </a:lnTo>
                <a:lnTo>
                  <a:pt x="622173" y="199898"/>
                </a:lnTo>
                <a:lnTo>
                  <a:pt x="622173" y="180594"/>
                </a:lnTo>
                <a:close/>
              </a:path>
              <a:path w="932814" h="237490">
                <a:moveTo>
                  <a:pt x="614865" y="94234"/>
                </a:moveTo>
                <a:lnTo>
                  <a:pt x="553847" y="94234"/>
                </a:lnTo>
                <a:lnTo>
                  <a:pt x="561594" y="97028"/>
                </a:lnTo>
                <a:lnTo>
                  <a:pt x="566674" y="102616"/>
                </a:lnTo>
                <a:lnTo>
                  <a:pt x="569958" y="107406"/>
                </a:lnTo>
                <a:lnTo>
                  <a:pt x="572373" y="113220"/>
                </a:lnTo>
                <a:lnTo>
                  <a:pt x="573907" y="120082"/>
                </a:lnTo>
                <a:lnTo>
                  <a:pt x="574548" y="128016"/>
                </a:lnTo>
                <a:lnTo>
                  <a:pt x="624369" y="128016"/>
                </a:lnTo>
                <a:lnTo>
                  <a:pt x="623986" y="122374"/>
                </a:lnTo>
                <a:lnTo>
                  <a:pt x="620299" y="106410"/>
                </a:lnTo>
                <a:lnTo>
                  <a:pt x="614865" y="94234"/>
                </a:lnTo>
                <a:close/>
              </a:path>
              <a:path w="932814" h="237490">
                <a:moveTo>
                  <a:pt x="740410" y="61341"/>
                </a:moveTo>
                <a:lnTo>
                  <a:pt x="697343" y="68998"/>
                </a:lnTo>
                <a:lnTo>
                  <a:pt x="664003" y="94329"/>
                </a:lnTo>
                <a:lnTo>
                  <a:pt x="648154" y="138876"/>
                </a:lnTo>
                <a:lnTo>
                  <a:pt x="647700" y="150114"/>
                </a:lnTo>
                <a:lnTo>
                  <a:pt x="648130" y="160881"/>
                </a:lnTo>
                <a:lnTo>
                  <a:pt x="662971" y="203993"/>
                </a:lnTo>
                <a:lnTo>
                  <a:pt x="695725" y="229354"/>
                </a:lnTo>
                <a:lnTo>
                  <a:pt x="742061" y="237490"/>
                </a:lnTo>
                <a:lnTo>
                  <a:pt x="749798" y="237275"/>
                </a:lnTo>
                <a:lnTo>
                  <a:pt x="789963" y="227345"/>
                </a:lnTo>
                <a:lnTo>
                  <a:pt x="796036" y="224536"/>
                </a:lnTo>
                <a:lnTo>
                  <a:pt x="796036" y="199262"/>
                </a:lnTo>
                <a:lnTo>
                  <a:pt x="743458" y="199262"/>
                </a:lnTo>
                <a:lnTo>
                  <a:pt x="733764" y="198479"/>
                </a:lnTo>
                <a:lnTo>
                  <a:pt x="703246" y="171370"/>
                </a:lnTo>
                <a:lnTo>
                  <a:pt x="700405" y="150114"/>
                </a:lnTo>
                <a:lnTo>
                  <a:pt x="701093" y="139088"/>
                </a:lnTo>
                <a:lnTo>
                  <a:pt x="724677" y="102981"/>
                </a:lnTo>
                <a:lnTo>
                  <a:pt x="742696" y="99568"/>
                </a:lnTo>
                <a:lnTo>
                  <a:pt x="796036" y="99568"/>
                </a:lnTo>
                <a:lnTo>
                  <a:pt x="796036" y="74675"/>
                </a:lnTo>
                <a:lnTo>
                  <a:pt x="756062" y="62230"/>
                </a:lnTo>
                <a:lnTo>
                  <a:pt x="748414" y="61559"/>
                </a:lnTo>
                <a:lnTo>
                  <a:pt x="740410" y="61341"/>
                </a:lnTo>
                <a:close/>
              </a:path>
              <a:path w="932814" h="237490">
                <a:moveTo>
                  <a:pt x="796036" y="178816"/>
                </a:moveTo>
                <a:lnTo>
                  <a:pt x="788797" y="178816"/>
                </a:lnTo>
                <a:lnTo>
                  <a:pt x="786765" y="180975"/>
                </a:lnTo>
                <a:lnTo>
                  <a:pt x="784479" y="183134"/>
                </a:lnTo>
                <a:lnTo>
                  <a:pt x="749935" y="199262"/>
                </a:lnTo>
                <a:lnTo>
                  <a:pt x="796036" y="199262"/>
                </a:lnTo>
                <a:lnTo>
                  <a:pt x="796036" y="178816"/>
                </a:lnTo>
                <a:close/>
              </a:path>
              <a:path w="932814" h="237490">
                <a:moveTo>
                  <a:pt x="796036" y="99568"/>
                </a:moveTo>
                <a:lnTo>
                  <a:pt x="748792" y="99568"/>
                </a:lnTo>
                <a:lnTo>
                  <a:pt x="754126" y="100203"/>
                </a:lnTo>
                <a:lnTo>
                  <a:pt x="758724" y="101734"/>
                </a:lnTo>
                <a:lnTo>
                  <a:pt x="763397" y="103124"/>
                </a:lnTo>
                <a:lnTo>
                  <a:pt x="767588" y="104902"/>
                </a:lnTo>
                <a:lnTo>
                  <a:pt x="771472" y="107229"/>
                </a:lnTo>
                <a:lnTo>
                  <a:pt x="775462" y="109474"/>
                </a:lnTo>
                <a:lnTo>
                  <a:pt x="778891" y="111760"/>
                </a:lnTo>
                <a:lnTo>
                  <a:pt x="781685" y="114173"/>
                </a:lnTo>
                <a:lnTo>
                  <a:pt x="784479" y="116459"/>
                </a:lnTo>
                <a:lnTo>
                  <a:pt x="787017" y="118735"/>
                </a:lnTo>
                <a:lnTo>
                  <a:pt x="788797" y="120396"/>
                </a:lnTo>
                <a:lnTo>
                  <a:pt x="796036" y="120396"/>
                </a:lnTo>
                <a:lnTo>
                  <a:pt x="796036" y="99568"/>
                </a:lnTo>
                <a:close/>
              </a:path>
              <a:path w="932814" h="237490">
                <a:moveTo>
                  <a:pt x="884808" y="102235"/>
                </a:moveTo>
                <a:lnTo>
                  <a:pt x="833755" y="102235"/>
                </a:lnTo>
                <a:lnTo>
                  <a:pt x="833811" y="181229"/>
                </a:lnTo>
                <a:lnTo>
                  <a:pt x="848232" y="223647"/>
                </a:lnTo>
                <a:lnTo>
                  <a:pt x="892429" y="236347"/>
                </a:lnTo>
                <a:lnTo>
                  <a:pt x="901192" y="236347"/>
                </a:lnTo>
                <a:lnTo>
                  <a:pt x="932307" y="231521"/>
                </a:lnTo>
                <a:lnTo>
                  <a:pt x="932307" y="200025"/>
                </a:lnTo>
                <a:lnTo>
                  <a:pt x="902334" y="200025"/>
                </a:lnTo>
                <a:lnTo>
                  <a:pt x="897508" y="199009"/>
                </a:lnTo>
                <a:lnTo>
                  <a:pt x="884936" y="181229"/>
                </a:lnTo>
                <a:lnTo>
                  <a:pt x="884936" y="176911"/>
                </a:lnTo>
                <a:lnTo>
                  <a:pt x="884808" y="172466"/>
                </a:lnTo>
                <a:lnTo>
                  <a:pt x="884808" y="102235"/>
                </a:lnTo>
                <a:close/>
              </a:path>
              <a:path w="932814" h="237490">
                <a:moveTo>
                  <a:pt x="932307" y="194945"/>
                </a:moveTo>
                <a:lnTo>
                  <a:pt x="927989" y="194945"/>
                </a:lnTo>
                <a:lnTo>
                  <a:pt x="926338" y="195961"/>
                </a:lnTo>
                <a:lnTo>
                  <a:pt x="923290" y="196977"/>
                </a:lnTo>
                <a:lnTo>
                  <a:pt x="919099" y="198247"/>
                </a:lnTo>
                <a:lnTo>
                  <a:pt x="914781" y="199390"/>
                </a:lnTo>
                <a:lnTo>
                  <a:pt x="911352" y="200025"/>
                </a:lnTo>
                <a:lnTo>
                  <a:pt x="932307" y="200025"/>
                </a:lnTo>
                <a:lnTo>
                  <a:pt x="932307" y="194945"/>
                </a:lnTo>
                <a:close/>
              </a:path>
              <a:path w="932814" h="237490">
                <a:moveTo>
                  <a:pt x="932307" y="65912"/>
                </a:moveTo>
                <a:lnTo>
                  <a:pt x="812800" y="65912"/>
                </a:lnTo>
                <a:lnTo>
                  <a:pt x="812800" y="102235"/>
                </a:lnTo>
                <a:lnTo>
                  <a:pt x="932307" y="102235"/>
                </a:lnTo>
                <a:lnTo>
                  <a:pt x="932307" y="65912"/>
                </a:lnTo>
                <a:close/>
              </a:path>
              <a:path w="932814" h="237490">
                <a:moveTo>
                  <a:pt x="884808" y="18161"/>
                </a:moveTo>
                <a:lnTo>
                  <a:pt x="833755" y="18161"/>
                </a:lnTo>
                <a:lnTo>
                  <a:pt x="833755" y="65912"/>
                </a:lnTo>
                <a:lnTo>
                  <a:pt x="884808" y="65912"/>
                </a:lnTo>
                <a:lnTo>
                  <a:pt x="884808" y="1816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550" y="4100195"/>
            <a:ext cx="8676005" cy="743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5"/>
              </a:spcBef>
            </a:pP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This bar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plot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indicates that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installation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unpaid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or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free category application are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much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higher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than 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paid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one. </a:t>
            </a:r>
            <a:r>
              <a:rPr dirty="0" sz="1550" spc="-2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number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installs are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converted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into np.log2(installs)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purpose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appropriate 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visibility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free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paid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type</a:t>
            </a:r>
            <a:r>
              <a:rPr dirty="0" sz="1550" spc="20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installation.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575" y="773087"/>
            <a:ext cx="8907526" cy="3236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88" y="149479"/>
            <a:ext cx="1426845" cy="236220"/>
          </a:xfrm>
          <a:custGeom>
            <a:avLst/>
            <a:gdLst/>
            <a:ahLst/>
            <a:cxnLst/>
            <a:rect l="l" t="t" r="r" b="b"/>
            <a:pathLst>
              <a:path w="1426845" h="236220">
                <a:moveTo>
                  <a:pt x="89354" y="9906"/>
                </a:moveTo>
                <a:lnTo>
                  <a:pt x="0" y="9906"/>
                </a:lnTo>
                <a:lnTo>
                  <a:pt x="0" y="231521"/>
                </a:lnTo>
                <a:lnTo>
                  <a:pt x="54289" y="231521"/>
                </a:lnTo>
                <a:lnTo>
                  <a:pt x="54289" y="159385"/>
                </a:lnTo>
                <a:lnTo>
                  <a:pt x="88084" y="159385"/>
                </a:lnTo>
                <a:lnTo>
                  <a:pt x="126616" y="152654"/>
                </a:lnTo>
                <a:lnTo>
                  <a:pt x="159010" y="127718"/>
                </a:lnTo>
                <a:lnTo>
                  <a:pt x="165202" y="117475"/>
                </a:lnTo>
                <a:lnTo>
                  <a:pt x="54289" y="117475"/>
                </a:lnTo>
                <a:lnTo>
                  <a:pt x="54289" y="51308"/>
                </a:lnTo>
                <a:lnTo>
                  <a:pt x="168814" y="51308"/>
                </a:lnTo>
                <a:lnTo>
                  <a:pt x="167053" y="46990"/>
                </a:lnTo>
                <a:lnTo>
                  <a:pt x="136206" y="18145"/>
                </a:lnTo>
                <a:lnTo>
                  <a:pt x="99000" y="10142"/>
                </a:lnTo>
                <a:lnTo>
                  <a:pt x="89354" y="9906"/>
                </a:lnTo>
                <a:close/>
              </a:path>
              <a:path w="1426845" h="236220">
                <a:moveTo>
                  <a:pt x="168814" y="51308"/>
                </a:moveTo>
                <a:lnTo>
                  <a:pt x="72577" y="51308"/>
                </a:lnTo>
                <a:lnTo>
                  <a:pt x="79740" y="51435"/>
                </a:lnTo>
                <a:lnTo>
                  <a:pt x="90484" y="51943"/>
                </a:lnTo>
                <a:lnTo>
                  <a:pt x="117637" y="74930"/>
                </a:lnTo>
                <a:lnTo>
                  <a:pt x="117637" y="87503"/>
                </a:lnTo>
                <a:lnTo>
                  <a:pt x="92682" y="115697"/>
                </a:lnTo>
                <a:lnTo>
                  <a:pt x="86700" y="116967"/>
                </a:lnTo>
                <a:lnTo>
                  <a:pt x="79080" y="117475"/>
                </a:lnTo>
                <a:lnTo>
                  <a:pt x="165202" y="117475"/>
                </a:lnTo>
                <a:lnTo>
                  <a:pt x="173758" y="79883"/>
                </a:lnTo>
                <a:lnTo>
                  <a:pt x="173339" y="70617"/>
                </a:lnTo>
                <a:lnTo>
                  <a:pt x="172082" y="62055"/>
                </a:lnTo>
                <a:lnTo>
                  <a:pt x="169986" y="54183"/>
                </a:lnTo>
                <a:lnTo>
                  <a:pt x="168814" y="51308"/>
                </a:lnTo>
                <a:close/>
              </a:path>
              <a:path w="1426845" h="236220">
                <a:moveTo>
                  <a:pt x="257769" y="64388"/>
                </a:moveTo>
                <a:lnTo>
                  <a:pt x="206728" y="64388"/>
                </a:lnTo>
                <a:lnTo>
                  <a:pt x="206728" y="231521"/>
                </a:lnTo>
                <a:lnTo>
                  <a:pt x="257769" y="231521"/>
                </a:lnTo>
                <a:lnTo>
                  <a:pt x="257769" y="119634"/>
                </a:lnTo>
                <a:lnTo>
                  <a:pt x="264157" y="117221"/>
                </a:lnTo>
                <a:lnTo>
                  <a:pt x="270126" y="115570"/>
                </a:lnTo>
                <a:lnTo>
                  <a:pt x="281226" y="113537"/>
                </a:lnTo>
                <a:lnTo>
                  <a:pt x="287627" y="113030"/>
                </a:lnTo>
                <a:lnTo>
                  <a:pt x="321815" y="113030"/>
                </a:lnTo>
                <a:lnTo>
                  <a:pt x="321815" y="88900"/>
                </a:lnTo>
                <a:lnTo>
                  <a:pt x="257769" y="88900"/>
                </a:lnTo>
                <a:lnTo>
                  <a:pt x="257769" y="64388"/>
                </a:lnTo>
                <a:close/>
              </a:path>
              <a:path w="1426845" h="236220">
                <a:moveTo>
                  <a:pt x="321815" y="113030"/>
                </a:moveTo>
                <a:lnTo>
                  <a:pt x="298066" y="113030"/>
                </a:lnTo>
                <a:lnTo>
                  <a:pt x="302066" y="113284"/>
                </a:lnTo>
                <a:lnTo>
                  <a:pt x="311655" y="114046"/>
                </a:lnTo>
                <a:lnTo>
                  <a:pt x="315135" y="114681"/>
                </a:lnTo>
                <a:lnTo>
                  <a:pt x="317294" y="115443"/>
                </a:lnTo>
                <a:lnTo>
                  <a:pt x="321815" y="115443"/>
                </a:lnTo>
                <a:lnTo>
                  <a:pt x="321815" y="113030"/>
                </a:lnTo>
                <a:close/>
              </a:path>
              <a:path w="1426845" h="236220">
                <a:moveTo>
                  <a:pt x="311604" y="63754"/>
                </a:moveTo>
                <a:lnTo>
                  <a:pt x="302854" y="63754"/>
                </a:lnTo>
                <a:lnTo>
                  <a:pt x="295247" y="65405"/>
                </a:lnTo>
                <a:lnTo>
                  <a:pt x="257769" y="88900"/>
                </a:lnTo>
                <a:lnTo>
                  <a:pt x="321815" y="88900"/>
                </a:lnTo>
                <a:lnTo>
                  <a:pt x="321815" y="64388"/>
                </a:lnTo>
                <a:lnTo>
                  <a:pt x="320113" y="64135"/>
                </a:lnTo>
                <a:lnTo>
                  <a:pt x="315884" y="63881"/>
                </a:lnTo>
                <a:lnTo>
                  <a:pt x="313623" y="63881"/>
                </a:lnTo>
                <a:lnTo>
                  <a:pt x="311604" y="63754"/>
                </a:lnTo>
                <a:close/>
              </a:path>
              <a:path w="1426845" h="236220">
                <a:moveTo>
                  <a:pt x="410169" y="64388"/>
                </a:moveTo>
                <a:lnTo>
                  <a:pt x="359128" y="64388"/>
                </a:lnTo>
                <a:lnTo>
                  <a:pt x="359128" y="231521"/>
                </a:lnTo>
                <a:lnTo>
                  <a:pt x="410169" y="231521"/>
                </a:lnTo>
                <a:lnTo>
                  <a:pt x="410169" y="64388"/>
                </a:lnTo>
                <a:close/>
              </a:path>
              <a:path w="1426845" h="236220">
                <a:moveTo>
                  <a:pt x="411579" y="0"/>
                </a:moveTo>
                <a:lnTo>
                  <a:pt x="357705" y="0"/>
                </a:lnTo>
                <a:lnTo>
                  <a:pt x="357705" y="40512"/>
                </a:lnTo>
                <a:lnTo>
                  <a:pt x="411579" y="40512"/>
                </a:lnTo>
                <a:lnTo>
                  <a:pt x="411579" y="0"/>
                </a:lnTo>
                <a:close/>
              </a:path>
              <a:path w="1426845" h="236220">
                <a:moveTo>
                  <a:pt x="545056" y="59817"/>
                </a:moveTo>
                <a:lnTo>
                  <a:pt x="501967" y="67474"/>
                </a:lnTo>
                <a:lnTo>
                  <a:pt x="468614" y="92805"/>
                </a:lnTo>
                <a:lnTo>
                  <a:pt x="452772" y="137352"/>
                </a:lnTo>
                <a:lnTo>
                  <a:pt x="452307" y="148590"/>
                </a:lnTo>
                <a:lnTo>
                  <a:pt x="452741" y="159357"/>
                </a:lnTo>
                <a:lnTo>
                  <a:pt x="467574" y="202469"/>
                </a:lnTo>
                <a:lnTo>
                  <a:pt x="500332" y="227830"/>
                </a:lnTo>
                <a:lnTo>
                  <a:pt x="546605" y="235966"/>
                </a:lnTo>
                <a:lnTo>
                  <a:pt x="554354" y="235751"/>
                </a:lnTo>
                <a:lnTo>
                  <a:pt x="594541" y="225821"/>
                </a:lnTo>
                <a:lnTo>
                  <a:pt x="600618" y="223012"/>
                </a:lnTo>
                <a:lnTo>
                  <a:pt x="600618" y="197738"/>
                </a:lnTo>
                <a:lnTo>
                  <a:pt x="548104" y="197738"/>
                </a:lnTo>
                <a:lnTo>
                  <a:pt x="538383" y="196955"/>
                </a:lnTo>
                <a:lnTo>
                  <a:pt x="507846" y="169846"/>
                </a:lnTo>
                <a:lnTo>
                  <a:pt x="505038" y="148590"/>
                </a:lnTo>
                <a:lnTo>
                  <a:pt x="505721" y="137564"/>
                </a:lnTo>
                <a:lnTo>
                  <a:pt x="529271" y="101457"/>
                </a:lnTo>
                <a:lnTo>
                  <a:pt x="547253" y="98044"/>
                </a:lnTo>
                <a:lnTo>
                  <a:pt x="600618" y="98044"/>
                </a:lnTo>
                <a:lnTo>
                  <a:pt x="600618" y="73151"/>
                </a:lnTo>
                <a:lnTo>
                  <a:pt x="560675" y="60706"/>
                </a:lnTo>
                <a:lnTo>
                  <a:pt x="553023" y="60035"/>
                </a:lnTo>
                <a:lnTo>
                  <a:pt x="545056" y="59817"/>
                </a:lnTo>
                <a:close/>
              </a:path>
              <a:path w="1426845" h="236220">
                <a:moveTo>
                  <a:pt x="600618" y="177292"/>
                </a:moveTo>
                <a:lnTo>
                  <a:pt x="593417" y="177292"/>
                </a:lnTo>
                <a:lnTo>
                  <a:pt x="591347" y="179450"/>
                </a:lnTo>
                <a:lnTo>
                  <a:pt x="589086" y="181610"/>
                </a:lnTo>
                <a:lnTo>
                  <a:pt x="554504" y="197738"/>
                </a:lnTo>
                <a:lnTo>
                  <a:pt x="600618" y="197738"/>
                </a:lnTo>
                <a:lnTo>
                  <a:pt x="600618" y="177292"/>
                </a:lnTo>
                <a:close/>
              </a:path>
              <a:path w="1426845" h="236220">
                <a:moveTo>
                  <a:pt x="600618" y="98044"/>
                </a:moveTo>
                <a:lnTo>
                  <a:pt x="553374" y="98044"/>
                </a:lnTo>
                <a:lnTo>
                  <a:pt x="558733" y="98679"/>
                </a:lnTo>
                <a:lnTo>
                  <a:pt x="563370" y="100210"/>
                </a:lnTo>
                <a:lnTo>
                  <a:pt x="567954" y="101600"/>
                </a:lnTo>
                <a:lnTo>
                  <a:pt x="572195" y="103378"/>
                </a:lnTo>
                <a:lnTo>
                  <a:pt x="576130" y="105705"/>
                </a:lnTo>
                <a:lnTo>
                  <a:pt x="580095" y="107950"/>
                </a:lnTo>
                <a:lnTo>
                  <a:pt x="583511" y="110236"/>
                </a:lnTo>
                <a:lnTo>
                  <a:pt x="586292" y="112649"/>
                </a:lnTo>
                <a:lnTo>
                  <a:pt x="589061" y="114935"/>
                </a:lnTo>
                <a:lnTo>
                  <a:pt x="593417" y="118872"/>
                </a:lnTo>
                <a:lnTo>
                  <a:pt x="600618" y="118872"/>
                </a:lnTo>
                <a:lnTo>
                  <a:pt x="600618" y="98044"/>
                </a:lnTo>
                <a:close/>
              </a:path>
              <a:path w="1426845" h="236220">
                <a:moveTo>
                  <a:pt x="713953" y="59182"/>
                </a:moveTo>
                <a:lnTo>
                  <a:pt x="661030" y="72737"/>
                </a:lnTo>
                <a:lnTo>
                  <a:pt x="629780" y="111807"/>
                </a:lnTo>
                <a:lnTo>
                  <a:pt x="623757" y="148971"/>
                </a:lnTo>
                <a:lnTo>
                  <a:pt x="625348" y="168640"/>
                </a:lnTo>
                <a:lnTo>
                  <a:pt x="649208" y="213360"/>
                </a:lnTo>
                <a:lnTo>
                  <a:pt x="699943" y="234559"/>
                </a:lnTo>
                <a:lnTo>
                  <a:pt x="722436" y="235966"/>
                </a:lnTo>
                <a:lnTo>
                  <a:pt x="731499" y="235771"/>
                </a:lnTo>
                <a:lnTo>
                  <a:pt x="771998" y="228393"/>
                </a:lnTo>
                <a:lnTo>
                  <a:pt x="788756" y="222123"/>
                </a:lnTo>
                <a:lnTo>
                  <a:pt x="788756" y="198374"/>
                </a:lnTo>
                <a:lnTo>
                  <a:pt x="727961" y="198374"/>
                </a:lnTo>
                <a:lnTo>
                  <a:pt x="716007" y="197711"/>
                </a:lnTo>
                <a:lnTo>
                  <a:pt x="679333" y="175196"/>
                </a:lnTo>
                <a:lnTo>
                  <a:pt x="675218" y="157861"/>
                </a:lnTo>
                <a:lnTo>
                  <a:pt x="791715" y="157861"/>
                </a:lnTo>
                <a:lnTo>
                  <a:pt x="791715" y="139065"/>
                </a:lnTo>
                <a:lnTo>
                  <a:pt x="790873" y="126492"/>
                </a:lnTo>
                <a:lnTo>
                  <a:pt x="675078" y="126492"/>
                </a:lnTo>
                <a:lnTo>
                  <a:pt x="676164" y="118231"/>
                </a:lnTo>
                <a:lnTo>
                  <a:pt x="709863" y="92710"/>
                </a:lnTo>
                <a:lnTo>
                  <a:pt x="781421" y="92710"/>
                </a:lnTo>
                <a:lnTo>
                  <a:pt x="780742" y="91184"/>
                </a:lnTo>
                <a:lnTo>
                  <a:pt x="772208" y="79756"/>
                </a:lnTo>
                <a:lnTo>
                  <a:pt x="761252" y="70754"/>
                </a:lnTo>
                <a:lnTo>
                  <a:pt x="747890" y="64325"/>
                </a:lnTo>
                <a:lnTo>
                  <a:pt x="732124" y="60467"/>
                </a:lnTo>
                <a:lnTo>
                  <a:pt x="713953" y="59182"/>
                </a:lnTo>
                <a:close/>
              </a:path>
              <a:path w="1426845" h="236220">
                <a:moveTo>
                  <a:pt x="788756" y="179070"/>
                </a:moveTo>
                <a:lnTo>
                  <a:pt x="783092" y="179070"/>
                </a:lnTo>
                <a:lnTo>
                  <a:pt x="778312" y="182544"/>
                </a:lnTo>
                <a:lnTo>
                  <a:pt x="772707" y="185928"/>
                </a:lnTo>
                <a:lnTo>
                  <a:pt x="735957" y="197993"/>
                </a:lnTo>
                <a:lnTo>
                  <a:pt x="727961" y="198374"/>
                </a:lnTo>
                <a:lnTo>
                  <a:pt x="788756" y="198374"/>
                </a:lnTo>
                <a:lnTo>
                  <a:pt x="788756" y="179070"/>
                </a:lnTo>
                <a:close/>
              </a:path>
              <a:path w="1426845" h="236220">
                <a:moveTo>
                  <a:pt x="781421" y="92710"/>
                </a:moveTo>
                <a:lnTo>
                  <a:pt x="720417" y="92710"/>
                </a:lnTo>
                <a:lnTo>
                  <a:pt x="728190" y="95504"/>
                </a:lnTo>
                <a:lnTo>
                  <a:pt x="733181" y="101092"/>
                </a:lnTo>
                <a:lnTo>
                  <a:pt x="736491" y="105882"/>
                </a:lnTo>
                <a:lnTo>
                  <a:pt x="738915" y="111696"/>
                </a:lnTo>
                <a:lnTo>
                  <a:pt x="740453" y="118558"/>
                </a:lnTo>
                <a:lnTo>
                  <a:pt x="741105" y="126492"/>
                </a:lnTo>
                <a:lnTo>
                  <a:pt x="790873" y="126492"/>
                </a:lnTo>
                <a:lnTo>
                  <a:pt x="790496" y="120850"/>
                </a:lnTo>
                <a:lnTo>
                  <a:pt x="786838" y="104886"/>
                </a:lnTo>
                <a:lnTo>
                  <a:pt x="781421" y="92710"/>
                </a:lnTo>
                <a:close/>
              </a:path>
              <a:path w="1426845" h="236220">
                <a:moveTo>
                  <a:pt x="1003754" y="9906"/>
                </a:moveTo>
                <a:lnTo>
                  <a:pt x="914397" y="9906"/>
                </a:lnTo>
                <a:lnTo>
                  <a:pt x="914397" y="231521"/>
                </a:lnTo>
                <a:lnTo>
                  <a:pt x="968689" y="231521"/>
                </a:lnTo>
                <a:lnTo>
                  <a:pt x="968689" y="159385"/>
                </a:lnTo>
                <a:lnTo>
                  <a:pt x="1002484" y="159385"/>
                </a:lnTo>
                <a:lnTo>
                  <a:pt x="1041016" y="152654"/>
                </a:lnTo>
                <a:lnTo>
                  <a:pt x="1073410" y="127718"/>
                </a:lnTo>
                <a:lnTo>
                  <a:pt x="1079602" y="117475"/>
                </a:lnTo>
                <a:lnTo>
                  <a:pt x="968689" y="117475"/>
                </a:lnTo>
                <a:lnTo>
                  <a:pt x="968689" y="51308"/>
                </a:lnTo>
                <a:lnTo>
                  <a:pt x="1083214" y="51308"/>
                </a:lnTo>
                <a:lnTo>
                  <a:pt x="1081453" y="46990"/>
                </a:lnTo>
                <a:lnTo>
                  <a:pt x="1050606" y="18145"/>
                </a:lnTo>
                <a:lnTo>
                  <a:pt x="1013400" y="10142"/>
                </a:lnTo>
                <a:lnTo>
                  <a:pt x="1003754" y="9906"/>
                </a:lnTo>
                <a:close/>
              </a:path>
              <a:path w="1426845" h="236220">
                <a:moveTo>
                  <a:pt x="1083214" y="51308"/>
                </a:moveTo>
                <a:lnTo>
                  <a:pt x="986977" y="51308"/>
                </a:lnTo>
                <a:lnTo>
                  <a:pt x="994140" y="51435"/>
                </a:lnTo>
                <a:lnTo>
                  <a:pt x="1004884" y="51943"/>
                </a:lnTo>
                <a:lnTo>
                  <a:pt x="1032037" y="74930"/>
                </a:lnTo>
                <a:lnTo>
                  <a:pt x="1032037" y="87503"/>
                </a:lnTo>
                <a:lnTo>
                  <a:pt x="1007082" y="115697"/>
                </a:lnTo>
                <a:lnTo>
                  <a:pt x="1001100" y="116967"/>
                </a:lnTo>
                <a:lnTo>
                  <a:pt x="993480" y="117475"/>
                </a:lnTo>
                <a:lnTo>
                  <a:pt x="1079602" y="117475"/>
                </a:lnTo>
                <a:lnTo>
                  <a:pt x="1088158" y="79883"/>
                </a:lnTo>
                <a:lnTo>
                  <a:pt x="1087739" y="70617"/>
                </a:lnTo>
                <a:lnTo>
                  <a:pt x="1086482" y="62055"/>
                </a:lnTo>
                <a:lnTo>
                  <a:pt x="1084386" y="54183"/>
                </a:lnTo>
                <a:lnTo>
                  <a:pt x="1083214" y="51308"/>
                </a:lnTo>
                <a:close/>
              </a:path>
              <a:path w="1426845" h="236220">
                <a:moveTo>
                  <a:pt x="1199702" y="59182"/>
                </a:moveTo>
                <a:lnTo>
                  <a:pt x="1146808" y="72737"/>
                </a:lnTo>
                <a:lnTo>
                  <a:pt x="1115555" y="111807"/>
                </a:lnTo>
                <a:lnTo>
                  <a:pt x="1109532" y="148971"/>
                </a:lnTo>
                <a:lnTo>
                  <a:pt x="1111123" y="168640"/>
                </a:lnTo>
                <a:lnTo>
                  <a:pt x="1134983" y="213360"/>
                </a:lnTo>
                <a:lnTo>
                  <a:pt x="1185707" y="234559"/>
                </a:lnTo>
                <a:lnTo>
                  <a:pt x="1208211" y="235966"/>
                </a:lnTo>
                <a:lnTo>
                  <a:pt x="1217258" y="235771"/>
                </a:lnTo>
                <a:lnTo>
                  <a:pt x="1257773" y="228393"/>
                </a:lnTo>
                <a:lnTo>
                  <a:pt x="1274505" y="222123"/>
                </a:lnTo>
                <a:lnTo>
                  <a:pt x="1274505" y="198374"/>
                </a:lnTo>
                <a:lnTo>
                  <a:pt x="1213672" y="198374"/>
                </a:lnTo>
                <a:lnTo>
                  <a:pt x="1201766" y="197711"/>
                </a:lnTo>
                <a:lnTo>
                  <a:pt x="1165079" y="175196"/>
                </a:lnTo>
                <a:lnTo>
                  <a:pt x="1160967" y="157861"/>
                </a:lnTo>
                <a:lnTo>
                  <a:pt x="1277553" y="157861"/>
                </a:lnTo>
                <a:lnTo>
                  <a:pt x="1277553" y="139065"/>
                </a:lnTo>
                <a:lnTo>
                  <a:pt x="1276701" y="126492"/>
                </a:lnTo>
                <a:lnTo>
                  <a:pt x="1160840" y="126492"/>
                </a:lnTo>
                <a:lnTo>
                  <a:pt x="1161936" y="118231"/>
                </a:lnTo>
                <a:lnTo>
                  <a:pt x="1195638" y="92710"/>
                </a:lnTo>
                <a:lnTo>
                  <a:pt x="1267197" y="92710"/>
                </a:lnTo>
                <a:lnTo>
                  <a:pt x="1266516" y="91184"/>
                </a:lnTo>
                <a:lnTo>
                  <a:pt x="1257995" y="79756"/>
                </a:lnTo>
                <a:lnTo>
                  <a:pt x="1247012" y="70754"/>
                </a:lnTo>
                <a:lnTo>
                  <a:pt x="1233659" y="64325"/>
                </a:lnTo>
                <a:lnTo>
                  <a:pt x="1217901" y="60467"/>
                </a:lnTo>
                <a:lnTo>
                  <a:pt x="1199702" y="59182"/>
                </a:lnTo>
                <a:close/>
              </a:path>
              <a:path w="1426845" h="236220">
                <a:moveTo>
                  <a:pt x="1274505" y="179070"/>
                </a:moveTo>
                <a:lnTo>
                  <a:pt x="1268917" y="179070"/>
                </a:lnTo>
                <a:lnTo>
                  <a:pt x="1264131" y="182544"/>
                </a:lnTo>
                <a:lnTo>
                  <a:pt x="1258504" y="185928"/>
                </a:lnTo>
                <a:lnTo>
                  <a:pt x="1221697" y="197993"/>
                </a:lnTo>
                <a:lnTo>
                  <a:pt x="1213672" y="198374"/>
                </a:lnTo>
                <a:lnTo>
                  <a:pt x="1274505" y="198374"/>
                </a:lnTo>
                <a:lnTo>
                  <a:pt x="1274505" y="179070"/>
                </a:lnTo>
                <a:close/>
              </a:path>
              <a:path w="1426845" h="236220">
                <a:moveTo>
                  <a:pt x="1267197" y="92710"/>
                </a:moveTo>
                <a:lnTo>
                  <a:pt x="1206179" y="92710"/>
                </a:lnTo>
                <a:lnTo>
                  <a:pt x="1213926" y="95504"/>
                </a:lnTo>
                <a:lnTo>
                  <a:pt x="1219006" y="101092"/>
                </a:lnTo>
                <a:lnTo>
                  <a:pt x="1222291" y="105882"/>
                </a:lnTo>
                <a:lnTo>
                  <a:pt x="1224706" y="111696"/>
                </a:lnTo>
                <a:lnTo>
                  <a:pt x="1226240" y="118558"/>
                </a:lnTo>
                <a:lnTo>
                  <a:pt x="1226880" y="126492"/>
                </a:lnTo>
                <a:lnTo>
                  <a:pt x="1276701" y="126492"/>
                </a:lnTo>
                <a:lnTo>
                  <a:pt x="1276319" y="120850"/>
                </a:lnTo>
                <a:lnTo>
                  <a:pt x="1272632" y="104886"/>
                </a:lnTo>
                <a:lnTo>
                  <a:pt x="1267197" y="92710"/>
                </a:lnTo>
                <a:close/>
              </a:path>
              <a:path w="1426845" h="236220">
                <a:moveTo>
                  <a:pt x="1362643" y="64388"/>
                </a:moveTo>
                <a:lnTo>
                  <a:pt x="1311589" y="64388"/>
                </a:lnTo>
                <a:lnTo>
                  <a:pt x="1311589" y="231521"/>
                </a:lnTo>
                <a:lnTo>
                  <a:pt x="1362643" y="231521"/>
                </a:lnTo>
                <a:lnTo>
                  <a:pt x="1362643" y="119634"/>
                </a:lnTo>
                <a:lnTo>
                  <a:pt x="1369120" y="117221"/>
                </a:lnTo>
                <a:lnTo>
                  <a:pt x="1375089" y="115570"/>
                </a:lnTo>
                <a:lnTo>
                  <a:pt x="1386138" y="113537"/>
                </a:lnTo>
                <a:lnTo>
                  <a:pt x="1392488" y="113030"/>
                </a:lnTo>
                <a:lnTo>
                  <a:pt x="1426651" y="113030"/>
                </a:lnTo>
                <a:lnTo>
                  <a:pt x="1426651" y="88900"/>
                </a:lnTo>
                <a:lnTo>
                  <a:pt x="1362643" y="88900"/>
                </a:lnTo>
                <a:lnTo>
                  <a:pt x="1362643" y="64388"/>
                </a:lnTo>
                <a:close/>
              </a:path>
              <a:path w="1426845" h="236220">
                <a:moveTo>
                  <a:pt x="1426651" y="113030"/>
                </a:moveTo>
                <a:lnTo>
                  <a:pt x="1402902" y="113030"/>
                </a:lnTo>
                <a:lnTo>
                  <a:pt x="1406966" y="113284"/>
                </a:lnTo>
                <a:lnTo>
                  <a:pt x="1416491" y="114046"/>
                </a:lnTo>
                <a:lnTo>
                  <a:pt x="1420047" y="114681"/>
                </a:lnTo>
                <a:lnTo>
                  <a:pt x="1422206" y="115443"/>
                </a:lnTo>
                <a:lnTo>
                  <a:pt x="1426651" y="115443"/>
                </a:lnTo>
                <a:lnTo>
                  <a:pt x="1426651" y="113030"/>
                </a:lnTo>
                <a:close/>
              </a:path>
              <a:path w="1426845" h="236220">
                <a:moveTo>
                  <a:pt x="1416491" y="63754"/>
                </a:moveTo>
                <a:lnTo>
                  <a:pt x="1407728" y="63754"/>
                </a:lnTo>
                <a:lnTo>
                  <a:pt x="1400108" y="65405"/>
                </a:lnTo>
                <a:lnTo>
                  <a:pt x="1362643" y="88900"/>
                </a:lnTo>
                <a:lnTo>
                  <a:pt x="1426651" y="88900"/>
                </a:lnTo>
                <a:lnTo>
                  <a:pt x="1426651" y="64388"/>
                </a:lnTo>
                <a:lnTo>
                  <a:pt x="1425000" y="64135"/>
                </a:lnTo>
                <a:lnTo>
                  <a:pt x="1420809" y="63881"/>
                </a:lnTo>
                <a:lnTo>
                  <a:pt x="1418523" y="63881"/>
                </a:lnTo>
                <a:lnTo>
                  <a:pt x="1416491" y="6375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43384" y="155067"/>
            <a:ext cx="1455542" cy="28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550" y="3718559"/>
            <a:ext cx="8924925" cy="10007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55"/>
              </a:spcBef>
            </a:pP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One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can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clearly understand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from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finance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have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high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price than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any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others,  family category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second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high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priced applications,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at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third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have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lifestyle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at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last,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have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medical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applications, these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four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categories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application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charges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high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price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when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compared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</a:t>
            </a:r>
            <a:r>
              <a:rPr dirty="0" sz="1550" spc="-16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others</a:t>
            </a:r>
            <a:r>
              <a:rPr dirty="0" sz="1550">
                <a:solidFill>
                  <a:srgbClr val="D3D3D3"/>
                </a:solidFill>
                <a:latin typeface="Times New Roman"/>
                <a:cs typeface="Times New Roman"/>
              </a:rPr>
              <a:t>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28" y="723900"/>
            <a:ext cx="8742172" cy="2872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136" y="149479"/>
            <a:ext cx="650875" cy="236220"/>
          </a:xfrm>
          <a:custGeom>
            <a:avLst/>
            <a:gdLst/>
            <a:ahLst/>
            <a:cxnLst/>
            <a:rect l="l" t="t" r="r" b="b"/>
            <a:pathLst>
              <a:path w="650875" h="236220">
                <a:moveTo>
                  <a:pt x="5938" y="165354"/>
                </a:moveTo>
                <a:lnTo>
                  <a:pt x="0" y="165354"/>
                </a:lnTo>
                <a:lnTo>
                  <a:pt x="0" y="218440"/>
                </a:lnTo>
                <a:lnTo>
                  <a:pt x="36404" y="230759"/>
                </a:lnTo>
                <a:lnTo>
                  <a:pt x="82010" y="235585"/>
                </a:lnTo>
                <a:lnTo>
                  <a:pt x="103451" y="234301"/>
                </a:lnTo>
                <a:lnTo>
                  <a:pt x="153612" y="215137"/>
                </a:lnTo>
                <a:lnTo>
                  <a:pt x="171402" y="194563"/>
                </a:lnTo>
                <a:lnTo>
                  <a:pt x="83699" y="194563"/>
                </a:lnTo>
                <a:lnTo>
                  <a:pt x="73986" y="194089"/>
                </a:lnTo>
                <a:lnTo>
                  <a:pt x="33441" y="182856"/>
                </a:lnTo>
                <a:lnTo>
                  <a:pt x="14602" y="171997"/>
                </a:lnTo>
                <a:lnTo>
                  <a:pt x="5938" y="165354"/>
                </a:lnTo>
                <a:close/>
              </a:path>
              <a:path w="650875" h="236220">
                <a:moveTo>
                  <a:pt x="95434" y="5842"/>
                </a:moveTo>
                <a:lnTo>
                  <a:pt x="41766" y="16932"/>
                </a:lnTo>
                <a:lnTo>
                  <a:pt x="7864" y="47879"/>
                </a:lnTo>
                <a:lnTo>
                  <a:pt x="1272" y="75946"/>
                </a:lnTo>
                <a:lnTo>
                  <a:pt x="2001" y="87014"/>
                </a:lnTo>
                <a:lnTo>
                  <a:pt x="19700" y="121957"/>
                </a:lnTo>
                <a:lnTo>
                  <a:pt x="57080" y="141172"/>
                </a:lnTo>
                <a:lnTo>
                  <a:pt x="82517" y="147206"/>
                </a:lnTo>
                <a:lnTo>
                  <a:pt x="88876" y="148574"/>
                </a:lnTo>
                <a:lnTo>
                  <a:pt x="95066" y="150012"/>
                </a:lnTo>
                <a:lnTo>
                  <a:pt x="101085" y="151511"/>
                </a:lnTo>
                <a:lnTo>
                  <a:pt x="108629" y="153288"/>
                </a:lnTo>
                <a:lnTo>
                  <a:pt x="114357" y="156083"/>
                </a:lnTo>
                <a:lnTo>
                  <a:pt x="118268" y="159512"/>
                </a:lnTo>
                <a:lnTo>
                  <a:pt x="122180" y="163068"/>
                </a:lnTo>
                <a:lnTo>
                  <a:pt x="124136" y="167259"/>
                </a:lnTo>
                <a:lnTo>
                  <a:pt x="124117" y="177472"/>
                </a:lnTo>
                <a:lnTo>
                  <a:pt x="96704" y="193675"/>
                </a:lnTo>
                <a:lnTo>
                  <a:pt x="91332" y="194310"/>
                </a:lnTo>
                <a:lnTo>
                  <a:pt x="87001" y="194563"/>
                </a:lnTo>
                <a:lnTo>
                  <a:pt x="171402" y="194563"/>
                </a:lnTo>
                <a:lnTo>
                  <a:pt x="173393" y="191531"/>
                </a:lnTo>
                <a:lnTo>
                  <a:pt x="178346" y="177419"/>
                </a:lnTo>
                <a:lnTo>
                  <a:pt x="179990" y="161925"/>
                </a:lnTo>
                <a:lnTo>
                  <a:pt x="179269" y="150947"/>
                </a:lnTo>
                <a:lnTo>
                  <a:pt x="153771" y="111744"/>
                </a:lnTo>
                <a:lnTo>
                  <a:pt x="116897" y="96900"/>
                </a:lnTo>
                <a:lnTo>
                  <a:pt x="109785" y="95376"/>
                </a:lnTo>
                <a:lnTo>
                  <a:pt x="95243" y="92075"/>
                </a:lnTo>
                <a:lnTo>
                  <a:pt x="59239" y="78740"/>
                </a:lnTo>
                <a:lnTo>
                  <a:pt x="57118" y="74295"/>
                </a:lnTo>
                <a:lnTo>
                  <a:pt x="57118" y="64516"/>
                </a:lnTo>
                <a:lnTo>
                  <a:pt x="58439" y="61087"/>
                </a:lnTo>
                <a:lnTo>
                  <a:pt x="63722" y="54991"/>
                </a:lnTo>
                <a:lnTo>
                  <a:pt x="66871" y="52832"/>
                </a:lnTo>
                <a:lnTo>
                  <a:pt x="70554" y="51308"/>
                </a:lnTo>
                <a:lnTo>
                  <a:pt x="74695" y="49530"/>
                </a:lnTo>
                <a:lnTo>
                  <a:pt x="79013" y="48260"/>
                </a:lnTo>
                <a:lnTo>
                  <a:pt x="87966" y="46990"/>
                </a:lnTo>
                <a:lnTo>
                  <a:pt x="92462" y="46736"/>
                </a:lnTo>
                <a:lnTo>
                  <a:pt x="171646" y="46736"/>
                </a:lnTo>
                <a:lnTo>
                  <a:pt x="171646" y="20828"/>
                </a:lnTo>
                <a:lnTo>
                  <a:pt x="126330" y="8306"/>
                </a:lnTo>
                <a:lnTo>
                  <a:pt x="105794" y="6123"/>
                </a:lnTo>
                <a:lnTo>
                  <a:pt x="95434" y="5842"/>
                </a:lnTo>
                <a:close/>
              </a:path>
              <a:path w="650875" h="236220">
                <a:moveTo>
                  <a:pt x="171646" y="46736"/>
                </a:moveTo>
                <a:lnTo>
                  <a:pt x="96996" y="46736"/>
                </a:lnTo>
                <a:lnTo>
                  <a:pt x="106559" y="47168"/>
                </a:lnTo>
                <a:lnTo>
                  <a:pt x="116025" y="48482"/>
                </a:lnTo>
                <a:lnTo>
                  <a:pt x="151687" y="61960"/>
                </a:lnTo>
                <a:lnTo>
                  <a:pt x="165842" y="71882"/>
                </a:lnTo>
                <a:lnTo>
                  <a:pt x="171646" y="71882"/>
                </a:lnTo>
                <a:lnTo>
                  <a:pt x="171646" y="46736"/>
                </a:lnTo>
                <a:close/>
              </a:path>
              <a:path w="650875" h="236220">
                <a:moveTo>
                  <a:pt x="269220" y="64388"/>
                </a:moveTo>
                <a:lnTo>
                  <a:pt x="218179" y="64388"/>
                </a:lnTo>
                <a:lnTo>
                  <a:pt x="218179" y="231521"/>
                </a:lnTo>
                <a:lnTo>
                  <a:pt x="269220" y="231521"/>
                </a:lnTo>
                <a:lnTo>
                  <a:pt x="269220" y="64388"/>
                </a:lnTo>
                <a:close/>
              </a:path>
              <a:path w="650875" h="236220">
                <a:moveTo>
                  <a:pt x="270630" y="0"/>
                </a:moveTo>
                <a:lnTo>
                  <a:pt x="216757" y="0"/>
                </a:lnTo>
                <a:lnTo>
                  <a:pt x="216757" y="40512"/>
                </a:lnTo>
                <a:lnTo>
                  <a:pt x="270630" y="40512"/>
                </a:lnTo>
                <a:lnTo>
                  <a:pt x="270630" y="0"/>
                </a:lnTo>
                <a:close/>
              </a:path>
              <a:path w="650875" h="236220">
                <a:moveTo>
                  <a:pt x="458400" y="64388"/>
                </a:moveTo>
                <a:lnTo>
                  <a:pt x="314178" y="64388"/>
                </a:lnTo>
                <a:lnTo>
                  <a:pt x="314178" y="103505"/>
                </a:lnTo>
                <a:lnTo>
                  <a:pt x="394569" y="103505"/>
                </a:lnTo>
                <a:lnTo>
                  <a:pt x="310788" y="197104"/>
                </a:lnTo>
                <a:lnTo>
                  <a:pt x="310788" y="231521"/>
                </a:lnTo>
                <a:lnTo>
                  <a:pt x="459949" y="231521"/>
                </a:lnTo>
                <a:lnTo>
                  <a:pt x="459949" y="191643"/>
                </a:lnTo>
                <a:lnTo>
                  <a:pt x="375900" y="191643"/>
                </a:lnTo>
                <a:lnTo>
                  <a:pt x="458400" y="98171"/>
                </a:lnTo>
                <a:lnTo>
                  <a:pt x="458400" y="64388"/>
                </a:lnTo>
                <a:close/>
              </a:path>
              <a:path w="650875" h="236220">
                <a:moveTo>
                  <a:pt x="573004" y="59182"/>
                </a:moveTo>
                <a:lnTo>
                  <a:pt x="520082" y="72737"/>
                </a:lnTo>
                <a:lnTo>
                  <a:pt x="488832" y="111807"/>
                </a:lnTo>
                <a:lnTo>
                  <a:pt x="482809" y="148971"/>
                </a:lnTo>
                <a:lnTo>
                  <a:pt x="484400" y="168640"/>
                </a:lnTo>
                <a:lnTo>
                  <a:pt x="508260" y="213360"/>
                </a:lnTo>
                <a:lnTo>
                  <a:pt x="558995" y="234559"/>
                </a:lnTo>
                <a:lnTo>
                  <a:pt x="581488" y="235966"/>
                </a:lnTo>
                <a:lnTo>
                  <a:pt x="590551" y="235771"/>
                </a:lnTo>
                <a:lnTo>
                  <a:pt x="631050" y="228393"/>
                </a:lnTo>
                <a:lnTo>
                  <a:pt x="647807" y="222123"/>
                </a:lnTo>
                <a:lnTo>
                  <a:pt x="647807" y="198374"/>
                </a:lnTo>
                <a:lnTo>
                  <a:pt x="587013" y="198374"/>
                </a:lnTo>
                <a:lnTo>
                  <a:pt x="575059" y="197711"/>
                </a:lnTo>
                <a:lnTo>
                  <a:pt x="538384" y="175196"/>
                </a:lnTo>
                <a:lnTo>
                  <a:pt x="534269" y="157861"/>
                </a:lnTo>
                <a:lnTo>
                  <a:pt x="650767" y="157861"/>
                </a:lnTo>
                <a:lnTo>
                  <a:pt x="650767" y="139065"/>
                </a:lnTo>
                <a:lnTo>
                  <a:pt x="649925" y="126492"/>
                </a:lnTo>
                <a:lnTo>
                  <a:pt x="534130" y="126492"/>
                </a:lnTo>
                <a:lnTo>
                  <a:pt x="535215" y="118231"/>
                </a:lnTo>
                <a:lnTo>
                  <a:pt x="568915" y="92710"/>
                </a:lnTo>
                <a:lnTo>
                  <a:pt x="640473" y="92710"/>
                </a:lnTo>
                <a:lnTo>
                  <a:pt x="639794" y="91184"/>
                </a:lnTo>
                <a:lnTo>
                  <a:pt x="631259" y="79756"/>
                </a:lnTo>
                <a:lnTo>
                  <a:pt x="620303" y="70754"/>
                </a:lnTo>
                <a:lnTo>
                  <a:pt x="606942" y="64325"/>
                </a:lnTo>
                <a:lnTo>
                  <a:pt x="591176" y="60467"/>
                </a:lnTo>
                <a:lnTo>
                  <a:pt x="573004" y="59182"/>
                </a:lnTo>
                <a:close/>
              </a:path>
              <a:path w="650875" h="236220">
                <a:moveTo>
                  <a:pt x="647807" y="179070"/>
                </a:moveTo>
                <a:lnTo>
                  <a:pt x="642143" y="179070"/>
                </a:lnTo>
                <a:lnTo>
                  <a:pt x="637364" y="182544"/>
                </a:lnTo>
                <a:lnTo>
                  <a:pt x="631758" y="185928"/>
                </a:lnTo>
                <a:lnTo>
                  <a:pt x="595009" y="197993"/>
                </a:lnTo>
                <a:lnTo>
                  <a:pt x="587013" y="198374"/>
                </a:lnTo>
                <a:lnTo>
                  <a:pt x="647807" y="198374"/>
                </a:lnTo>
                <a:lnTo>
                  <a:pt x="647807" y="179070"/>
                </a:lnTo>
                <a:close/>
              </a:path>
              <a:path w="650875" h="236220">
                <a:moveTo>
                  <a:pt x="640473" y="92710"/>
                </a:moveTo>
                <a:lnTo>
                  <a:pt x="579469" y="92710"/>
                </a:lnTo>
                <a:lnTo>
                  <a:pt x="587241" y="95504"/>
                </a:lnTo>
                <a:lnTo>
                  <a:pt x="592232" y="101092"/>
                </a:lnTo>
                <a:lnTo>
                  <a:pt x="595542" y="105882"/>
                </a:lnTo>
                <a:lnTo>
                  <a:pt x="597966" y="111696"/>
                </a:lnTo>
                <a:lnTo>
                  <a:pt x="599505" y="118558"/>
                </a:lnTo>
                <a:lnTo>
                  <a:pt x="600157" y="126492"/>
                </a:lnTo>
                <a:lnTo>
                  <a:pt x="649925" y="126492"/>
                </a:lnTo>
                <a:lnTo>
                  <a:pt x="649547" y="120850"/>
                </a:lnTo>
                <a:lnTo>
                  <a:pt x="645890" y="104886"/>
                </a:lnTo>
                <a:lnTo>
                  <a:pt x="640473" y="9271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6960" y="149479"/>
            <a:ext cx="1899729" cy="236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550" y="788987"/>
            <a:ext cx="4117975" cy="392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338455">
              <a:lnSpc>
                <a:spcPct val="100899"/>
              </a:lnSpc>
              <a:spcBef>
                <a:spcPts val="110"/>
              </a:spcBef>
            </a:pP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This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histogram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size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distribution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tell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us 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about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optimum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size</a:t>
            </a:r>
            <a:r>
              <a:rPr dirty="0" sz="1550" spc="22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range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most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liked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by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dirty="0" sz="1550" spc="30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user.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3000"/>
              </a:lnSpc>
            </a:pPr>
            <a:r>
              <a:rPr dirty="0" sz="1550" spc="-2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size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your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application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impact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how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fast your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loads,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how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much memory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uses, 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how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much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power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it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consumes.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72745">
              <a:lnSpc>
                <a:spcPct val="102299"/>
              </a:lnSpc>
            </a:pP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By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observing the above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histogram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KDE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(Kernel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density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estimation)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KDE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line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paid 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type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represented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orange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color 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whereas sky-blue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colored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KDE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line</a:t>
            </a:r>
            <a:r>
              <a:rPr dirty="0" sz="1550" spc="-114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</a:t>
            </a:r>
            <a:endParaRPr sz="1550">
              <a:latin typeface="Times New Roman"/>
              <a:cs typeface="Times New Roman"/>
            </a:endParaRPr>
          </a:p>
          <a:p>
            <a:pPr marL="12700" marR="338455">
              <a:lnSpc>
                <a:spcPct val="103000"/>
              </a:lnSpc>
              <a:spcBef>
                <a:spcPts val="40"/>
              </a:spcBef>
            </a:pP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free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type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can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draw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  conclusion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there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maximum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number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whose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range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size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</a:t>
            </a:r>
            <a:r>
              <a:rPr dirty="0" sz="1550" spc="-25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between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0 to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25 or 30</a:t>
            </a:r>
            <a:r>
              <a:rPr dirty="0" sz="1550" spc="-9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20">
                <a:solidFill>
                  <a:srgbClr val="124F5C"/>
                </a:solidFill>
                <a:latin typeface="Times New Roman"/>
                <a:cs typeface="Times New Roman"/>
              </a:rPr>
              <a:t>Mb.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8315" y="511175"/>
            <a:ext cx="4814316" cy="4091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136" y="149479"/>
            <a:ext cx="650875" cy="236220"/>
          </a:xfrm>
          <a:custGeom>
            <a:avLst/>
            <a:gdLst/>
            <a:ahLst/>
            <a:cxnLst/>
            <a:rect l="l" t="t" r="r" b="b"/>
            <a:pathLst>
              <a:path w="650875" h="236220">
                <a:moveTo>
                  <a:pt x="5938" y="165354"/>
                </a:moveTo>
                <a:lnTo>
                  <a:pt x="0" y="165354"/>
                </a:lnTo>
                <a:lnTo>
                  <a:pt x="0" y="218440"/>
                </a:lnTo>
                <a:lnTo>
                  <a:pt x="36404" y="230759"/>
                </a:lnTo>
                <a:lnTo>
                  <a:pt x="82010" y="235585"/>
                </a:lnTo>
                <a:lnTo>
                  <a:pt x="103451" y="234301"/>
                </a:lnTo>
                <a:lnTo>
                  <a:pt x="153612" y="215137"/>
                </a:lnTo>
                <a:lnTo>
                  <a:pt x="171402" y="194563"/>
                </a:lnTo>
                <a:lnTo>
                  <a:pt x="83699" y="194563"/>
                </a:lnTo>
                <a:lnTo>
                  <a:pt x="73986" y="194089"/>
                </a:lnTo>
                <a:lnTo>
                  <a:pt x="33441" y="182856"/>
                </a:lnTo>
                <a:lnTo>
                  <a:pt x="14602" y="171997"/>
                </a:lnTo>
                <a:lnTo>
                  <a:pt x="5938" y="165354"/>
                </a:lnTo>
                <a:close/>
              </a:path>
              <a:path w="650875" h="236220">
                <a:moveTo>
                  <a:pt x="95434" y="5842"/>
                </a:moveTo>
                <a:lnTo>
                  <a:pt x="41766" y="16932"/>
                </a:lnTo>
                <a:lnTo>
                  <a:pt x="7864" y="47879"/>
                </a:lnTo>
                <a:lnTo>
                  <a:pt x="1272" y="75946"/>
                </a:lnTo>
                <a:lnTo>
                  <a:pt x="2001" y="87014"/>
                </a:lnTo>
                <a:lnTo>
                  <a:pt x="19700" y="121957"/>
                </a:lnTo>
                <a:lnTo>
                  <a:pt x="57080" y="141172"/>
                </a:lnTo>
                <a:lnTo>
                  <a:pt x="82517" y="147206"/>
                </a:lnTo>
                <a:lnTo>
                  <a:pt x="88876" y="148574"/>
                </a:lnTo>
                <a:lnTo>
                  <a:pt x="95066" y="150012"/>
                </a:lnTo>
                <a:lnTo>
                  <a:pt x="101085" y="151511"/>
                </a:lnTo>
                <a:lnTo>
                  <a:pt x="108629" y="153288"/>
                </a:lnTo>
                <a:lnTo>
                  <a:pt x="114357" y="156083"/>
                </a:lnTo>
                <a:lnTo>
                  <a:pt x="118268" y="159512"/>
                </a:lnTo>
                <a:lnTo>
                  <a:pt x="122180" y="163068"/>
                </a:lnTo>
                <a:lnTo>
                  <a:pt x="124136" y="167259"/>
                </a:lnTo>
                <a:lnTo>
                  <a:pt x="124117" y="177472"/>
                </a:lnTo>
                <a:lnTo>
                  <a:pt x="96704" y="193675"/>
                </a:lnTo>
                <a:lnTo>
                  <a:pt x="91332" y="194310"/>
                </a:lnTo>
                <a:lnTo>
                  <a:pt x="87001" y="194563"/>
                </a:lnTo>
                <a:lnTo>
                  <a:pt x="171402" y="194563"/>
                </a:lnTo>
                <a:lnTo>
                  <a:pt x="173393" y="191531"/>
                </a:lnTo>
                <a:lnTo>
                  <a:pt x="178346" y="177419"/>
                </a:lnTo>
                <a:lnTo>
                  <a:pt x="179990" y="161925"/>
                </a:lnTo>
                <a:lnTo>
                  <a:pt x="179269" y="150947"/>
                </a:lnTo>
                <a:lnTo>
                  <a:pt x="153771" y="111744"/>
                </a:lnTo>
                <a:lnTo>
                  <a:pt x="116897" y="96900"/>
                </a:lnTo>
                <a:lnTo>
                  <a:pt x="109785" y="95376"/>
                </a:lnTo>
                <a:lnTo>
                  <a:pt x="95243" y="92075"/>
                </a:lnTo>
                <a:lnTo>
                  <a:pt x="59239" y="78740"/>
                </a:lnTo>
                <a:lnTo>
                  <a:pt x="57118" y="74295"/>
                </a:lnTo>
                <a:lnTo>
                  <a:pt x="57118" y="64516"/>
                </a:lnTo>
                <a:lnTo>
                  <a:pt x="58439" y="61087"/>
                </a:lnTo>
                <a:lnTo>
                  <a:pt x="63722" y="54991"/>
                </a:lnTo>
                <a:lnTo>
                  <a:pt x="66871" y="52832"/>
                </a:lnTo>
                <a:lnTo>
                  <a:pt x="70554" y="51308"/>
                </a:lnTo>
                <a:lnTo>
                  <a:pt x="74695" y="49530"/>
                </a:lnTo>
                <a:lnTo>
                  <a:pt x="79013" y="48260"/>
                </a:lnTo>
                <a:lnTo>
                  <a:pt x="87966" y="46990"/>
                </a:lnTo>
                <a:lnTo>
                  <a:pt x="92462" y="46736"/>
                </a:lnTo>
                <a:lnTo>
                  <a:pt x="171646" y="46736"/>
                </a:lnTo>
                <a:lnTo>
                  <a:pt x="171646" y="20828"/>
                </a:lnTo>
                <a:lnTo>
                  <a:pt x="126330" y="8306"/>
                </a:lnTo>
                <a:lnTo>
                  <a:pt x="105794" y="6123"/>
                </a:lnTo>
                <a:lnTo>
                  <a:pt x="95434" y="5842"/>
                </a:lnTo>
                <a:close/>
              </a:path>
              <a:path w="650875" h="236220">
                <a:moveTo>
                  <a:pt x="171646" y="46736"/>
                </a:moveTo>
                <a:lnTo>
                  <a:pt x="96996" y="46736"/>
                </a:lnTo>
                <a:lnTo>
                  <a:pt x="106559" y="47168"/>
                </a:lnTo>
                <a:lnTo>
                  <a:pt x="116025" y="48482"/>
                </a:lnTo>
                <a:lnTo>
                  <a:pt x="151687" y="61960"/>
                </a:lnTo>
                <a:lnTo>
                  <a:pt x="165842" y="71882"/>
                </a:lnTo>
                <a:lnTo>
                  <a:pt x="171646" y="71882"/>
                </a:lnTo>
                <a:lnTo>
                  <a:pt x="171646" y="46736"/>
                </a:lnTo>
                <a:close/>
              </a:path>
              <a:path w="650875" h="236220">
                <a:moveTo>
                  <a:pt x="269220" y="64388"/>
                </a:moveTo>
                <a:lnTo>
                  <a:pt x="218179" y="64388"/>
                </a:lnTo>
                <a:lnTo>
                  <a:pt x="218179" y="231521"/>
                </a:lnTo>
                <a:lnTo>
                  <a:pt x="269220" y="231521"/>
                </a:lnTo>
                <a:lnTo>
                  <a:pt x="269220" y="64388"/>
                </a:lnTo>
                <a:close/>
              </a:path>
              <a:path w="650875" h="236220">
                <a:moveTo>
                  <a:pt x="270630" y="0"/>
                </a:moveTo>
                <a:lnTo>
                  <a:pt x="216757" y="0"/>
                </a:lnTo>
                <a:lnTo>
                  <a:pt x="216757" y="40512"/>
                </a:lnTo>
                <a:lnTo>
                  <a:pt x="270630" y="40512"/>
                </a:lnTo>
                <a:lnTo>
                  <a:pt x="270630" y="0"/>
                </a:lnTo>
                <a:close/>
              </a:path>
              <a:path w="650875" h="236220">
                <a:moveTo>
                  <a:pt x="458400" y="64388"/>
                </a:moveTo>
                <a:lnTo>
                  <a:pt x="314178" y="64388"/>
                </a:lnTo>
                <a:lnTo>
                  <a:pt x="314178" y="103505"/>
                </a:lnTo>
                <a:lnTo>
                  <a:pt x="394569" y="103505"/>
                </a:lnTo>
                <a:lnTo>
                  <a:pt x="310788" y="197104"/>
                </a:lnTo>
                <a:lnTo>
                  <a:pt x="310788" y="231521"/>
                </a:lnTo>
                <a:lnTo>
                  <a:pt x="459949" y="231521"/>
                </a:lnTo>
                <a:lnTo>
                  <a:pt x="459949" y="191643"/>
                </a:lnTo>
                <a:lnTo>
                  <a:pt x="375900" y="191643"/>
                </a:lnTo>
                <a:lnTo>
                  <a:pt x="458400" y="98171"/>
                </a:lnTo>
                <a:lnTo>
                  <a:pt x="458400" y="64388"/>
                </a:lnTo>
                <a:close/>
              </a:path>
              <a:path w="650875" h="236220">
                <a:moveTo>
                  <a:pt x="573004" y="59182"/>
                </a:moveTo>
                <a:lnTo>
                  <a:pt x="520082" y="72737"/>
                </a:lnTo>
                <a:lnTo>
                  <a:pt x="488832" y="111807"/>
                </a:lnTo>
                <a:lnTo>
                  <a:pt x="482809" y="148971"/>
                </a:lnTo>
                <a:lnTo>
                  <a:pt x="484400" y="168640"/>
                </a:lnTo>
                <a:lnTo>
                  <a:pt x="508260" y="213360"/>
                </a:lnTo>
                <a:lnTo>
                  <a:pt x="558995" y="234559"/>
                </a:lnTo>
                <a:lnTo>
                  <a:pt x="581488" y="235966"/>
                </a:lnTo>
                <a:lnTo>
                  <a:pt x="590551" y="235771"/>
                </a:lnTo>
                <a:lnTo>
                  <a:pt x="631050" y="228393"/>
                </a:lnTo>
                <a:lnTo>
                  <a:pt x="647807" y="222123"/>
                </a:lnTo>
                <a:lnTo>
                  <a:pt x="647807" y="198374"/>
                </a:lnTo>
                <a:lnTo>
                  <a:pt x="587013" y="198374"/>
                </a:lnTo>
                <a:lnTo>
                  <a:pt x="575059" y="197711"/>
                </a:lnTo>
                <a:lnTo>
                  <a:pt x="538384" y="175196"/>
                </a:lnTo>
                <a:lnTo>
                  <a:pt x="534269" y="157861"/>
                </a:lnTo>
                <a:lnTo>
                  <a:pt x="650767" y="157861"/>
                </a:lnTo>
                <a:lnTo>
                  <a:pt x="650767" y="139065"/>
                </a:lnTo>
                <a:lnTo>
                  <a:pt x="649925" y="126492"/>
                </a:lnTo>
                <a:lnTo>
                  <a:pt x="534130" y="126492"/>
                </a:lnTo>
                <a:lnTo>
                  <a:pt x="535215" y="118231"/>
                </a:lnTo>
                <a:lnTo>
                  <a:pt x="568915" y="92710"/>
                </a:lnTo>
                <a:lnTo>
                  <a:pt x="640473" y="92710"/>
                </a:lnTo>
                <a:lnTo>
                  <a:pt x="639794" y="91184"/>
                </a:lnTo>
                <a:lnTo>
                  <a:pt x="631259" y="79756"/>
                </a:lnTo>
                <a:lnTo>
                  <a:pt x="620303" y="70754"/>
                </a:lnTo>
                <a:lnTo>
                  <a:pt x="606942" y="64325"/>
                </a:lnTo>
                <a:lnTo>
                  <a:pt x="591176" y="60467"/>
                </a:lnTo>
                <a:lnTo>
                  <a:pt x="573004" y="59182"/>
                </a:lnTo>
                <a:close/>
              </a:path>
              <a:path w="650875" h="236220">
                <a:moveTo>
                  <a:pt x="647807" y="179070"/>
                </a:moveTo>
                <a:lnTo>
                  <a:pt x="642143" y="179070"/>
                </a:lnTo>
                <a:lnTo>
                  <a:pt x="637364" y="182544"/>
                </a:lnTo>
                <a:lnTo>
                  <a:pt x="631758" y="185928"/>
                </a:lnTo>
                <a:lnTo>
                  <a:pt x="595009" y="197993"/>
                </a:lnTo>
                <a:lnTo>
                  <a:pt x="587013" y="198374"/>
                </a:lnTo>
                <a:lnTo>
                  <a:pt x="647807" y="198374"/>
                </a:lnTo>
                <a:lnTo>
                  <a:pt x="647807" y="179070"/>
                </a:lnTo>
                <a:close/>
              </a:path>
              <a:path w="650875" h="236220">
                <a:moveTo>
                  <a:pt x="640473" y="92710"/>
                </a:moveTo>
                <a:lnTo>
                  <a:pt x="579469" y="92710"/>
                </a:lnTo>
                <a:lnTo>
                  <a:pt x="587241" y="95504"/>
                </a:lnTo>
                <a:lnTo>
                  <a:pt x="592232" y="101092"/>
                </a:lnTo>
                <a:lnTo>
                  <a:pt x="595542" y="105882"/>
                </a:lnTo>
                <a:lnTo>
                  <a:pt x="597966" y="111696"/>
                </a:lnTo>
                <a:lnTo>
                  <a:pt x="599505" y="118558"/>
                </a:lnTo>
                <a:lnTo>
                  <a:pt x="600157" y="126492"/>
                </a:lnTo>
                <a:lnTo>
                  <a:pt x="649925" y="126492"/>
                </a:lnTo>
                <a:lnTo>
                  <a:pt x="649547" y="120850"/>
                </a:lnTo>
                <a:lnTo>
                  <a:pt x="645890" y="104886"/>
                </a:lnTo>
                <a:lnTo>
                  <a:pt x="640473" y="9271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5535" y="149479"/>
            <a:ext cx="1918779" cy="236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74898" y="159385"/>
            <a:ext cx="502920" cy="227329"/>
          </a:xfrm>
          <a:custGeom>
            <a:avLst/>
            <a:gdLst/>
            <a:ahLst/>
            <a:cxnLst/>
            <a:rect l="l" t="t" r="r" b="b"/>
            <a:pathLst>
              <a:path w="502920" h="227329">
                <a:moveTo>
                  <a:pt x="150749" y="0"/>
                </a:moveTo>
                <a:lnTo>
                  <a:pt x="0" y="0"/>
                </a:lnTo>
                <a:lnTo>
                  <a:pt x="0" y="221614"/>
                </a:lnTo>
                <a:lnTo>
                  <a:pt x="53975" y="221614"/>
                </a:lnTo>
                <a:lnTo>
                  <a:pt x="53975" y="127000"/>
                </a:lnTo>
                <a:lnTo>
                  <a:pt x="143763" y="127000"/>
                </a:lnTo>
                <a:lnTo>
                  <a:pt x="143763" y="84074"/>
                </a:lnTo>
                <a:lnTo>
                  <a:pt x="53975" y="84074"/>
                </a:lnTo>
                <a:lnTo>
                  <a:pt x="53975" y="42925"/>
                </a:lnTo>
                <a:lnTo>
                  <a:pt x="150749" y="42925"/>
                </a:lnTo>
                <a:lnTo>
                  <a:pt x="150749" y="0"/>
                </a:lnTo>
                <a:close/>
              </a:path>
              <a:path w="502920" h="227329">
                <a:moveTo>
                  <a:pt x="263017" y="49275"/>
                </a:moveTo>
                <a:lnTo>
                  <a:pt x="211581" y="62563"/>
                </a:lnTo>
                <a:lnTo>
                  <a:pt x="181820" y="100964"/>
                </a:lnTo>
                <a:lnTo>
                  <a:pt x="176021" y="138175"/>
                </a:lnTo>
                <a:lnTo>
                  <a:pt x="177450" y="157656"/>
                </a:lnTo>
                <a:lnTo>
                  <a:pt x="198881" y="203073"/>
                </a:lnTo>
                <a:lnTo>
                  <a:pt x="243512" y="225343"/>
                </a:lnTo>
                <a:lnTo>
                  <a:pt x="263017" y="226822"/>
                </a:lnTo>
                <a:lnTo>
                  <a:pt x="282467" y="225343"/>
                </a:lnTo>
                <a:lnTo>
                  <a:pt x="327151" y="203073"/>
                </a:lnTo>
                <a:lnTo>
                  <a:pt x="337365" y="189484"/>
                </a:lnTo>
                <a:lnTo>
                  <a:pt x="258063" y="189484"/>
                </a:lnTo>
                <a:lnTo>
                  <a:pt x="253237" y="188594"/>
                </a:lnTo>
                <a:lnTo>
                  <a:pt x="229615" y="155448"/>
                </a:lnTo>
                <a:lnTo>
                  <a:pt x="228726" y="147574"/>
                </a:lnTo>
                <a:lnTo>
                  <a:pt x="228732" y="138175"/>
                </a:lnTo>
                <a:lnTo>
                  <a:pt x="238887" y="97027"/>
                </a:lnTo>
                <a:lnTo>
                  <a:pt x="249936" y="88773"/>
                </a:lnTo>
                <a:lnTo>
                  <a:pt x="253745" y="87375"/>
                </a:lnTo>
                <a:lnTo>
                  <a:pt x="258063" y="86613"/>
                </a:lnTo>
                <a:lnTo>
                  <a:pt x="337460" y="86613"/>
                </a:lnTo>
                <a:lnTo>
                  <a:pt x="337186" y="86026"/>
                </a:lnTo>
                <a:lnTo>
                  <a:pt x="327278" y="73025"/>
                </a:lnTo>
                <a:lnTo>
                  <a:pt x="314755" y="62616"/>
                </a:lnTo>
                <a:lnTo>
                  <a:pt x="299862" y="55197"/>
                </a:lnTo>
                <a:lnTo>
                  <a:pt x="282586" y="50752"/>
                </a:lnTo>
                <a:lnTo>
                  <a:pt x="263017" y="49275"/>
                </a:lnTo>
                <a:close/>
              </a:path>
              <a:path w="502920" h="227329">
                <a:moveTo>
                  <a:pt x="337460" y="86613"/>
                </a:moveTo>
                <a:lnTo>
                  <a:pt x="267843" y="86613"/>
                </a:lnTo>
                <a:lnTo>
                  <a:pt x="272414" y="87502"/>
                </a:lnTo>
                <a:lnTo>
                  <a:pt x="276732" y="89153"/>
                </a:lnTo>
                <a:lnTo>
                  <a:pt x="280924" y="90804"/>
                </a:lnTo>
                <a:lnTo>
                  <a:pt x="284606" y="93725"/>
                </a:lnTo>
                <a:lnTo>
                  <a:pt x="287527" y="97789"/>
                </a:lnTo>
                <a:lnTo>
                  <a:pt x="290575" y="101726"/>
                </a:lnTo>
                <a:lnTo>
                  <a:pt x="292988" y="107061"/>
                </a:lnTo>
                <a:lnTo>
                  <a:pt x="296290" y="120395"/>
                </a:lnTo>
                <a:lnTo>
                  <a:pt x="297180" y="128650"/>
                </a:lnTo>
                <a:lnTo>
                  <a:pt x="297180" y="149098"/>
                </a:lnTo>
                <a:lnTo>
                  <a:pt x="296418" y="157352"/>
                </a:lnTo>
                <a:lnTo>
                  <a:pt x="293115" y="169290"/>
                </a:lnTo>
                <a:lnTo>
                  <a:pt x="290575" y="174498"/>
                </a:lnTo>
                <a:lnTo>
                  <a:pt x="287274" y="178688"/>
                </a:lnTo>
                <a:lnTo>
                  <a:pt x="284352" y="182625"/>
                </a:lnTo>
                <a:lnTo>
                  <a:pt x="280796" y="185419"/>
                </a:lnTo>
                <a:lnTo>
                  <a:pt x="276606" y="187070"/>
                </a:lnTo>
                <a:lnTo>
                  <a:pt x="272414" y="188594"/>
                </a:lnTo>
                <a:lnTo>
                  <a:pt x="267969" y="189484"/>
                </a:lnTo>
                <a:lnTo>
                  <a:pt x="337365" y="189484"/>
                </a:lnTo>
                <a:lnTo>
                  <a:pt x="344185" y="174958"/>
                </a:lnTo>
                <a:lnTo>
                  <a:pt x="348458" y="157656"/>
                </a:lnTo>
                <a:lnTo>
                  <a:pt x="349884" y="138175"/>
                </a:lnTo>
                <a:lnTo>
                  <a:pt x="348478" y="118602"/>
                </a:lnTo>
                <a:lnTo>
                  <a:pt x="344249" y="101219"/>
                </a:lnTo>
                <a:lnTo>
                  <a:pt x="337460" y="86613"/>
                </a:lnTo>
                <a:close/>
              </a:path>
              <a:path w="502920" h="227329">
                <a:moveTo>
                  <a:pt x="438658" y="54482"/>
                </a:moveTo>
                <a:lnTo>
                  <a:pt x="387603" y="54482"/>
                </a:lnTo>
                <a:lnTo>
                  <a:pt x="387603" y="221614"/>
                </a:lnTo>
                <a:lnTo>
                  <a:pt x="438658" y="221614"/>
                </a:lnTo>
                <a:lnTo>
                  <a:pt x="438658" y="109727"/>
                </a:lnTo>
                <a:lnTo>
                  <a:pt x="445135" y="107314"/>
                </a:lnTo>
                <a:lnTo>
                  <a:pt x="451103" y="105663"/>
                </a:lnTo>
                <a:lnTo>
                  <a:pt x="462152" y="103631"/>
                </a:lnTo>
                <a:lnTo>
                  <a:pt x="468502" y="103124"/>
                </a:lnTo>
                <a:lnTo>
                  <a:pt x="502665" y="103124"/>
                </a:lnTo>
                <a:lnTo>
                  <a:pt x="502665" y="78993"/>
                </a:lnTo>
                <a:lnTo>
                  <a:pt x="438658" y="78993"/>
                </a:lnTo>
                <a:lnTo>
                  <a:pt x="438658" y="54482"/>
                </a:lnTo>
                <a:close/>
              </a:path>
              <a:path w="502920" h="227329">
                <a:moveTo>
                  <a:pt x="502665" y="103124"/>
                </a:moveTo>
                <a:lnTo>
                  <a:pt x="478916" y="103124"/>
                </a:lnTo>
                <a:lnTo>
                  <a:pt x="482980" y="103377"/>
                </a:lnTo>
                <a:lnTo>
                  <a:pt x="492505" y="104139"/>
                </a:lnTo>
                <a:lnTo>
                  <a:pt x="496062" y="104775"/>
                </a:lnTo>
                <a:lnTo>
                  <a:pt x="498221" y="105537"/>
                </a:lnTo>
                <a:lnTo>
                  <a:pt x="502665" y="105537"/>
                </a:lnTo>
                <a:lnTo>
                  <a:pt x="502665" y="103124"/>
                </a:lnTo>
                <a:close/>
              </a:path>
              <a:path w="502920" h="227329">
                <a:moveTo>
                  <a:pt x="492505" y="53848"/>
                </a:moveTo>
                <a:lnTo>
                  <a:pt x="483742" y="53848"/>
                </a:lnTo>
                <a:lnTo>
                  <a:pt x="476123" y="55499"/>
                </a:lnTo>
                <a:lnTo>
                  <a:pt x="438658" y="78993"/>
                </a:lnTo>
                <a:lnTo>
                  <a:pt x="502665" y="78993"/>
                </a:lnTo>
                <a:lnTo>
                  <a:pt x="502665" y="54482"/>
                </a:lnTo>
                <a:lnTo>
                  <a:pt x="501014" y="54228"/>
                </a:lnTo>
                <a:lnTo>
                  <a:pt x="496824" y="53975"/>
                </a:lnTo>
                <a:lnTo>
                  <a:pt x="494538" y="53975"/>
                </a:lnTo>
                <a:lnTo>
                  <a:pt x="492505" y="5384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84498" y="159385"/>
            <a:ext cx="687070" cy="226060"/>
          </a:xfrm>
          <a:custGeom>
            <a:avLst/>
            <a:gdLst/>
            <a:ahLst/>
            <a:cxnLst/>
            <a:rect l="l" t="t" r="r" b="b"/>
            <a:pathLst>
              <a:path w="687070" h="226060">
                <a:moveTo>
                  <a:pt x="150749" y="0"/>
                </a:moveTo>
                <a:lnTo>
                  <a:pt x="0" y="0"/>
                </a:lnTo>
                <a:lnTo>
                  <a:pt x="0" y="221614"/>
                </a:lnTo>
                <a:lnTo>
                  <a:pt x="53975" y="221614"/>
                </a:lnTo>
                <a:lnTo>
                  <a:pt x="53975" y="127000"/>
                </a:lnTo>
                <a:lnTo>
                  <a:pt x="143763" y="127000"/>
                </a:lnTo>
                <a:lnTo>
                  <a:pt x="143763" y="84074"/>
                </a:lnTo>
                <a:lnTo>
                  <a:pt x="53975" y="84074"/>
                </a:lnTo>
                <a:lnTo>
                  <a:pt x="53975" y="42925"/>
                </a:lnTo>
                <a:lnTo>
                  <a:pt x="150749" y="42925"/>
                </a:lnTo>
                <a:lnTo>
                  <a:pt x="150749" y="0"/>
                </a:lnTo>
                <a:close/>
              </a:path>
              <a:path w="687070" h="226060">
                <a:moveTo>
                  <a:pt x="238633" y="54482"/>
                </a:moveTo>
                <a:lnTo>
                  <a:pt x="187578" y="54482"/>
                </a:lnTo>
                <a:lnTo>
                  <a:pt x="187578" y="221614"/>
                </a:lnTo>
                <a:lnTo>
                  <a:pt x="238633" y="221614"/>
                </a:lnTo>
                <a:lnTo>
                  <a:pt x="238633" y="109727"/>
                </a:lnTo>
                <a:lnTo>
                  <a:pt x="245110" y="107314"/>
                </a:lnTo>
                <a:lnTo>
                  <a:pt x="251078" y="105663"/>
                </a:lnTo>
                <a:lnTo>
                  <a:pt x="262127" y="103631"/>
                </a:lnTo>
                <a:lnTo>
                  <a:pt x="268477" y="103124"/>
                </a:lnTo>
                <a:lnTo>
                  <a:pt x="302640" y="103124"/>
                </a:lnTo>
                <a:lnTo>
                  <a:pt x="302640" y="78993"/>
                </a:lnTo>
                <a:lnTo>
                  <a:pt x="238633" y="78993"/>
                </a:lnTo>
                <a:lnTo>
                  <a:pt x="238633" y="54482"/>
                </a:lnTo>
                <a:close/>
              </a:path>
              <a:path w="687070" h="226060">
                <a:moveTo>
                  <a:pt x="302640" y="103124"/>
                </a:moveTo>
                <a:lnTo>
                  <a:pt x="278891" y="103124"/>
                </a:lnTo>
                <a:lnTo>
                  <a:pt x="282955" y="103377"/>
                </a:lnTo>
                <a:lnTo>
                  <a:pt x="292480" y="104139"/>
                </a:lnTo>
                <a:lnTo>
                  <a:pt x="296037" y="104775"/>
                </a:lnTo>
                <a:lnTo>
                  <a:pt x="298196" y="105537"/>
                </a:lnTo>
                <a:lnTo>
                  <a:pt x="302640" y="105537"/>
                </a:lnTo>
                <a:lnTo>
                  <a:pt x="302640" y="103124"/>
                </a:lnTo>
                <a:close/>
              </a:path>
              <a:path w="687070" h="226060">
                <a:moveTo>
                  <a:pt x="292480" y="53848"/>
                </a:moveTo>
                <a:lnTo>
                  <a:pt x="283717" y="53848"/>
                </a:lnTo>
                <a:lnTo>
                  <a:pt x="276098" y="55499"/>
                </a:lnTo>
                <a:lnTo>
                  <a:pt x="238633" y="78993"/>
                </a:lnTo>
                <a:lnTo>
                  <a:pt x="302640" y="78993"/>
                </a:lnTo>
                <a:lnTo>
                  <a:pt x="302640" y="54482"/>
                </a:lnTo>
                <a:lnTo>
                  <a:pt x="300989" y="54228"/>
                </a:lnTo>
                <a:lnTo>
                  <a:pt x="296799" y="53975"/>
                </a:lnTo>
                <a:lnTo>
                  <a:pt x="294513" y="53975"/>
                </a:lnTo>
                <a:lnTo>
                  <a:pt x="292480" y="53848"/>
                </a:lnTo>
                <a:close/>
              </a:path>
              <a:path w="687070" h="226060">
                <a:moveTo>
                  <a:pt x="418591" y="49275"/>
                </a:moveTo>
                <a:lnTo>
                  <a:pt x="365692" y="62831"/>
                </a:lnTo>
                <a:lnTo>
                  <a:pt x="334438" y="101901"/>
                </a:lnTo>
                <a:lnTo>
                  <a:pt x="328422" y="139064"/>
                </a:lnTo>
                <a:lnTo>
                  <a:pt x="330015" y="158734"/>
                </a:lnTo>
                <a:lnTo>
                  <a:pt x="353822" y="203453"/>
                </a:lnTo>
                <a:lnTo>
                  <a:pt x="404596" y="224653"/>
                </a:lnTo>
                <a:lnTo>
                  <a:pt x="427100" y="226060"/>
                </a:lnTo>
                <a:lnTo>
                  <a:pt x="436147" y="225865"/>
                </a:lnTo>
                <a:lnTo>
                  <a:pt x="476662" y="218487"/>
                </a:lnTo>
                <a:lnTo>
                  <a:pt x="493395" y="212216"/>
                </a:lnTo>
                <a:lnTo>
                  <a:pt x="493395" y="188467"/>
                </a:lnTo>
                <a:lnTo>
                  <a:pt x="432562" y="188467"/>
                </a:lnTo>
                <a:lnTo>
                  <a:pt x="420655" y="187805"/>
                </a:lnTo>
                <a:lnTo>
                  <a:pt x="383968" y="165290"/>
                </a:lnTo>
                <a:lnTo>
                  <a:pt x="379856" y="147954"/>
                </a:lnTo>
                <a:lnTo>
                  <a:pt x="496442" y="147954"/>
                </a:lnTo>
                <a:lnTo>
                  <a:pt x="496442" y="129159"/>
                </a:lnTo>
                <a:lnTo>
                  <a:pt x="495591" y="116586"/>
                </a:lnTo>
                <a:lnTo>
                  <a:pt x="379729" y="116586"/>
                </a:lnTo>
                <a:lnTo>
                  <a:pt x="380825" y="108325"/>
                </a:lnTo>
                <a:lnTo>
                  <a:pt x="414527" y="82803"/>
                </a:lnTo>
                <a:lnTo>
                  <a:pt x="486087" y="82803"/>
                </a:lnTo>
                <a:lnTo>
                  <a:pt x="485405" y="81278"/>
                </a:lnTo>
                <a:lnTo>
                  <a:pt x="476885" y="69850"/>
                </a:lnTo>
                <a:lnTo>
                  <a:pt x="465901" y="60848"/>
                </a:lnTo>
                <a:lnTo>
                  <a:pt x="452548" y="54419"/>
                </a:lnTo>
                <a:lnTo>
                  <a:pt x="436790" y="50561"/>
                </a:lnTo>
                <a:lnTo>
                  <a:pt x="418591" y="49275"/>
                </a:lnTo>
                <a:close/>
              </a:path>
              <a:path w="687070" h="226060">
                <a:moveTo>
                  <a:pt x="493395" y="169163"/>
                </a:moveTo>
                <a:lnTo>
                  <a:pt x="487806" y="169163"/>
                </a:lnTo>
                <a:lnTo>
                  <a:pt x="483020" y="172638"/>
                </a:lnTo>
                <a:lnTo>
                  <a:pt x="477393" y="176022"/>
                </a:lnTo>
                <a:lnTo>
                  <a:pt x="440586" y="188087"/>
                </a:lnTo>
                <a:lnTo>
                  <a:pt x="432562" y="188467"/>
                </a:lnTo>
                <a:lnTo>
                  <a:pt x="493395" y="188467"/>
                </a:lnTo>
                <a:lnTo>
                  <a:pt x="493395" y="169163"/>
                </a:lnTo>
                <a:close/>
              </a:path>
              <a:path w="687070" h="226060">
                <a:moveTo>
                  <a:pt x="486087" y="82803"/>
                </a:moveTo>
                <a:lnTo>
                  <a:pt x="425068" y="82803"/>
                </a:lnTo>
                <a:lnTo>
                  <a:pt x="432815" y="85598"/>
                </a:lnTo>
                <a:lnTo>
                  <a:pt x="437896" y="91186"/>
                </a:lnTo>
                <a:lnTo>
                  <a:pt x="441180" y="95976"/>
                </a:lnTo>
                <a:lnTo>
                  <a:pt x="443595" y="101790"/>
                </a:lnTo>
                <a:lnTo>
                  <a:pt x="445129" y="108652"/>
                </a:lnTo>
                <a:lnTo>
                  <a:pt x="445770" y="116586"/>
                </a:lnTo>
                <a:lnTo>
                  <a:pt x="495591" y="116586"/>
                </a:lnTo>
                <a:lnTo>
                  <a:pt x="495208" y="110944"/>
                </a:lnTo>
                <a:lnTo>
                  <a:pt x="491521" y="94980"/>
                </a:lnTo>
                <a:lnTo>
                  <a:pt x="486087" y="82803"/>
                </a:lnTo>
                <a:close/>
              </a:path>
              <a:path w="687070" h="226060">
                <a:moveTo>
                  <a:pt x="609091" y="49275"/>
                </a:moveTo>
                <a:lnTo>
                  <a:pt x="556192" y="62831"/>
                </a:lnTo>
                <a:lnTo>
                  <a:pt x="524938" y="101901"/>
                </a:lnTo>
                <a:lnTo>
                  <a:pt x="518922" y="139064"/>
                </a:lnTo>
                <a:lnTo>
                  <a:pt x="520515" y="158734"/>
                </a:lnTo>
                <a:lnTo>
                  <a:pt x="544322" y="203453"/>
                </a:lnTo>
                <a:lnTo>
                  <a:pt x="595096" y="224653"/>
                </a:lnTo>
                <a:lnTo>
                  <a:pt x="617601" y="226060"/>
                </a:lnTo>
                <a:lnTo>
                  <a:pt x="626647" y="225865"/>
                </a:lnTo>
                <a:lnTo>
                  <a:pt x="667162" y="218487"/>
                </a:lnTo>
                <a:lnTo>
                  <a:pt x="683895" y="212216"/>
                </a:lnTo>
                <a:lnTo>
                  <a:pt x="683895" y="188467"/>
                </a:lnTo>
                <a:lnTo>
                  <a:pt x="623062" y="188467"/>
                </a:lnTo>
                <a:lnTo>
                  <a:pt x="611155" y="187805"/>
                </a:lnTo>
                <a:lnTo>
                  <a:pt x="574468" y="165290"/>
                </a:lnTo>
                <a:lnTo>
                  <a:pt x="570356" y="147954"/>
                </a:lnTo>
                <a:lnTo>
                  <a:pt x="686942" y="147954"/>
                </a:lnTo>
                <a:lnTo>
                  <a:pt x="686942" y="129159"/>
                </a:lnTo>
                <a:lnTo>
                  <a:pt x="686091" y="116586"/>
                </a:lnTo>
                <a:lnTo>
                  <a:pt x="570229" y="116586"/>
                </a:lnTo>
                <a:lnTo>
                  <a:pt x="571325" y="108325"/>
                </a:lnTo>
                <a:lnTo>
                  <a:pt x="605027" y="82803"/>
                </a:lnTo>
                <a:lnTo>
                  <a:pt x="676587" y="82803"/>
                </a:lnTo>
                <a:lnTo>
                  <a:pt x="675905" y="81278"/>
                </a:lnTo>
                <a:lnTo>
                  <a:pt x="667385" y="69850"/>
                </a:lnTo>
                <a:lnTo>
                  <a:pt x="656401" y="60848"/>
                </a:lnTo>
                <a:lnTo>
                  <a:pt x="643048" y="54419"/>
                </a:lnTo>
                <a:lnTo>
                  <a:pt x="627290" y="50561"/>
                </a:lnTo>
                <a:lnTo>
                  <a:pt x="609091" y="49275"/>
                </a:lnTo>
                <a:close/>
              </a:path>
              <a:path w="687070" h="226060">
                <a:moveTo>
                  <a:pt x="683895" y="169163"/>
                </a:moveTo>
                <a:lnTo>
                  <a:pt x="678306" y="169163"/>
                </a:lnTo>
                <a:lnTo>
                  <a:pt x="673520" y="172638"/>
                </a:lnTo>
                <a:lnTo>
                  <a:pt x="667893" y="176022"/>
                </a:lnTo>
                <a:lnTo>
                  <a:pt x="631086" y="188087"/>
                </a:lnTo>
                <a:lnTo>
                  <a:pt x="623062" y="188467"/>
                </a:lnTo>
                <a:lnTo>
                  <a:pt x="683895" y="188467"/>
                </a:lnTo>
                <a:lnTo>
                  <a:pt x="683895" y="169163"/>
                </a:lnTo>
                <a:close/>
              </a:path>
              <a:path w="687070" h="226060">
                <a:moveTo>
                  <a:pt x="676587" y="82803"/>
                </a:moveTo>
                <a:lnTo>
                  <a:pt x="615568" y="82803"/>
                </a:lnTo>
                <a:lnTo>
                  <a:pt x="623315" y="85598"/>
                </a:lnTo>
                <a:lnTo>
                  <a:pt x="628396" y="91186"/>
                </a:lnTo>
                <a:lnTo>
                  <a:pt x="631680" y="95976"/>
                </a:lnTo>
                <a:lnTo>
                  <a:pt x="634095" y="101790"/>
                </a:lnTo>
                <a:lnTo>
                  <a:pt x="635629" y="108652"/>
                </a:lnTo>
                <a:lnTo>
                  <a:pt x="636270" y="116586"/>
                </a:lnTo>
                <a:lnTo>
                  <a:pt x="686091" y="116586"/>
                </a:lnTo>
                <a:lnTo>
                  <a:pt x="685708" y="110944"/>
                </a:lnTo>
                <a:lnTo>
                  <a:pt x="682021" y="94980"/>
                </a:lnTo>
                <a:lnTo>
                  <a:pt x="676587" y="828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69866" y="149479"/>
            <a:ext cx="566420" cy="236220"/>
          </a:xfrm>
          <a:custGeom>
            <a:avLst/>
            <a:gdLst/>
            <a:ahLst/>
            <a:cxnLst/>
            <a:rect l="l" t="t" r="r" b="b"/>
            <a:pathLst>
              <a:path w="566420" h="236220">
                <a:moveTo>
                  <a:pt x="155050" y="96393"/>
                </a:moveTo>
                <a:lnTo>
                  <a:pt x="65912" y="96393"/>
                </a:lnTo>
                <a:lnTo>
                  <a:pt x="75693" y="96726"/>
                </a:lnTo>
                <a:lnTo>
                  <a:pt x="84248" y="97726"/>
                </a:lnTo>
                <a:lnTo>
                  <a:pt x="91541" y="99393"/>
                </a:lnTo>
                <a:lnTo>
                  <a:pt x="97536" y="101726"/>
                </a:lnTo>
                <a:lnTo>
                  <a:pt x="104648" y="105156"/>
                </a:lnTo>
                <a:lnTo>
                  <a:pt x="108331" y="111506"/>
                </a:lnTo>
                <a:lnTo>
                  <a:pt x="108331" y="121666"/>
                </a:lnTo>
                <a:lnTo>
                  <a:pt x="97186" y="122428"/>
                </a:lnTo>
                <a:lnTo>
                  <a:pt x="86233" y="123380"/>
                </a:lnTo>
                <a:lnTo>
                  <a:pt x="45656" y="129666"/>
                </a:lnTo>
                <a:lnTo>
                  <a:pt x="12057" y="148169"/>
                </a:lnTo>
                <a:lnTo>
                  <a:pt x="0" y="183642"/>
                </a:lnTo>
                <a:lnTo>
                  <a:pt x="952" y="194569"/>
                </a:lnTo>
                <a:lnTo>
                  <a:pt x="23332" y="227661"/>
                </a:lnTo>
                <a:lnTo>
                  <a:pt x="53086" y="235966"/>
                </a:lnTo>
                <a:lnTo>
                  <a:pt x="59562" y="235966"/>
                </a:lnTo>
                <a:lnTo>
                  <a:pt x="97790" y="221742"/>
                </a:lnTo>
                <a:lnTo>
                  <a:pt x="101854" y="218567"/>
                </a:lnTo>
                <a:lnTo>
                  <a:pt x="105283" y="216026"/>
                </a:lnTo>
                <a:lnTo>
                  <a:pt x="107950" y="213868"/>
                </a:lnTo>
                <a:lnTo>
                  <a:pt x="158496" y="213868"/>
                </a:lnTo>
                <a:lnTo>
                  <a:pt x="158496" y="199644"/>
                </a:lnTo>
                <a:lnTo>
                  <a:pt x="72262" y="199644"/>
                </a:lnTo>
                <a:lnTo>
                  <a:pt x="67563" y="199262"/>
                </a:lnTo>
                <a:lnTo>
                  <a:pt x="64643" y="198247"/>
                </a:lnTo>
                <a:lnTo>
                  <a:pt x="61595" y="197358"/>
                </a:lnTo>
                <a:lnTo>
                  <a:pt x="58928" y="195834"/>
                </a:lnTo>
                <a:lnTo>
                  <a:pt x="54483" y="191897"/>
                </a:lnTo>
                <a:lnTo>
                  <a:pt x="53086" y="189865"/>
                </a:lnTo>
                <a:lnTo>
                  <a:pt x="52578" y="187706"/>
                </a:lnTo>
                <a:lnTo>
                  <a:pt x="51943" y="185420"/>
                </a:lnTo>
                <a:lnTo>
                  <a:pt x="51781" y="183642"/>
                </a:lnTo>
                <a:lnTo>
                  <a:pt x="51688" y="173990"/>
                </a:lnTo>
                <a:lnTo>
                  <a:pt x="53086" y="169672"/>
                </a:lnTo>
                <a:lnTo>
                  <a:pt x="101092" y="153670"/>
                </a:lnTo>
                <a:lnTo>
                  <a:pt x="107950" y="153035"/>
                </a:lnTo>
                <a:lnTo>
                  <a:pt x="158496" y="153035"/>
                </a:lnTo>
                <a:lnTo>
                  <a:pt x="158496" y="117856"/>
                </a:lnTo>
                <a:lnTo>
                  <a:pt x="157283" y="103806"/>
                </a:lnTo>
                <a:lnTo>
                  <a:pt x="155050" y="96393"/>
                </a:lnTo>
                <a:close/>
              </a:path>
              <a:path w="566420" h="236220">
                <a:moveTo>
                  <a:pt x="158496" y="213868"/>
                </a:moveTo>
                <a:lnTo>
                  <a:pt x="107950" y="213868"/>
                </a:lnTo>
                <a:lnTo>
                  <a:pt x="107950" y="231521"/>
                </a:lnTo>
                <a:lnTo>
                  <a:pt x="158496" y="231521"/>
                </a:lnTo>
                <a:lnTo>
                  <a:pt x="158496" y="213868"/>
                </a:lnTo>
                <a:close/>
              </a:path>
              <a:path w="566420" h="236220">
                <a:moveTo>
                  <a:pt x="158496" y="153035"/>
                </a:moveTo>
                <a:lnTo>
                  <a:pt x="107950" y="153035"/>
                </a:lnTo>
                <a:lnTo>
                  <a:pt x="107950" y="187833"/>
                </a:lnTo>
                <a:lnTo>
                  <a:pt x="104012" y="191388"/>
                </a:lnTo>
                <a:lnTo>
                  <a:pt x="99441" y="194183"/>
                </a:lnTo>
                <a:lnTo>
                  <a:pt x="94234" y="196469"/>
                </a:lnTo>
                <a:lnTo>
                  <a:pt x="89027" y="198628"/>
                </a:lnTo>
                <a:lnTo>
                  <a:pt x="83820" y="199644"/>
                </a:lnTo>
                <a:lnTo>
                  <a:pt x="158496" y="199644"/>
                </a:lnTo>
                <a:lnTo>
                  <a:pt x="158496" y="153035"/>
                </a:lnTo>
                <a:close/>
              </a:path>
              <a:path w="566420" h="236220">
                <a:moveTo>
                  <a:pt x="76454" y="59562"/>
                </a:moveTo>
                <a:lnTo>
                  <a:pt x="31577" y="64194"/>
                </a:lnTo>
                <a:lnTo>
                  <a:pt x="13843" y="67945"/>
                </a:lnTo>
                <a:lnTo>
                  <a:pt x="13843" y="108331"/>
                </a:lnTo>
                <a:lnTo>
                  <a:pt x="18542" y="108331"/>
                </a:lnTo>
                <a:lnTo>
                  <a:pt x="22606" y="106553"/>
                </a:lnTo>
                <a:lnTo>
                  <a:pt x="29463" y="104140"/>
                </a:lnTo>
                <a:lnTo>
                  <a:pt x="65912" y="96393"/>
                </a:lnTo>
                <a:lnTo>
                  <a:pt x="155050" y="96393"/>
                </a:lnTo>
                <a:lnTo>
                  <a:pt x="153654" y="91757"/>
                </a:lnTo>
                <a:lnTo>
                  <a:pt x="113823" y="63087"/>
                </a:lnTo>
                <a:lnTo>
                  <a:pt x="96650" y="60444"/>
                </a:lnTo>
                <a:lnTo>
                  <a:pt x="76454" y="59562"/>
                </a:lnTo>
                <a:close/>
              </a:path>
              <a:path w="566420" h="236220">
                <a:moveTo>
                  <a:pt x="253365" y="64388"/>
                </a:moveTo>
                <a:lnTo>
                  <a:pt x="202311" y="64388"/>
                </a:lnTo>
                <a:lnTo>
                  <a:pt x="202311" y="231521"/>
                </a:lnTo>
                <a:lnTo>
                  <a:pt x="253365" y="231521"/>
                </a:lnTo>
                <a:lnTo>
                  <a:pt x="253365" y="113030"/>
                </a:lnTo>
                <a:lnTo>
                  <a:pt x="258953" y="109600"/>
                </a:lnTo>
                <a:lnTo>
                  <a:pt x="264160" y="107061"/>
                </a:lnTo>
                <a:lnTo>
                  <a:pt x="268859" y="105410"/>
                </a:lnTo>
                <a:lnTo>
                  <a:pt x="273685" y="103886"/>
                </a:lnTo>
                <a:lnTo>
                  <a:pt x="278257" y="103124"/>
                </a:lnTo>
                <a:lnTo>
                  <a:pt x="359876" y="103124"/>
                </a:lnTo>
                <a:lnTo>
                  <a:pt x="358203" y="95265"/>
                </a:lnTo>
                <a:lnTo>
                  <a:pt x="353679" y="84445"/>
                </a:lnTo>
                <a:lnTo>
                  <a:pt x="352508" y="82804"/>
                </a:lnTo>
                <a:lnTo>
                  <a:pt x="253365" y="82804"/>
                </a:lnTo>
                <a:lnTo>
                  <a:pt x="253365" y="64388"/>
                </a:lnTo>
                <a:close/>
              </a:path>
              <a:path w="566420" h="236220">
                <a:moveTo>
                  <a:pt x="359876" y="103124"/>
                </a:moveTo>
                <a:lnTo>
                  <a:pt x="289433" y="103124"/>
                </a:lnTo>
                <a:lnTo>
                  <a:pt x="294513" y="103886"/>
                </a:lnTo>
                <a:lnTo>
                  <a:pt x="298196" y="105663"/>
                </a:lnTo>
                <a:lnTo>
                  <a:pt x="309753" y="128397"/>
                </a:lnTo>
                <a:lnTo>
                  <a:pt x="310515" y="135128"/>
                </a:lnTo>
                <a:lnTo>
                  <a:pt x="310769" y="141859"/>
                </a:lnTo>
                <a:lnTo>
                  <a:pt x="310769" y="231521"/>
                </a:lnTo>
                <a:lnTo>
                  <a:pt x="361823" y="231521"/>
                </a:lnTo>
                <a:lnTo>
                  <a:pt x="361768" y="121793"/>
                </a:lnTo>
                <a:lnTo>
                  <a:pt x="360918" y="108015"/>
                </a:lnTo>
                <a:lnTo>
                  <a:pt x="359876" y="103124"/>
                </a:lnTo>
                <a:close/>
              </a:path>
              <a:path w="566420" h="236220">
                <a:moveTo>
                  <a:pt x="307213" y="59817"/>
                </a:moveTo>
                <a:lnTo>
                  <a:pt x="266668" y="73009"/>
                </a:lnTo>
                <a:lnTo>
                  <a:pt x="253365" y="82804"/>
                </a:lnTo>
                <a:lnTo>
                  <a:pt x="352508" y="82804"/>
                </a:lnTo>
                <a:lnTo>
                  <a:pt x="319359" y="60795"/>
                </a:lnTo>
                <a:lnTo>
                  <a:pt x="307213" y="59817"/>
                </a:lnTo>
                <a:close/>
              </a:path>
              <a:path w="566420" h="236220">
                <a:moveTo>
                  <a:pt x="482727" y="59817"/>
                </a:moveTo>
                <a:lnTo>
                  <a:pt x="473202" y="59817"/>
                </a:lnTo>
                <a:lnTo>
                  <a:pt x="466344" y="60198"/>
                </a:lnTo>
                <a:lnTo>
                  <a:pt x="427553" y="78021"/>
                </a:lnTo>
                <a:lnTo>
                  <a:pt x="406400" y="111506"/>
                </a:lnTo>
                <a:lnTo>
                  <a:pt x="400558" y="149225"/>
                </a:lnTo>
                <a:lnTo>
                  <a:pt x="401651" y="168128"/>
                </a:lnTo>
                <a:lnTo>
                  <a:pt x="417957" y="212598"/>
                </a:lnTo>
                <a:lnTo>
                  <a:pt x="450550" y="234636"/>
                </a:lnTo>
                <a:lnTo>
                  <a:pt x="464312" y="236093"/>
                </a:lnTo>
                <a:lnTo>
                  <a:pt x="471547" y="235759"/>
                </a:lnTo>
                <a:lnTo>
                  <a:pt x="508783" y="219382"/>
                </a:lnTo>
                <a:lnTo>
                  <a:pt x="515238" y="214122"/>
                </a:lnTo>
                <a:lnTo>
                  <a:pt x="566293" y="214122"/>
                </a:lnTo>
                <a:lnTo>
                  <a:pt x="566293" y="195453"/>
                </a:lnTo>
                <a:lnTo>
                  <a:pt x="486918" y="195453"/>
                </a:lnTo>
                <a:lnTo>
                  <a:pt x="478657" y="194762"/>
                </a:lnTo>
                <a:lnTo>
                  <a:pt x="453511" y="160168"/>
                </a:lnTo>
                <a:lnTo>
                  <a:pt x="453009" y="148717"/>
                </a:lnTo>
                <a:lnTo>
                  <a:pt x="453647" y="137644"/>
                </a:lnTo>
                <a:lnTo>
                  <a:pt x="475615" y="102203"/>
                </a:lnTo>
                <a:lnTo>
                  <a:pt x="493141" y="98933"/>
                </a:lnTo>
                <a:lnTo>
                  <a:pt x="566293" y="98933"/>
                </a:lnTo>
                <a:lnTo>
                  <a:pt x="566293" y="71120"/>
                </a:lnTo>
                <a:lnTo>
                  <a:pt x="515238" y="71120"/>
                </a:lnTo>
                <a:lnTo>
                  <a:pt x="508888" y="67818"/>
                </a:lnTo>
                <a:lnTo>
                  <a:pt x="502666" y="65150"/>
                </a:lnTo>
                <a:lnTo>
                  <a:pt x="490474" y="60833"/>
                </a:lnTo>
                <a:lnTo>
                  <a:pt x="482727" y="59817"/>
                </a:lnTo>
                <a:close/>
              </a:path>
              <a:path w="566420" h="236220">
                <a:moveTo>
                  <a:pt x="566293" y="214122"/>
                </a:moveTo>
                <a:lnTo>
                  <a:pt x="515238" y="214122"/>
                </a:lnTo>
                <a:lnTo>
                  <a:pt x="515238" y="231521"/>
                </a:lnTo>
                <a:lnTo>
                  <a:pt x="566293" y="231521"/>
                </a:lnTo>
                <a:lnTo>
                  <a:pt x="566293" y="214122"/>
                </a:lnTo>
                <a:close/>
              </a:path>
              <a:path w="566420" h="236220">
                <a:moveTo>
                  <a:pt x="566293" y="98933"/>
                </a:moveTo>
                <a:lnTo>
                  <a:pt x="496443" y="98933"/>
                </a:lnTo>
                <a:lnTo>
                  <a:pt x="499999" y="99313"/>
                </a:lnTo>
                <a:lnTo>
                  <a:pt x="503936" y="99949"/>
                </a:lnTo>
                <a:lnTo>
                  <a:pt x="507873" y="100711"/>
                </a:lnTo>
                <a:lnTo>
                  <a:pt x="511683" y="101854"/>
                </a:lnTo>
                <a:lnTo>
                  <a:pt x="515238" y="103378"/>
                </a:lnTo>
                <a:lnTo>
                  <a:pt x="515238" y="185547"/>
                </a:lnTo>
                <a:lnTo>
                  <a:pt x="491490" y="195453"/>
                </a:lnTo>
                <a:lnTo>
                  <a:pt x="566293" y="195453"/>
                </a:lnTo>
                <a:lnTo>
                  <a:pt x="566293" y="98933"/>
                </a:lnTo>
                <a:close/>
              </a:path>
              <a:path w="566420" h="236220">
                <a:moveTo>
                  <a:pt x="566293" y="0"/>
                </a:moveTo>
                <a:lnTo>
                  <a:pt x="515238" y="0"/>
                </a:lnTo>
                <a:lnTo>
                  <a:pt x="515238" y="71120"/>
                </a:lnTo>
                <a:lnTo>
                  <a:pt x="566293" y="71120"/>
                </a:lnTo>
                <a:lnTo>
                  <a:pt x="566293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60873" y="149479"/>
            <a:ext cx="656590" cy="236220"/>
          </a:xfrm>
          <a:custGeom>
            <a:avLst/>
            <a:gdLst/>
            <a:ahLst/>
            <a:cxnLst/>
            <a:rect l="l" t="t" r="r" b="b"/>
            <a:pathLst>
              <a:path w="656589" h="236220">
                <a:moveTo>
                  <a:pt x="89280" y="9906"/>
                </a:moveTo>
                <a:lnTo>
                  <a:pt x="0" y="9906"/>
                </a:lnTo>
                <a:lnTo>
                  <a:pt x="0" y="231521"/>
                </a:lnTo>
                <a:lnTo>
                  <a:pt x="54228" y="231521"/>
                </a:lnTo>
                <a:lnTo>
                  <a:pt x="54228" y="159385"/>
                </a:lnTo>
                <a:lnTo>
                  <a:pt x="88011" y="159385"/>
                </a:lnTo>
                <a:lnTo>
                  <a:pt x="126491" y="152654"/>
                </a:lnTo>
                <a:lnTo>
                  <a:pt x="158942" y="127718"/>
                </a:lnTo>
                <a:lnTo>
                  <a:pt x="165165" y="117475"/>
                </a:lnTo>
                <a:lnTo>
                  <a:pt x="54228" y="117475"/>
                </a:lnTo>
                <a:lnTo>
                  <a:pt x="54228" y="51308"/>
                </a:lnTo>
                <a:lnTo>
                  <a:pt x="168761" y="51308"/>
                </a:lnTo>
                <a:lnTo>
                  <a:pt x="167004" y="46990"/>
                </a:lnTo>
                <a:lnTo>
                  <a:pt x="136144" y="18145"/>
                </a:lnTo>
                <a:lnTo>
                  <a:pt x="98954" y="10142"/>
                </a:lnTo>
                <a:lnTo>
                  <a:pt x="89280" y="9906"/>
                </a:lnTo>
                <a:close/>
              </a:path>
              <a:path w="656589" h="236220">
                <a:moveTo>
                  <a:pt x="168761" y="51308"/>
                </a:moveTo>
                <a:lnTo>
                  <a:pt x="72516" y="51308"/>
                </a:lnTo>
                <a:lnTo>
                  <a:pt x="79628" y="51435"/>
                </a:lnTo>
                <a:lnTo>
                  <a:pt x="90424" y="51943"/>
                </a:lnTo>
                <a:lnTo>
                  <a:pt x="117601" y="74930"/>
                </a:lnTo>
                <a:lnTo>
                  <a:pt x="117601" y="87503"/>
                </a:lnTo>
                <a:lnTo>
                  <a:pt x="116839" y="92837"/>
                </a:lnTo>
                <a:lnTo>
                  <a:pt x="115188" y="97282"/>
                </a:lnTo>
                <a:lnTo>
                  <a:pt x="113664" y="101600"/>
                </a:lnTo>
                <a:lnTo>
                  <a:pt x="92583" y="115697"/>
                </a:lnTo>
                <a:lnTo>
                  <a:pt x="86613" y="116967"/>
                </a:lnTo>
                <a:lnTo>
                  <a:pt x="78993" y="117475"/>
                </a:lnTo>
                <a:lnTo>
                  <a:pt x="165165" y="117475"/>
                </a:lnTo>
                <a:lnTo>
                  <a:pt x="173736" y="79883"/>
                </a:lnTo>
                <a:lnTo>
                  <a:pt x="173309" y="70617"/>
                </a:lnTo>
                <a:lnTo>
                  <a:pt x="172037" y="62055"/>
                </a:lnTo>
                <a:lnTo>
                  <a:pt x="169931" y="54183"/>
                </a:lnTo>
                <a:lnTo>
                  <a:pt x="168761" y="51308"/>
                </a:lnTo>
                <a:close/>
              </a:path>
              <a:path w="656589" h="236220">
                <a:moveTo>
                  <a:pt x="349868" y="96393"/>
                </a:moveTo>
                <a:lnTo>
                  <a:pt x="260730" y="96393"/>
                </a:lnTo>
                <a:lnTo>
                  <a:pt x="270511" y="96726"/>
                </a:lnTo>
                <a:lnTo>
                  <a:pt x="279066" y="97726"/>
                </a:lnTo>
                <a:lnTo>
                  <a:pt x="286359" y="99393"/>
                </a:lnTo>
                <a:lnTo>
                  <a:pt x="292353" y="101726"/>
                </a:lnTo>
                <a:lnTo>
                  <a:pt x="299465" y="105156"/>
                </a:lnTo>
                <a:lnTo>
                  <a:pt x="303149" y="111506"/>
                </a:lnTo>
                <a:lnTo>
                  <a:pt x="303149" y="121666"/>
                </a:lnTo>
                <a:lnTo>
                  <a:pt x="292004" y="122428"/>
                </a:lnTo>
                <a:lnTo>
                  <a:pt x="281051" y="123380"/>
                </a:lnTo>
                <a:lnTo>
                  <a:pt x="240474" y="129666"/>
                </a:lnTo>
                <a:lnTo>
                  <a:pt x="206875" y="148169"/>
                </a:lnTo>
                <a:lnTo>
                  <a:pt x="194817" y="183642"/>
                </a:lnTo>
                <a:lnTo>
                  <a:pt x="195770" y="194569"/>
                </a:lnTo>
                <a:lnTo>
                  <a:pt x="218150" y="227661"/>
                </a:lnTo>
                <a:lnTo>
                  <a:pt x="247903" y="235966"/>
                </a:lnTo>
                <a:lnTo>
                  <a:pt x="254380" y="235966"/>
                </a:lnTo>
                <a:lnTo>
                  <a:pt x="292608" y="221742"/>
                </a:lnTo>
                <a:lnTo>
                  <a:pt x="296672" y="218567"/>
                </a:lnTo>
                <a:lnTo>
                  <a:pt x="300100" y="216026"/>
                </a:lnTo>
                <a:lnTo>
                  <a:pt x="302767" y="213868"/>
                </a:lnTo>
                <a:lnTo>
                  <a:pt x="353313" y="213868"/>
                </a:lnTo>
                <a:lnTo>
                  <a:pt x="353313" y="199644"/>
                </a:lnTo>
                <a:lnTo>
                  <a:pt x="267080" y="199644"/>
                </a:lnTo>
                <a:lnTo>
                  <a:pt x="262381" y="199262"/>
                </a:lnTo>
                <a:lnTo>
                  <a:pt x="259461" y="198247"/>
                </a:lnTo>
                <a:lnTo>
                  <a:pt x="256412" y="197358"/>
                </a:lnTo>
                <a:lnTo>
                  <a:pt x="253746" y="195834"/>
                </a:lnTo>
                <a:lnTo>
                  <a:pt x="249300" y="191897"/>
                </a:lnTo>
                <a:lnTo>
                  <a:pt x="247903" y="189865"/>
                </a:lnTo>
                <a:lnTo>
                  <a:pt x="247396" y="187706"/>
                </a:lnTo>
                <a:lnTo>
                  <a:pt x="246761" y="185420"/>
                </a:lnTo>
                <a:lnTo>
                  <a:pt x="246599" y="183642"/>
                </a:lnTo>
                <a:lnTo>
                  <a:pt x="246506" y="173990"/>
                </a:lnTo>
                <a:lnTo>
                  <a:pt x="247903" y="169672"/>
                </a:lnTo>
                <a:lnTo>
                  <a:pt x="295910" y="153670"/>
                </a:lnTo>
                <a:lnTo>
                  <a:pt x="302767" y="153035"/>
                </a:lnTo>
                <a:lnTo>
                  <a:pt x="353313" y="153035"/>
                </a:lnTo>
                <a:lnTo>
                  <a:pt x="353313" y="117856"/>
                </a:lnTo>
                <a:lnTo>
                  <a:pt x="352101" y="103806"/>
                </a:lnTo>
                <a:lnTo>
                  <a:pt x="349868" y="96393"/>
                </a:lnTo>
                <a:close/>
              </a:path>
              <a:path w="656589" h="236220">
                <a:moveTo>
                  <a:pt x="353313" y="213868"/>
                </a:moveTo>
                <a:lnTo>
                  <a:pt x="302767" y="213868"/>
                </a:lnTo>
                <a:lnTo>
                  <a:pt x="302767" y="231521"/>
                </a:lnTo>
                <a:lnTo>
                  <a:pt x="353313" y="231521"/>
                </a:lnTo>
                <a:lnTo>
                  <a:pt x="353313" y="213868"/>
                </a:lnTo>
                <a:close/>
              </a:path>
              <a:path w="656589" h="236220">
                <a:moveTo>
                  <a:pt x="353313" y="153035"/>
                </a:moveTo>
                <a:lnTo>
                  <a:pt x="302767" y="153035"/>
                </a:lnTo>
                <a:lnTo>
                  <a:pt x="302767" y="187833"/>
                </a:lnTo>
                <a:lnTo>
                  <a:pt x="298830" y="191388"/>
                </a:lnTo>
                <a:lnTo>
                  <a:pt x="294259" y="194183"/>
                </a:lnTo>
                <a:lnTo>
                  <a:pt x="289051" y="196469"/>
                </a:lnTo>
                <a:lnTo>
                  <a:pt x="283845" y="198628"/>
                </a:lnTo>
                <a:lnTo>
                  <a:pt x="278638" y="199644"/>
                </a:lnTo>
                <a:lnTo>
                  <a:pt x="353313" y="199644"/>
                </a:lnTo>
                <a:lnTo>
                  <a:pt x="353313" y="153035"/>
                </a:lnTo>
                <a:close/>
              </a:path>
              <a:path w="656589" h="236220">
                <a:moveTo>
                  <a:pt x="271272" y="59562"/>
                </a:moveTo>
                <a:lnTo>
                  <a:pt x="226395" y="64194"/>
                </a:lnTo>
                <a:lnTo>
                  <a:pt x="208661" y="67945"/>
                </a:lnTo>
                <a:lnTo>
                  <a:pt x="208661" y="108331"/>
                </a:lnTo>
                <a:lnTo>
                  <a:pt x="213360" y="108331"/>
                </a:lnTo>
                <a:lnTo>
                  <a:pt x="217424" y="106553"/>
                </a:lnTo>
                <a:lnTo>
                  <a:pt x="224281" y="104140"/>
                </a:lnTo>
                <a:lnTo>
                  <a:pt x="260730" y="96393"/>
                </a:lnTo>
                <a:lnTo>
                  <a:pt x="349868" y="96393"/>
                </a:lnTo>
                <a:lnTo>
                  <a:pt x="348472" y="91757"/>
                </a:lnTo>
                <a:lnTo>
                  <a:pt x="308641" y="63087"/>
                </a:lnTo>
                <a:lnTo>
                  <a:pt x="291468" y="60444"/>
                </a:lnTo>
                <a:lnTo>
                  <a:pt x="271272" y="59562"/>
                </a:lnTo>
                <a:close/>
              </a:path>
              <a:path w="656589" h="236220">
                <a:moveTo>
                  <a:pt x="448183" y="64388"/>
                </a:moveTo>
                <a:lnTo>
                  <a:pt x="397128" y="64388"/>
                </a:lnTo>
                <a:lnTo>
                  <a:pt x="397128" y="231521"/>
                </a:lnTo>
                <a:lnTo>
                  <a:pt x="448183" y="231521"/>
                </a:lnTo>
                <a:lnTo>
                  <a:pt x="448183" y="64388"/>
                </a:lnTo>
                <a:close/>
              </a:path>
              <a:path w="656589" h="236220">
                <a:moveTo>
                  <a:pt x="449579" y="0"/>
                </a:moveTo>
                <a:lnTo>
                  <a:pt x="395731" y="0"/>
                </a:lnTo>
                <a:lnTo>
                  <a:pt x="395731" y="40512"/>
                </a:lnTo>
                <a:lnTo>
                  <a:pt x="449579" y="40512"/>
                </a:lnTo>
                <a:lnTo>
                  <a:pt x="449579" y="0"/>
                </a:lnTo>
                <a:close/>
              </a:path>
              <a:path w="656589" h="236220">
                <a:moveTo>
                  <a:pt x="572770" y="59817"/>
                </a:moveTo>
                <a:lnTo>
                  <a:pt x="563245" y="59817"/>
                </a:lnTo>
                <a:lnTo>
                  <a:pt x="556387" y="60198"/>
                </a:lnTo>
                <a:lnTo>
                  <a:pt x="517596" y="78021"/>
                </a:lnTo>
                <a:lnTo>
                  <a:pt x="496442" y="111506"/>
                </a:lnTo>
                <a:lnTo>
                  <a:pt x="490600" y="149225"/>
                </a:lnTo>
                <a:lnTo>
                  <a:pt x="491694" y="168128"/>
                </a:lnTo>
                <a:lnTo>
                  <a:pt x="508000" y="212598"/>
                </a:lnTo>
                <a:lnTo>
                  <a:pt x="540593" y="234636"/>
                </a:lnTo>
                <a:lnTo>
                  <a:pt x="554354" y="236093"/>
                </a:lnTo>
                <a:lnTo>
                  <a:pt x="561590" y="235759"/>
                </a:lnTo>
                <a:lnTo>
                  <a:pt x="598826" y="219382"/>
                </a:lnTo>
                <a:lnTo>
                  <a:pt x="605281" y="214122"/>
                </a:lnTo>
                <a:lnTo>
                  <a:pt x="656336" y="214122"/>
                </a:lnTo>
                <a:lnTo>
                  <a:pt x="656336" y="195453"/>
                </a:lnTo>
                <a:lnTo>
                  <a:pt x="576961" y="195453"/>
                </a:lnTo>
                <a:lnTo>
                  <a:pt x="568700" y="194762"/>
                </a:lnTo>
                <a:lnTo>
                  <a:pt x="543554" y="160168"/>
                </a:lnTo>
                <a:lnTo>
                  <a:pt x="543051" y="148717"/>
                </a:lnTo>
                <a:lnTo>
                  <a:pt x="543690" y="137644"/>
                </a:lnTo>
                <a:lnTo>
                  <a:pt x="565658" y="102203"/>
                </a:lnTo>
                <a:lnTo>
                  <a:pt x="583184" y="98933"/>
                </a:lnTo>
                <a:lnTo>
                  <a:pt x="656336" y="98933"/>
                </a:lnTo>
                <a:lnTo>
                  <a:pt x="656336" y="71120"/>
                </a:lnTo>
                <a:lnTo>
                  <a:pt x="605281" y="71120"/>
                </a:lnTo>
                <a:lnTo>
                  <a:pt x="598931" y="67818"/>
                </a:lnTo>
                <a:lnTo>
                  <a:pt x="592709" y="65150"/>
                </a:lnTo>
                <a:lnTo>
                  <a:pt x="580516" y="60833"/>
                </a:lnTo>
                <a:lnTo>
                  <a:pt x="572770" y="59817"/>
                </a:lnTo>
                <a:close/>
              </a:path>
              <a:path w="656589" h="236220">
                <a:moveTo>
                  <a:pt x="656336" y="214122"/>
                </a:moveTo>
                <a:lnTo>
                  <a:pt x="605281" y="214122"/>
                </a:lnTo>
                <a:lnTo>
                  <a:pt x="605281" y="231521"/>
                </a:lnTo>
                <a:lnTo>
                  <a:pt x="656336" y="231521"/>
                </a:lnTo>
                <a:lnTo>
                  <a:pt x="656336" y="214122"/>
                </a:lnTo>
                <a:close/>
              </a:path>
              <a:path w="656589" h="236220">
                <a:moveTo>
                  <a:pt x="656336" y="98933"/>
                </a:moveTo>
                <a:lnTo>
                  <a:pt x="586486" y="98933"/>
                </a:lnTo>
                <a:lnTo>
                  <a:pt x="590041" y="99313"/>
                </a:lnTo>
                <a:lnTo>
                  <a:pt x="593978" y="99949"/>
                </a:lnTo>
                <a:lnTo>
                  <a:pt x="597915" y="100711"/>
                </a:lnTo>
                <a:lnTo>
                  <a:pt x="601726" y="101854"/>
                </a:lnTo>
                <a:lnTo>
                  <a:pt x="605281" y="103378"/>
                </a:lnTo>
                <a:lnTo>
                  <a:pt x="605281" y="185547"/>
                </a:lnTo>
                <a:lnTo>
                  <a:pt x="581533" y="195453"/>
                </a:lnTo>
                <a:lnTo>
                  <a:pt x="656336" y="195453"/>
                </a:lnTo>
                <a:lnTo>
                  <a:pt x="656336" y="98933"/>
                </a:lnTo>
                <a:close/>
              </a:path>
              <a:path w="656589" h="236220">
                <a:moveTo>
                  <a:pt x="656336" y="0"/>
                </a:moveTo>
                <a:lnTo>
                  <a:pt x="605281" y="0"/>
                </a:lnTo>
                <a:lnTo>
                  <a:pt x="605281" y="71120"/>
                </a:lnTo>
                <a:lnTo>
                  <a:pt x="656336" y="71120"/>
                </a:lnTo>
                <a:lnTo>
                  <a:pt x="65633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27953" y="149479"/>
            <a:ext cx="2006359" cy="292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550" y="4100195"/>
            <a:ext cx="8733790" cy="743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5"/>
              </a:spcBef>
            </a:pPr>
            <a:r>
              <a:rPr dirty="0" sz="1550" spc="-2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above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box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plot shows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median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free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type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application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13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MB whereas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paid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type 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application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median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9.5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MB.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Most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free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type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size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range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0 to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30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MB, 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Whereas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most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paid applications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in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range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0 to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28</a:t>
            </a:r>
            <a:r>
              <a:rPr dirty="0" sz="1550" spc="-20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MB.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936" y="762000"/>
            <a:ext cx="8984234" cy="308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63499"/>
            <a:ext cx="8175625" cy="3924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35"/>
              <a:t>Combinedeffectoftype,</a:t>
            </a:r>
            <a:r>
              <a:rPr dirty="0" sz="2400" spc="-565"/>
              <a:t> </a:t>
            </a:r>
            <a:r>
              <a:rPr dirty="0" sz="2400" spc="-5"/>
              <a:t>size</a:t>
            </a:r>
            <a:r>
              <a:rPr dirty="0" sz="2400" spc="-540"/>
              <a:t> </a:t>
            </a:r>
            <a:r>
              <a:rPr dirty="0" sz="2400"/>
              <a:t>on</a:t>
            </a:r>
            <a:r>
              <a:rPr dirty="0" sz="2400" spc="-580"/>
              <a:t> </a:t>
            </a:r>
            <a:r>
              <a:rPr dirty="0" sz="2400" spc="30"/>
              <a:t>numberofinstalls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2550" y="798512"/>
            <a:ext cx="4222115" cy="41694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85"/>
              </a:spcBef>
            </a:pP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We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can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conclude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from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scatterplot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representing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combined effect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type,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size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number 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installs.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People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more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likely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install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free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type 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requires less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memory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</a:t>
            </a:r>
            <a:r>
              <a:rPr dirty="0" sz="1550" spc="14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function.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23495">
              <a:lnSpc>
                <a:spcPct val="101000"/>
              </a:lnSpc>
            </a:pPr>
            <a:r>
              <a:rPr dirty="0" sz="1550" spc="-2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scale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converted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into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np.log2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scale, 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it is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implemented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have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explicit</a:t>
            </a:r>
            <a:r>
              <a:rPr dirty="0" sz="1550" spc="-10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visualization.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17500">
              <a:lnSpc>
                <a:spcPct val="103699"/>
              </a:lnSpc>
            </a:pPr>
            <a:r>
              <a:rPr dirty="0" sz="1550" spc="-25">
                <a:solidFill>
                  <a:srgbClr val="124F5C"/>
                </a:solidFill>
                <a:latin typeface="Times New Roman"/>
                <a:cs typeface="Times New Roman"/>
              </a:rPr>
              <a:t>Legends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available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upper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left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side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scatterplot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denotes the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type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application coming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from, it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may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free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or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paid.  </a:t>
            </a:r>
            <a:r>
              <a:rPr dirty="0" sz="1550" spc="-2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size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in</a:t>
            </a:r>
            <a:r>
              <a:rPr dirty="0" sz="1550" spc="-7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MB</a:t>
            </a:r>
            <a:r>
              <a:rPr dirty="0" sz="1550" spc="12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unit.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318135">
              <a:lnSpc>
                <a:spcPct val="103000"/>
              </a:lnSpc>
            </a:pP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So,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can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easily draw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 conclusion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greatest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number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installations are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taking place 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within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smaller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range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  <a:r>
              <a:rPr dirty="0" sz="1550" spc="4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size.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3250" y="1093711"/>
            <a:ext cx="4679950" cy="3715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63499"/>
            <a:ext cx="5516880" cy="3924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15"/>
              <a:t>ContentRating</a:t>
            </a:r>
            <a:r>
              <a:rPr dirty="0" sz="2400" spc="-565"/>
              <a:t> </a:t>
            </a:r>
            <a:r>
              <a:rPr dirty="0" sz="2400" spc="5"/>
              <a:t>For</a:t>
            </a:r>
            <a:r>
              <a:rPr dirty="0" sz="2400" spc="-600"/>
              <a:t> </a:t>
            </a:r>
            <a:r>
              <a:rPr dirty="0" sz="2400" spc="-5"/>
              <a:t>Each</a:t>
            </a:r>
            <a:r>
              <a:rPr dirty="0" sz="2400" spc="-595"/>
              <a:t> </a:t>
            </a:r>
            <a:r>
              <a:rPr dirty="0" sz="2400" spc="-5"/>
              <a:t>Category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2550" y="4100195"/>
            <a:ext cx="8874125" cy="991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5"/>
              </a:spcBef>
            </a:pP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Content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ratings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used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describe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minimum maturity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level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content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apps.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However,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content ratings 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don't tell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you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whether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an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designed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users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specific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age.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From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above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count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plot we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can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conclude 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Most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categories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content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 spc="-20">
                <a:solidFill>
                  <a:srgbClr val="124F5C"/>
                </a:solidFill>
                <a:latin typeface="Times New Roman"/>
                <a:cs typeface="Times New Roman"/>
              </a:rPr>
              <a:t>everyone,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excluding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dating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which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only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mature</a:t>
            </a:r>
            <a:r>
              <a:rPr dirty="0" sz="1550" spc="-14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17+.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Some application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from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other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categories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like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lifestyle, medical,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social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mature</a:t>
            </a:r>
            <a:r>
              <a:rPr dirty="0" sz="1550" spc="10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17+.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96" y="602284"/>
            <a:ext cx="8981440" cy="3350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88" y="111379"/>
            <a:ext cx="1617345" cy="236854"/>
          </a:xfrm>
          <a:custGeom>
            <a:avLst/>
            <a:gdLst/>
            <a:ahLst/>
            <a:cxnLst/>
            <a:rect l="l" t="t" r="r" b="b"/>
            <a:pathLst>
              <a:path w="1617345" h="236854">
                <a:moveTo>
                  <a:pt x="89354" y="9906"/>
                </a:moveTo>
                <a:lnTo>
                  <a:pt x="0" y="9906"/>
                </a:lnTo>
                <a:lnTo>
                  <a:pt x="0" y="231521"/>
                </a:lnTo>
                <a:lnTo>
                  <a:pt x="54289" y="231521"/>
                </a:lnTo>
                <a:lnTo>
                  <a:pt x="54289" y="159385"/>
                </a:lnTo>
                <a:lnTo>
                  <a:pt x="88084" y="159385"/>
                </a:lnTo>
                <a:lnTo>
                  <a:pt x="126616" y="152654"/>
                </a:lnTo>
                <a:lnTo>
                  <a:pt x="159010" y="127718"/>
                </a:lnTo>
                <a:lnTo>
                  <a:pt x="165202" y="117475"/>
                </a:lnTo>
                <a:lnTo>
                  <a:pt x="54289" y="117475"/>
                </a:lnTo>
                <a:lnTo>
                  <a:pt x="54289" y="51308"/>
                </a:lnTo>
                <a:lnTo>
                  <a:pt x="168814" y="51308"/>
                </a:lnTo>
                <a:lnTo>
                  <a:pt x="167053" y="46990"/>
                </a:lnTo>
                <a:lnTo>
                  <a:pt x="136206" y="18145"/>
                </a:lnTo>
                <a:lnTo>
                  <a:pt x="99000" y="10142"/>
                </a:lnTo>
                <a:lnTo>
                  <a:pt x="89354" y="9906"/>
                </a:lnTo>
                <a:close/>
              </a:path>
              <a:path w="1617345" h="236854">
                <a:moveTo>
                  <a:pt x="168814" y="51308"/>
                </a:moveTo>
                <a:lnTo>
                  <a:pt x="72577" y="51308"/>
                </a:lnTo>
                <a:lnTo>
                  <a:pt x="79740" y="51435"/>
                </a:lnTo>
                <a:lnTo>
                  <a:pt x="90484" y="51943"/>
                </a:lnTo>
                <a:lnTo>
                  <a:pt x="117637" y="74930"/>
                </a:lnTo>
                <a:lnTo>
                  <a:pt x="117637" y="87503"/>
                </a:lnTo>
                <a:lnTo>
                  <a:pt x="92682" y="115697"/>
                </a:lnTo>
                <a:lnTo>
                  <a:pt x="86700" y="116967"/>
                </a:lnTo>
                <a:lnTo>
                  <a:pt x="79080" y="117475"/>
                </a:lnTo>
                <a:lnTo>
                  <a:pt x="165202" y="117475"/>
                </a:lnTo>
                <a:lnTo>
                  <a:pt x="173758" y="79883"/>
                </a:lnTo>
                <a:lnTo>
                  <a:pt x="173339" y="70617"/>
                </a:lnTo>
                <a:lnTo>
                  <a:pt x="172082" y="62055"/>
                </a:lnTo>
                <a:lnTo>
                  <a:pt x="169986" y="54183"/>
                </a:lnTo>
                <a:lnTo>
                  <a:pt x="168814" y="51308"/>
                </a:lnTo>
                <a:close/>
              </a:path>
              <a:path w="1617345" h="236854">
                <a:moveTo>
                  <a:pt x="282077" y="59182"/>
                </a:moveTo>
                <a:lnTo>
                  <a:pt x="230720" y="72469"/>
                </a:lnTo>
                <a:lnTo>
                  <a:pt x="200943" y="110871"/>
                </a:lnTo>
                <a:lnTo>
                  <a:pt x="195132" y="148082"/>
                </a:lnTo>
                <a:lnTo>
                  <a:pt x="196559" y="167562"/>
                </a:lnTo>
                <a:lnTo>
                  <a:pt x="217967" y="212979"/>
                </a:lnTo>
                <a:lnTo>
                  <a:pt x="262589" y="235249"/>
                </a:lnTo>
                <a:lnTo>
                  <a:pt x="282077" y="236728"/>
                </a:lnTo>
                <a:lnTo>
                  <a:pt x="301570" y="235249"/>
                </a:lnTo>
                <a:lnTo>
                  <a:pt x="346199" y="212979"/>
                </a:lnTo>
                <a:lnTo>
                  <a:pt x="356478" y="199390"/>
                </a:lnTo>
                <a:lnTo>
                  <a:pt x="277136" y="199390"/>
                </a:lnTo>
                <a:lnTo>
                  <a:pt x="272348" y="198500"/>
                </a:lnTo>
                <a:lnTo>
                  <a:pt x="248663" y="165354"/>
                </a:lnTo>
                <a:lnTo>
                  <a:pt x="247863" y="157480"/>
                </a:lnTo>
                <a:lnTo>
                  <a:pt x="247869" y="148082"/>
                </a:lnTo>
                <a:lnTo>
                  <a:pt x="258048" y="106934"/>
                </a:lnTo>
                <a:lnTo>
                  <a:pt x="269008" y="98679"/>
                </a:lnTo>
                <a:lnTo>
                  <a:pt x="272818" y="97282"/>
                </a:lnTo>
                <a:lnTo>
                  <a:pt x="277174" y="96520"/>
                </a:lnTo>
                <a:lnTo>
                  <a:pt x="356540" y="96520"/>
                </a:lnTo>
                <a:lnTo>
                  <a:pt x="356266" y="95932"/>
                </a:lnTo>
                <a:lnTo>
                  <a:pt x="346339" y="82931"/>
                </a:lnTo>
                <a:lnTo>
                  <a:pt x="333813" y="72522"/>
                </a:lnTo>
                <a:lnTo>
                  <a:pt x="318927" y="65103"/>
                </a:lnTo>
                <a:lnTo>
                  <a:pt x="301655" y="60658"/>
                </a:lnTo>
                <a:lnTo>
                  <a:pt x="282077" y="59182"/>
                </a:lnTo>
                <a:close/>
              </a:path>
              <a:path w="1617345" h="236854">
                <a:moveTo>
                  <a:pt x="356540" y="96520"/>
                </a:moveTo>
                <a:lnTo>
                  <a:pt x="286979" y="96520"/>
                </a:lnTo>
                <a:lnTo>
                  <a:pt x="291551" y="97409"/>
                </a:lnTo>
                <a:lnTo>
                  <a:pt x="300034" y="100711"/>
                </a:lnTo>
                <a:lnTo>
                  <a:pt x="303667" y="103632"/>
                </a:lnTo>
                <a:lnTo>
                  <a:pt x="306677" y="107696"/>
                </a:lnTo>
                <a:lnTo>
                  <a:pt x="309699" y="111633"/>
                </a:lnTo>
                <a:lnTo>
                  <a:pt x="312061" y="116967"/>
                </a:lnTo>
                <a:lnTo>
                  <a:pt x="315452" y="130301"/>
                </a:lnTo>
                <a:lnTo>
                  <a:pt x="316303" y="138557"/>
                </a:lnTo>
                <a:lnTo>
                  <a:pt x="316303" y="159004"/>
                </a:lnTo>
                <a:lnTo>
                  <a:pt x="315478" y="167259"/>
                </a:lnTo>
                <a:lnTo>
                  <a:pt x="312176" y="179197"/>
                </a:lnTo>
                <a:lnTo>
                  <a:pt x="309699" y="184404"/>
                </a:lnTo>
                <a:lnTo>
                  <a:pt x="306397" y="188595"/>
                </a:lnTo>
                <a:lnTo>
                  <a:pt x="303476" y="192532"/>
                </a:lnTo>
                <a:lnTo>
                  <a:pt x="299920" y="195325"/>
                </a:lnTo>
                <a:lnTo>
                  <a:pt x="295729" y="196976"/>
                </a:lnTo>
                <a:lnTo>
                  <a:pt x="291525" y="198500"/>
                </a:lnTo>
                <a:lnTo>
                  <a:pt x="287119" y="199390"/>
                </a:lnTo>
                <a:lnTo>
                  <a:pt x="356478" y="199390"/>
                </a:lnTo>
                <a:lnTo>
                  <a:pt x="363326" y="184864"/>
                </a:lnTo>
                <a:lnTo>
                  <a:pt x="367607" y="167562"/>
                </a:lnTo>
                <a:lnTo>
                  <a:pt x="369034" y="148082"/>
                </a:lnTo>
                <a:lnTo>
                  <a:pt x="367615" y="128508"/>
                </a:lnTo>
                <a:lnTo>
                  <a:pt x="363358" y="111125"/>
                </a:lnTo>
                <a:lnTo>
                  <a:pt x="356540" y="96520"/>
                </a:lnTo>
                <a:close/>
              </a:path>
              <a:path w="1617345" h="236854">
                <a:moveTo>
                  <a:pt x="457794" y="64388"/>
                </a:moveTo>
                <a:lnTo>
                  <a:pt x="406753" y="64388"/>
                </a:lnTo>
                <a:lnTo>
                  <a:pt x="406753" y="231521"/>
                </a:lnTo>
                <a:lnTo>
                  <a:pt x="457794" y="231521"/>
                </a:lnTo>
                <a:lnTo>
                  <a:pt x="457794" y="64388"/>
                </a:lnTo>
                <a:close/>
              </a:path>
              <a:path w="1617345" h="236854">
                <a:moveTo>
                  <a:pt x="459204" y="0"/>
                </a:moveTo>
                <a:lnTo>
                  <a:pt x="405330" y="0"/>
                </a:lnTo>
                <a:lnTo>
                  <a:pt x="405330" y="40512"/>
                </a:lnTo>
                <a:lnTo>
                  <a:pt x="459204" y="40512"/>
                </a:lnTo>
                <a:lnTo>
                  <a:pt x="459204" y="0"/>
                </a:lnTo>
                <a:close/>
              </a:path>
              <a:path w="1617345" h="236854">
                <a:moveTo>
                  <a:pt x="562569" y="64388"/>
                </a:moveTo>
                <a:lnTo>
                  <a:pt x="511528" y="64388"/>
                </a:lnTo>
                <a:lnTo>
                  <a:pt x="511528" y="231521"/>
                </a:lnTo>
                <a:lnTo>
                  <a:pt x="562569" y="231521"/>
                </a:lnTo>
                <a:lnTo>
                  <a:pt x="562569" y="113030"/>
                </a:lnTo>
                <a:lnTo>
                  <a:pt x="568119" y="109600"/>
                </a:lnTo>
                <a:lnTo>
                  <a:pt x="573288" y="107061"/>
                </a:lnTo>
                <a:lnTo>
                  <a:pt x="578050" y="105410"/>
                </a:lnTo>
                <a:lnTo>
                  <a:pt x="582800" y="103886"/>
                </a:lnTo>
                <a:lnTo>
                  <a:pt x="587499" y="103124"/>
                </a:lnTo>
                <a:lnTo>
                  <a:pt x="669059" y="103124"/>
                </a:lnTo>
                <a:lnTo>
                  <a:pt x="667388" y="95265"/>
                </a:lnTo>
                <a:lnTo>
                  <a:pt x="662868" y="84445"/>
                </a:lnTo>
                <a:lnTo>
                  <a:pt x="661698" y="82804"/>
                </a:lnTo>
                <a:lnTo>
                  <a:pt x="562569" y="82804"/>
                </a:lnTo>
                <a:lnTo>
                  <a:pt x="562569" y="64388"/>
                </a:lnTo>
                <a:close/>
              </a:path>
              <a:path w="1617345" h="236854">
                <a:moveTo>
                  <a:pt x="669059" y="103124"/>
                </a:moveTo>
                <a:lnTo>
                  <a:pt x="598611" y="103124"/>
                </a:lnTo>
                <a:lnTo>
                  <a:pt x="603679" y="103886"/>
                </a:lnTo>
                <a:lnTo>
                  <a:pt x="607311" y="105663"/>
                </a:lnTo>
                <a:lnTo>
                  <a:pt x="619960" y="141859"/>
                </a:lnTo>
                <a:lnTo>
                  <a:pt x="619960" y="231521"/>
                </a:lnTo>
                <a:lnTo>
                  <a:pt x="671001" y="231521"/>
                </a:lnTo>
                <a:lnTo>
                  <a:pt x="670947" y="121793"/>
                </a:lnTo>
                <a:lnTo>
                  <a:pt x="670099" y="108015"/>
                </a:lnTo>
                <a:lnTo>
                  <a:pt x="669059" y="103124"/>
                </a:lnTo>
                <a:close/>
              </a:path>
              <a:path w="1617345" h="236854">
                <a:moveTo>
                  <a:pt x="616366" y="59817"/>
                </a:moveTo>
                <a:lnTo>
                  <a:pt x="575855" y="73009"/>
                </a:lnTo>
                <a:lnTo>
                  <a:pt x="562569" y="82804"/>
                </a:lnTo>
                <a:lnTo>
                  <a:pt x="661698" y="82804"/>
                </a:lnTo>
                <a:lnTo>
                  <a:pt x="628513" y="60795"/>
                </a:lnTo>
                <a:lnTo>
                  <a:pt x="616366" y="59817"/>
                </a:lnTo>
                <a:close/>
              </a:path>
              <a:path w="1617345" h="236854">
                <a:moveTo>
                  <a:pt x="775078" y="100711"/>
                </a:moveTo>
                <a:lnTo>
                  <a:pt x="724037" y="100711"/>
                </a:lnTo>
                <a:lnTo>
                  <a:pt x="724093" y="179705"/>
                </a:lnTo>
                <a:lnTo>
                  <a:pt x="738527" y="222123"/>
                </a:lnTo>
                <a:lnTo>
                  <a:pt x="782711" y="234823"/>
                </a:lnTo>
                <a:lnTo>
                  <a:pt x="791575" y="234823"/>
                </a:lnTo>
                <a:lnTo>
                  <a:pt x="822589" y="229997"/>
                </a:lnTo>
                <a:lnTo>
                  <a:pt x="822589" y="198500"/>
                </a:lnTo>
                <a:lnTo>
                  <a:pt x="792655" y="198500"/>
                </a:lnTo>
                <a:lnTo>
                  <a:pt x="787791" y="197485"/>
                </a:lnTo>
                <a:lnTo>
                  <a:pt x="781123" y="193421"/>
                </a:lnTo>
                <a:lnTo>
                  <a:pt x="778799" y="190626"/>
                </a:lnTo>
                <a:lnTo>
                  <a:pt x="777478" y="187198"/>
                </a:lnTo>
                <a:lnTo>
                  <a:pt x="776069" y="183642"/>
                </a:lnTo>
                <a:lnTo>
                  <a:pt x="775319" y="179705"/>
                </a:lnTo>
                <a:lnTo>
                  <a:pt x="775129" y="170942"/>
                </a:lnTo>
                <a:lnTo>
                  <a:pt x="775078" y="100711"/>
                </a:lnTo>
                <a:close/>
              </a:path>
              <a:path w="1617345" h="236854">
                <a:moveTo>
                  <a:pt x="822589" y="193421"/>
                </a:moveTo>
                <a:lnTo>
                  <a:pt x="818360" y="193421"/>
                </a:lnTo>
                <a:lnTo>
                  <a:pt x="816670" y="194437"/>
                </a:lnTo>
                <a:lnTo>
                  <a:pt x="813686" y="195453"/>
                </a:lnTo>
                <a:lnTo>
                  <a:pt x="809406" y="196723"/>
                </a:lnTo>
                <a:lnTo>
                  <a:pt x="805126" y="197866"/>
                </a:lnTo>
                <a:lnTo>
                  <a:pt x="801684" y="198500"/>
                </a:lnTo>
                <a:lnTo>
                  <a:pt x="822589" y="198500"/>
                </a:lnTo>
                <a:lnTo>
                  <a:pt x="822589" y="193421"/>
                </a:lnTo>
                <a:close/>
              </a:path>
              <a:path w="1617345" h="236854">
                <a:moveTo>
                  <a:pt x="822589" y="64388"/>
                </a:moveTo>
                <a:lnTo>
                  <a:pt x="703120" y="64388"/>
                </a:lnTo>
                <a:lnTo>
                  <a:pt x="703120" y="100711"/>
                </a:lnTo>
                <a:lnTo>
                  <a:pt x="822589" y="100711"/>
                </a:lnTo>
                <a:lnTo>
                  <a:pt x="822589" y="64388"/>
                </a:lnTo>
                <a:close/>
              </a:path>
              <a:path w="1617345" h="236854">
                <a:moveTo>
                  <a:pt x="775078" y="16637"/>
                </a:moveTo>
                <a:lnTo>
                  <a:pt x="724037" y="16637"/>
                </a:lnTo>
                <a:lnTo>
                  <a:pt x="724037" y="64388"/>
                </a:lnTo>
                <a:lnTo>
                  <a:pt x="775078" y="64388"/>
                </a:lnTo>
                <a:lnTo>
                  <a:pt x="775078" y="16637"/>
                </a:lnTo>
                <a:close/>
              </a:path>
              <a:path w="1617345" h="236854">
                <a:moveTo>
                  <a:pt x="858009" y="178688"/>
                </a:moveTo>
                <a:lnTo>
                  <a:pt x="853348" y="178688"/>
                </a:lnTo>
                <a:lnTo>
                  <a:pt x="853348" y="222758"/>
                </a:lnTo>
                <a:lnTo>
                  <a:pt x="889927" y="233789"/>
                </a:lnTo>
                <a:lnTo>
                  <a:pt x="919515" y="236093"/>
                </a:lnTo>
                <a:lnTo>
                  <a:pt x="937655" y="235114"/>
                </a:lnTo>
                <a:lnTo>
                  <a:pt x="979878" y="220345"/>
                </a:lnTo>
                <a:lnTo>
                  <a:pt x="996993" y="200406"/>
                </a:lnTo>
                <a:lnTo>
                  <a:pt x="912873" y="200406"/>
                </a:lnTo>
                <a:lnTo>
                  <a:pt x="905697" y="199644"/>
                </a:lnTo>
                <a:lnTo>
                  <a:pt x="892324" y="196342"/>
                </a:lnTo>
                <a:lnTo>
                  <a:pt x="886330" y="194310"/>
                </a:lnTo>
                <a:lnTo>
                  <a:pt x="881059" y="192024"/>
                </a:lnTo>
                <a:lnTo>
                  <a:pt x="874925" y="189484"/>
                </a:lnTo>
                <a:lnTo>
                  <a:pt x="870188" y="187071"/>
                </a:lnTo>
                <a:lnTo>
                  <a:pt x="866848" y="184912"/>
                </a:lnTo>
                <a:lnTo>
                  <a:pt x="860549" y="180594"/>
                </a:lnTo>
                <a:lnTo>
                  <a:pt x="858009" y="178688"/>
                </a:lnTo>
                <a:close/>
              </a:path>
              <a:path w="1617345" h="236854">
                <a:moveTo>
                  <a:pt x="935060" y="59817"/>
                </a:moveTo>
                <a:lnTo>
                  <a:pt x="887595" y="68818"/>
                </a:lnTo>
                <a:lnTo>
                  <a:pt x="855404" y="104322"/>
                </a:lnTo>
                <a:lnTo>
                  <a:pt x="854047" y="115824"/>
                </a:lnTo>
                <a:lnTo>
                  <a:pt x="854701" y="124850"/>
                </a:lnTo>
                <a:lnTo>
                  <a:pt x="877767" y="158130"/>
                </a:lnTo>
                <a:lnTo>
                  <a:pt x="920671" y="170561"/>
                </a:lnTo>
                <a:lnTo>
                  <a:pt x="925776" y="171576"/>
                </a:lnTo>
                <a:lnTo>
                  <a:pt x="929548" y="172466"/>
                </a:lnTo>
                <a:lnTo>
                  <a:pt x="937473" y="174117"/>
                </a:lnTo>
                <a:lnTo>
                  <a:pt x="942845" y="175895"/>
                </a:lnTo>
                <a:lnTo>
                  <a:pt x="945664" y="177673"/>
                </a:lnTo>
                <a:lnTo>
                  <a:pt x="948496" y="179578"/>
                </a:lnTo>
                <a:lnTo>
                  <a:pt x="949906" y="182499"/>
                </a:lnTo>
                <a:lnTo>
                  <a:pt x="949906" y="191135"/>
                </a:lnTo>
                <a:lnTo>
                  <a:pt x="947506" y="194563"/>
                </a:lnTo>
                <a:lnTo>
                  <a:pt x="942705" y="196976"/>
                </a:lnTo>
                <a:lnTo>
                  <a:pt x="937892" y="199262"/>
                </a:lnTo>
                <a:lnTo>
                  <a:pt x="930488" y="200406"/>
                </a:lnTo>
                <a:lnTo>
                  <a:pt x="996993" y="200406"/>
                </a:lnTo>
                <a:lnTo>
                  <a:pt x="1000559" y="190877"/>
                </a:lnTo>
                <a:lnTo>
                  <a:pt x="1001824" y="179578"/>
                </a:lnTo>
                <a:lnTo>
                  <a:pt x="1001750" y="175895"/>
                </a:lnTo>
                <a:lnTo>
                  <a:pt x="980092" y="138763"/>
                </a:lnTo>
                <a:lnTo>
                  <a:pt x="944610" y="127762"/>
                </a:lnTo>
                <a:lnTo>
                  <a:pt x="933041" y="125603"/>
                </a:lnTo>
                <a:lnTo>
                  <a:pt x="918423" y="122428"/>
                </a:lnTo>
                <a:lnTo>
                  <a:pt x="912441" y="120396"/>
                </a:lnTo>
                <a:lnTo>
                  <a:pt x="909901" y="118237"/>
                </a:lnTo>
                <a:lnTo>
                  <a:pt x="907348" y="116205"/>
                </a:lnTo>
                <a:lnTo>
                  <a:pt x="906078" y="113157"/>
                </a:lnTo>
                <a:lnTo>
                  <a:pt x="906078" y="104775"/>
                </a:lnTo>
                <a:lnTo>
                  <a:pt x="908885" y="101473"/>
                </a:lnTo>
                <a:lnTo>
                  <a:pt x="920099" y="96647"/>
                </a:lnTo>
                <a:lnTo>
                  <a:pt x="927008" y="95504"/>
                </a:lnTo>
                <a:lnTo>
                  <a:pt x="994724" y="95504"/>
                </a:lnTo>
                <a:lnTo>
                  <a:pt x="994724" y="71628"/>
                </a:lnTo>
                <a:lnTo>
                  <a:pt x="952511" y="60769"/>
                </a:lnTo>
                <a:lnTo>
                  <a:pt x="943880" y="60055"/>
                </a:lnTo>
                <a:lnTo>
                  <a:pt x="935060" y="59817"/>
                </a:lnTo>
                <a:close/>
              </a:path>
              <a:path w="1617345" h="236854">
                <a:moveTo>
                  <a:pt x="994724" y="95504"/>
                </a:moveTo>
                <a:lnTo>
                  <a:pt x="935212" y="95504"/>
                </a:lnTo>
                <a:lnTo>
                  <a:pt x="942611" y="95815"/>
                </a:lnTo>
                <a:lnTo>
                  <a:pt x="949966" y="96758"/>
                </a:lnTo>
                <a:lnTo>
                  <a:pt x="990343" y="113919"/>
                </a:lnTo>
                <a:lnTo>
                  <a:pt x="994724" y="113919"/>
                </a:lnTo>
                <a:lnTo>
                  <a:pt x="994724" y="95504"/>
                </a:lnTo>
                <a:close/>
              </a:path>
              <a:path w="1617345" h="236854">
                <a:moveTo>
                  <a:pt x="1265234" y="9906"/>
                </a:moveTo>
                <a:lnTo>
                  <a:pt x="1114422" y="9906"/>
                </a:lnTo>
                <a:lnTo>
                  <a:pt x="1114422" y="231521"/>
                </a:lnTo>
                <a:lnTo>
                  <a:pt x="1168460" y="231521"/>
                </a:lnTo>
                <a:lnTo>
                  <a:pt x="1168460" y="136906"/>
                </a:lnTo>
                <a:lnTo>
                  <a:pt x="1258249" y="136906"/>
                </a:lnTo>
                <a:lnTo>
                  <a:pt x="1258249" y="93980"/>
                </a:lnTo>
                <a:lnTo>
                  <a:pt x="1168460" y="93980"/>
                </a:lnTo>
                <a:lnTo>
                  <a:pt x="1168460" y="52832"/>
                </a:lnTo>
                <a:lnTo>
                  <a:pt x="1265234" y="52832"/>
                </a:lnTo>
                <a:lnTo>
                  <a:pt x="1265234" y="9906"/>
                </a:lnTo>
                <a:close/>
              </a:path>
              <a:path w="1617345" h="236854">
                <a:moveTo>
                  <a:pt x="1377502" y="59182"/>
                </a:moveTo>
                <a:lnTo>
                  <a:pt x="1326067" y="72469"/>
                </a:lnTo>
                <a:lnTo>
                  <a:pt x="1296306" y="110871"/>
                </a:lnTo>
                <a:lnTo>
                  <a:pt x="1290507" y="148082"/>
                </a:lnTo>
                <a:lnTo>
                  <a:pt x="1291936" y="167562"/>
                </a:lnTo>
                <a:lnTo>
                  <a:pt x="1313367" y="212979"/>
                </a:lnTo>
                <a:lnTo>
                  <a:pt x="1357998" y="235249"/>
                </a:lnTo>
                <a:lnTo>
                  <a:pt x="1377502" y="236728"/>
                </a:lnTo>
                <a:lnTo>
                  <a:pt x="1396953" y="235249"/>
                </a:lnTo>
                <a:lnTo>
                  <a:pt x="1441637" y="212979"/>
                </a:lnTo>
                <a:lnTo>
                  <a:pt x="1451851" y="199390"/>
                </a:lnTo>
                <a:lnTo>
                  <a:pt x="1372549" y="199390"/>
                </a:lnTo>
                <a:lnTo>
                  <a:pt x="1367723" y="198500"/>
                </a:lnTo>
                <a:lnTo>
                  <a:pt x="1344101" y="165354"/>
                </a:lnTo>
                <a:lnTo>
                  <a:pt x="1343212" y="157480"/>
                </a:lnTo>
                <a:lnTo>
                  <a:pt x="1343218" y="148082"/>
                </a:lnTo>
                <a:lnTo>
                  <a:pt x="1353372" y="106934"/>
                </a:lnTo>
                <a:lnTo>
                  <a:pt x="1364421" y="98679"/>
                </a:lnTo>
                <a:lnTo>
                  <a:pt x="1368231" y="97282"/>
                </a:lnTo>
                <a:lnTo>
                  <a:pt x="1372549" y="96520"/>
                </a:lnTo>
                <a:lnTo>
                  <a:pt x="1451945" y="96520"/>
                </a:lnTo>
                <a:lnTo>
                  <a:pt x="1451672" y="95932"/>
                </a:lnTo>
                <a:lnTo>
                  <a:pt x="1441764" y="82931"/>
                </a:lnTo>
                <a:lnTo>
                  <a:pt x="1429241" y="72522"/>
                </a:lnTo>
                <a:lnTo>
                  <a:pt x="1414348" y="65103"/>
                </a:lnTo>
                <a:lnTo>
                  <a:pt x="1397072" y="60658"/>
                </a:lnTo>
                <a:lnTo>
                  <a:pt x="1377502" y="59182"/>
                </a:lnTo>
                <a:close/>
              </a:path>
              <a:path w="1617345" h="236854">
                <a:moveTo>
                  <a:pt x="1451945" y="96520"/>
                </a:moveTo>
                <a:lnTo>
                  <a:pt x="1382328" y="96520"/>
                </a:lnTo>
                <a:lnTo>
                  <a:pt x="1386900" y="97409"/>
                </a:lnTo>
                <a:lnTo>
                  <a:pt x="1391218" y="99060"/>
                </a:lnTo>
                <a:lnTo>
                  <a:pt x="1395409" y="100711"/>
                </a:lnTo>
                <a:lnTo>
                  <a:pt x="1399092" y="103632"/>
                </a:lnTo>
                <a:lnTo>
                  <a:pt x="1402013" y="107696"/>
                </a:lnTo>
                <a:lnTo>
                  <a:pt x="1405061" y="111633"/>
                </a:lnTo>
                <a:lnTo>
                  <a:pt x="1407474" y="116967"/>
                </a:lnTo>
                <a:lnTo>
                  <a:pt x="1410776" y="130301"/>
                </a:lnTo>
                <a:lnTo>
                  <a:pt x="1411665" y="138557"/>
                </a:lnTo>
                <a:lnTo>
                  <a:pt x="1411665" y="159004"/>
                </a:lnTo>
                <a:lnTo>
                  <a:pt x="1410903" y="167259"/>
                </a:lnTo>
                <a:lnTo>
                  <a:pt x="1407601" y="179197"/>
                </a:lnTo>
                <a:lnTo>
                  <a:pt x="1405061" y="184404"/>
                </a:lnTo>
                <a:lnTo>
                  <a:pt x="1401759" y="188595"/>
                </a:lnTo>
                <a:lnTo>
                  <a:pt x="1398838" y="192532"/>
                </a:lnTo>
                <a:lnTo>
                  <a:pt x="1395282" y="195325"/>
                </a:lnTo>
                <a:lnTo>
                  <a:pt x="1391091" y="196976"/>
                </a:lnTo>
                <a:lnTo>
                  <a:pt x="1386900" y="198500"/>
                </a:lnTo>
                <a:lnTo>
                  <a:pt x="1382455" y="199390"/>
                </a:lnTo>
                <a:lnTo>
                  <a:pt x="1451851" y="199390"/>
                </a:lnTo>
                <a:lnTo>
                  <a:pt x="1458671" y="184864"/>
                </a:lnTo>
                <a:lnTo>
                  <a:pt x="1462944" y="167562"/>
                </a:lnTo>
                <a:lnTo>
                  <a:pt x="1464370" y="148082"/>
                </a:lnTo>
                <a:lnTo>
                  <a:pt x="1462964" y="128508"/>
                </a:lnTo>
                <a:lnTo>
                  <a:pt x="1458735" y="111125"/>
                </a:lnTo>
                <a:lnTo>
                  <a:pt x="1451945" y="96520"/>
                </a:lnTo>
                <a:close/>
              </a:path>
              <a:path w="1617345" h="236854">
                <a:moveTo>
                  <a:pt x="1553143" y="64388"/>
                </a:moveTo>
                <a:lnTo>
                  <a:pt x="1502089" y="64388"/>
                </a:lnTo>
                <a:lnTo>
                  <a:pt x="1502089" y="231521"/>
                </a:lnTo>
                <a:lnTo>
                  <a:pt x="1553143" y="231521"/>
                </a:lnTo>
                <a:lnTo>
                  <a:pt x="1553143" y="119634"/>
                </a:lnTo>
                <a:lnTo>
                  <a:pt x="1559620" y="117221"/>
                </a:lnTo>
                <a:lnTo>
                  <a:pt x="1565589" y="115570"/>
                </a:lnTo>
                <a:lnTo>
                  <a:pt x="1576638" y="113537"/>
                </a:lnTo>
                <a:lnTo>
                  <a:pt x="1582988" y="113030"/>
                </a:lnTo>
                <a:lnTo>
                  <a:pt x="1617151" y="113030"/>
                </a:lnTo>
                <a:lnTo>
                  <a:pt x="1617151" y="88900"/>
                </a:lnTo>
                <a:lnTo>
                  <a:pt x="1553143" y="88900"/>
                </a:lnTo>
                <a:lnTo>
                  <a:pt x="1553143" y="64388"/>
                </a:lnTo>
                <a:close/>
              </a:path>
              <a:path w="1617345" h="236854">
                <a:moveTo>
                  <a:pt x="1617151" y="113030"/>
                </a:moveTo>
                <a:lnTo>
                  <a:pt x="1593402" y="113030"/>
                </a:lnTo>
                <a:lnTo>
                  <a:pt x="1597466" y="113284"/>
                </a:lnTo>
                <a:lnTo>
                  <a:pt x="1606991" y="114046"/>
                </a:lnTo>
                <a:lnTo>
                  <a:pt x="1610547" y="114681"/>
                </a:lnTo>
                <a:lnTo>
                  <a:pt x="1612706" y="115443"/>
                </a:lnTo>
                <a:lnTo>
                  <a:pt x="1617151" y="115443"/>
                </a:lnTo>
                <a:lnTo>
                  <a:pt x="1617151" y="113030"/>
                </a:lnTo>
                <a:close/>
              </a:path>
              <a:path w="1617345" h="236854">
                <a:moveTo>
                  <a:pt x="1606991" y="63754"/>
                </a:moveTo>
                <a:lnTo>
                  <a:pt x="1598228" y="63754"/>
                </a:lnTo>
                <a:lnTo>
                  <a:pt x="1590608" y="65405"/>
                </a:lnTo>
                <a:lnTo>
                  <a:pt x="1553143" y="88900"/>
                </a:lnTo>
                <a:lnTo>
                  <a:pt x="1617151" y="88900"/>
                </a:lnTo>
                <a:lnTo>
                  <a:pt x="1617151" y="64388"/>
                </a:lnTo>
                <a:lnTo>
                  <a:pt x="1615500" y="64135"/>
                </a:lnTo>
                <a:lnTo>
                  <a:pt x="1611309" y="63881"/>
                </a:lnTo>
                <a:lnTo>
                  <a:pt x="1609023" y="63881"/>
                </a:lnTo>
                <a:lnTo>
                  <a:pt x="1606991" y="6375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17623" y="111379"/>
            <a:ext cx="1709165" cy="236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550" y="676719"/>
            <a:ext cx="3775075" cy="429069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Data</a:t>
            </a:r>
            <a:r>
              <a:rPr dirty="0" sz="1550" spc="10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summary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Avg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rating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distribution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per</a:t>
            </a:r>
            <a:r>
              <a:rPr dirty="0" sz="1550" spc="22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categories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Heatmap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correlation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features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Most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reviewed</a:t>
            </a:r>
            <a:r>
              <a:rPr dirty="0" sz="1550" spc="33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Most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space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required</a:t>
            </a:r>
            <a:r>
              <a:rPr dirty="0" sz="1550" spc="8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Most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installed</a:t>
            </a:r>
            <a:r>
              <a:rPr dirty="0" sz="1550" spc="26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type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effect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Size</a:t>
            </a:r>
            <a:r>
              <a:rPr dirty="0" sz="1550" spc="11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distribution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Size</a:t>
            </a:r>
            <a:r>
              <a:rPr dirty="0" sz="1550" spc="11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effect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Size vs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vs</a:t>
            </a:r>
            <a:r>
              <a:rPr dirty="0" sz="1550" spc="6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type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Sentiment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subjectivity</a:t>
            </a:r>
            <a:r>
              <a:rPr dirty="0" sz="1550" spc="22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distribution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Sentiment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polarity</a:t>
            </a:r>
            <a:r>
              <a:rPr dirty="0" sz="1550" spc="13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distribution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Percentage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sentiment</a:t>
            </a:r>
            <a:r>
              <a:rPr dirty="0" sz="1550" spc="7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distribution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Conclusion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92" y="155067"/>
            <a:ext cx="1273175" cy="231140"/>
          </a:xfrm>
          <a:custGeom>
            <a:avLst/>
            <a:gdLst/>
            <a:ahLst/>
            <a:cxnLst/>
            <a:rect l="l" t="t" r="r" b="b"/>
            <a:pathLst>
              <a:path w="1273175" h="231140">
                <a:moveTo>
                  <a:pt x="116445" y="0"/>
                </a:moveTo>
                <a:lnTo>
                  <a:pt x="107593" y="0"/>
                </a:lnTo>
                <a:lnTo>
                  <a:pt x="95748" y="508"/>
                </a:lnTo>
                <a:lnTo>
                  <a:pt x="53536" y="12483"/>
                </a:lnTo>
                <a:lnTo>
                  <a:pt x="22545" y="38881"/>
                </a:lnTo>
                <a:lnTo>
                  <a:pt x="4210" y="78614"/>
                </a:lnTo>
                <a:lnTo>
                  <a:pt x="0" y="115443"/>
                </a:lnTo>
                <a:lnTo>
                  <a:pt x="485" y="129079"/>
                </a:lnTo>
                <a:lnTo>
                  <a:pt x="12168" y="175557"/>
                </a:lnTo>
                <a:lnTo>
                  <a:pt x="37457" y="207956"/>
                </a:lnTo>
                <a:lnTo>
                  <a:pt x="74269" y="226179"/>
                </a:lnTo>
                <a:lnTo>
                  <a:pt x="107453" y="230250"/>
                </a:lnTo>
                <a:lnTo>
                  <a:pt x="118007" y="230250"/>
                </a:lnTo>
                <a:lnTo>
                  <a:pt x="156983" y="222250"/>
                </a:lnTo>
                <a:lnTo>
                  <a:pt x="181964" y="211200"/>
                </a:lnTo>
                <a:lnTo>
                  <a:pt x="181964" y="187325"/>
                </a:lnTo>
                <a:lnTo>
                  <a:pt x="109333" y="187325"/>
                </a:lnTo>
                <a:lnTo>
                  <a:pt x="102361" y="186182"/>
                </a:lnTo>
                <a:lnTo>
                  <a:pt x="68304" y="162702"/>
                </a:lnTo>
                <a:lnTo>
                  <a:pt x="56760" y="125470"/>
                </a:lnTo>
                <a:lnTo>
                  <a:pt x="56416" y="115316"/>
                </a:lnTo>
                <a:lnTo>
                  <a:pt x="56734" y="105896"/>
                </a:lnTo>
                <a:lnTo>
                  <a:pt x="67523" y="69087"/>
                </a:lnTo>
                <a:lnTo>
                  <a:pt x="101040" y="44196"/>
                </a:lnTo>
                <a:lnTo>
                  <a:pt x="108292" y="42925"/>
                </a:lnTo>
                <a:lnTo>
                  <a:pt x="181964" y="42925"/>
                </a:lnTo>
                <a:lnTo>
                  <a:pt x="181964" y="18415"/>
                </a:lnTo>
                <a:lnTo>
                  <a:pt x="151281" y="5715"/>
                </a:lnTo>
                <a:lnTo>
                  <a:pt x="145249" y="3937"/>
                </a:lnTo>
                <a:lnTo>
                  <a:pt x="138670" y="2667"/>
                </a:lnTo>
                <a:lnTo>
                  <a:pt x="131558" y="1524"/>
                </a:lnTo>
                <a:lnTo>
                  <a:pt x="124309" y="500"/>
                </a:lnTo>
                <a:lnTo>
                  <a:pt x="116445" y="0"/>
                </a:lnTo>
                <a:close/>
              </a:path>
              <a:path w="1273175" h="231140">
                <a:moveTo>
                  <a:pt x="181964" y="158242"/>
                </a:moveTo>
                <a:lnTo>
                  <a:pt x="176300" y="158242"/>
                </a:lnTo>
                <a:lnTo>
                  <a:pt x="170509" y="163449"/>
                </a:lnTo>
                <a:lnTo>
                  <a:pt x="166547" y="166624"/>
                </a:lnTo>
                <a:lnTo>
                  <a:pt x="162584" y="169925"/>
                </a:lnTo>
                <a:lnTo>
                  <a:pt x="158304" y="172974"/>
                </a:lnTo>
                <a:lnTo>
                  <a:pt x="153681" y="175895"/>
                </a:lnTo>
                <a:lnTo>
                  <a:pt x="148220" y="179450"/>
                </a:lnTo>
                <a:lnTo>
                  <a:pt x="142251" y="182245"/>
                </a:lnTo>
                <a:lnTo>
                  <a:pt x="129336" y="186309"/>
                </a:lnTo>
                <a:lnTo>
                  <a:pt x="122808" y="187325"/>
                </a:lnTo>
                <a:lnTo>
                  <a:pt x="181964" y="187325"/>
                </a:lnTo>
                <a:lnTo>
                  <a:pt x="181964" y="158242"/>
                </a:lnTo>
                <a:close/>
              </a:path>
              <a:path w="1273175" h="231140">
                <a:moveTo>
                  <a:pt x="181964" y="42925"/>
                </a:moveTo>
                <a:lnTo>
                  <a:pt x="122808" y="42925"/>
                </a:lnTo>
                <a:lnTo>
                  <a:pt x="129272" y="43942"/>
                </a:lnTo>
                <a:lnTo>
                  <a:pt x="141337" y="48260"/>
                </a:lnTo>
                <a:lnTo>
                  <a:pt x="173100" y="69850"/>
                </a:lnTo>
                <a:lnTo>
                  <a:pt x="175741" y="72136"/>
                </a:lnTo>
                <a:lnTo>
                  <a:pt x="181964" y="72136"/>
                </a:lnTo>
                <a:lnTo>
                  <a:pt x="181964" y="42925"/>
                </a:lnTo>
                <a:close/>
              </a:path>
              <a:path w="1273175" h="231140">
                <a:moveTo>
                  <a:pt x="294372" y="53594"/>
                </a:moveTo>
                <a:lnTo>
                  <a:pt x="243016" y="66881"/>
                </a:lnTo>
                <a:lnTo>
                  <a:pt x="213239" y="105283"/>
                </a:lnTo>
                <a:lnTo>
                  <a:pt x="207428" y="142494"/>
                </a:lnTo>
                <a:lnTo>
                  <a:pt x="208854" y="161974"/>
                </a:lnTo>
                <a:lnTo>
                  <a:pt x="230262" y="207391"/>
                </a:lnTo>
                <a:lnTo>
                  <a:pt x="274884" y="229661"/>
                </a:lnTo>
                <a:lnTo>
                  <a:pt x="294372" y="231140"/>
                </a:lnTo>
                <a:lnTo>
                  <a:pt x="313866" y="229661"/>
                </a:lnTo>
                <a:lnTo>
                  <a:pt x="358494" y="207391"/>
                </a:lnTo>
                <a:lnTo>
                  <a:pt x="368774" y="193802"/>
                </a:lnTo>
                <a:lnTo>
                  <a:pt x="289432" y="193802"/>
                </a:lnTo>
                <a:lnTo>
                  <a:pt x="284644" y="192912"/>
                </a:lnTo>
                <a:lnTo>
                  <a:pt x="260958" y="159766"/>
                </a:lnTo>
                <a:lnTo>
                  <a:pt x="260158" y="151892"/>
                </a:lnTo>
                <a:lnTo>
                  <a:pt x="260164" y="142494"/>
                </a:lnTo>
                <a:lnTo>
                  <a:pt x="270344" y="101346"/>
                </a:lnTo>
                <a:lnTo>
                  <a:pt x="281304" y="93091"/>
                </a:lnTo>
                <a:lnTo>
                  <a:pt x="285114" y="91694"/>
                </a:lnTo>
                <a:lnTo>
                  <a:pt x="289470" y="90932"/>
                </a:lnTo>
                <a:lnTo>
                  <a:pt x="368836" y="90932"/>
                </a:lnTo>
                <a:lnTo>
                  <a:pt x="368561" y="90344"/>
                </a:lnTo>
                <a:lnTo>
                  <a:pt x="358634" y="77343"/>
                </a:lnTo>
                <a:lnTo>
                  <a:pt x="346109" y="66934"/>
                </a:lnTo>
                <a:lnTo>
                  <a:pt x="331223" y="59515"/>
                </a:lnTo>
                <a:lnTo>
                  <a:pt x="313950" y="55070"/>
                </a:lnTo>
                <a:lnTo>
                  <a:pt x="294372" y="53594"/>
                </a:lnTo>
                <a:close/>
              </a:path>
              <a:path w="1273175" h="231140">
                <a:moveTo>
                  <a:pt x="368836" y="90932"/>
                </a:moveTo>
                <a:lnTo>
                  <a:pt x="299274" y="90932"/>
                </a:lnTo>
                <a:lnTo>
                  <a:pt x="303846" y="91821"/>
                </a:lnTo>
                <a:lnTo>
                  <a:pt x="312330" y="95123"/>
                </a:lnTo>
                <a:lnTo>
                  <a:pt x="315962" y="98044"/>
                </a:lnTo>
                <a:lnTo>
                  <a:pt x="318972" y="102108"/>
                </a:lnTo>
                <a:lnTo>
                  <a:pt x="321995" y="106045"/>
                </a:lnTo>
                <a:lnTo>
                  <a:pt x="324357" y="111379"/>
                </a:lnTo>
                <a:lnTo>
                  <a:pt x="327748" y="124713"/>
                </a:lnTo>
                <a:lnTo>
                  <a:pt x="328599" y="132969"/>
                </a:lnTo>
                <a:lnTo>
                  <a:pt x="328599" y="153416"/>
                </a:lnTo>
                <a:lnTo>
                  <a:pt x="327773" y="161671"/>
                </a:lnTo>
                <a:lnTo>
                  <a:pt x="324471" y="173609"/>
                </a:lnTo>
                <a:lnTo>
                  <a:pt x="321995" y="178816"/>
                </a:lnTo>
                <a:lnTo>
                  <a:pt x="318693" y="183007"/>
                </a:lnTo>
                <a:lnTo>
                  <a:pt x="315772" y="186944"/>
                </a:lnTo>
                <a:lnTo>
                  <a:pt x="312216" y="189737"/>
                </a:lnTo>
                <a:lnTo>
                  <a:pt x="308025" y="191388"/>
                </a:lnTo>
                <a:lnTo>
                  <a:pt x="303821" y="192912"/>
                </a:lnTo>
                <a:lnTo>
                  <a:pt x="299414" y="193802"/>
                </a:lnTo>
                <a:lnTo>
                  <a:pt x="368774" y="193802"/>
                </a:lnTo>
                <a:lnTo>
                  <a:pt x="375622" y="179276"/>
                </a:lnTo>
                <a:lnTo>
                  <a:pt x="379902" y="161974"/>
                </a:lnTo>
                <a:lnTo>
                  <a:pt x="381329" y="142494"/>
                </a:lnTo>
                <a:lnTo>
                  <a:pt x="379910" y="122920"/>
                </a:lnTo>
                <a:lnTo>
                  <a:pt x="375654" y="105537"/>
                </a:lnTo>
                <a:lnTo>
                  <a:pt x="368836" y="90932"/>
                </a:lnTo>
                <a:close/>
              </a:path>
              <a:path w="1273175" h="231140">
                <a:moveTo>
                  <a:pt x="470089" y="58800"/>
                </a:moveTo>
                <a:lnTo>
                  <a:pt x="419048" y="58800"/>
                </a:lnTo>
                <a:lnTo>
                  <a:pt x="419048" y="225933"/>
                </a:lnTo>
                <a:lnTo>
                  <a:pt x="470089" y="225933"/>
                </a:lnTo>
                <a:lnTo>
                  <a:pt x="470089" y="107442"/>
                </a:lnTo>
                <a:lnTo>
                  <a:pt x="475639" y="104012"/>
                </a:lnTo>
                <a:lnTo>
                  <a:pt x="480808" y="101473"/>
                </a:lnTo>
                <a:lnTo>
                  <a:pt x="485571" y="99822"/>
                </a:lnTo>
                <a:lnTo>
                  <a:pt x="490320" y="98298"/>
                </a:lnTo>
                <a:lnTo>
                  <a:pt x="495019" y="97536"/>
                </a:lnTo>
                <a:lnTo>
                  <a:pt x="576579" y="97536"/>
                </a:lnTo>
                <a:lnTo>
                  <a:pt x="574909" y="89677"/>
                </a:lnTo>
                <a:lnTo>
                  <a:pt x="570389" y="78857"/>
                </a:lnTo>
                <a:lnTo>
                  <a:pt x="569219" y="77216"/>
                </a:lnTo>
                <a:lnTo>
                  <a:pt x="470089" y="77216"/>
                </a:lnTo>
                <a:lnTo>
                  <a:pt x="470089" y="58800"/>
                </a:lnTo>
                <a:close/>
              </a:path>
              <a:path w="1273175" h="231140">
                <a:moveTo>
                  <a:pt x="576579" y="97536"/>
                </a:moveTo>
                <a:lnTo>
                  <a:pt x="506132" y="97536"/>
                </a:lnTo>
                <a:lnTo>
                  <a:pt x="511199" y="98298"/>
                </a:lnTo>
                <a:lnTo>
                  <a:pt x="514831" y="100075"/>
                </a:lnTo>
                <a:lnTo>
                  <a:pt x="527481" y="136271"/>
                </a:lnTo>
                <a:lnTo>
                  <a:pt x="527481" y="225933"/>
                </a:lnTo>
                <a:lnTo>
                  <a:pt x="578522" y="225933"/>
                </a:lnTo>
                <a:lnTo>
                  <a:pt x="578467" y="116205"/>
                </a:lnTo>
                <a:lnTo>
                  <a:pt x="577619" y="102427"/>
                </a:lnTo>
                <a:lnTo>
                  <a:pt x="576579" y="97536"/>
                </a:lnTo>
                <a:close/>
              </a:path>
              <a:path w="1273175" h="231140">
                <a:moveTo>
                  <a:pt x="523886" y="54229"/>
                </a:moveTo>
                <a:lnTo>
                  <a:pt x="483375" y="67421"/>
                </a:lnTo>
                <a:lnTo>
                  <a:pt x="470089" y="77216"/>
                </a:lnTo>
                <a:lnTo>
                  <a:pt x="569219" y="77216"/>
                </a:lnTo>
                <a:lnTo>
                  <a:pt x="536033" y="55207"/>
                </a:lnTo>
                <a:lnTo>
                  <a:pt x="523886" y="54229"/>
                </a:lnTo>
                <a:close/>
              </a:path>
              <a:path w="1273175" h="231140">
                <a:moveTo>
                  <a:pt x="682598" y="95123"/>
                </a:moveTo>
                <a:lnTo>
                  <a:pt x="631557" y="95123"/>
                </a:lnTo>
                <a:lnTo>
                  <a:pt x="631614" y="174117"/>
                </a:lnTo>
                <a:lnTo>
                  <a:pt x="646048" y="216535"/>
                </a:lnTo>
                <a:lnTo>
                  <a:pt x="690231" y="229235"/>
                </a:lnTo>
                <a:lnTo>
                  <a:pt x="699096" y="229235"/>
                </a:lnTo>
                <a:lnTo>
                  <a:pt x="730109" y="224409"/>
                </a:lnTo>
                <a:lnTo>
                  <a:pt x="730109" y="192912"/>
                </a:lnTo>
                <a:lnTo>
                  <a:pt x="700175" y="192912"/>
                </a:lnTo>
                <a:lnTo>
                  <a:pt x="695311" y="191897"/>
                </a:lnTo>
                <a:lnTo>
                  <a:pt x="688644" y="187833"/>
                </a:lnTo>
                <a:lnTo>
                  <a:pt x="686319" y="185038"/>
                </a:lnTo>
                <a:lnTo>
                  <a:pt x="684999" y="181610"/>
                </a:lnTo>
                <a:lnTo>
                  <a:pt x="683589" y="178054"/>
                </a:lnTo>
                <a:lnTo>
                  <a:pt x="682840" y="174117"/>
                </a:lnTo>
                <a:lnTo>
                  <a:pt x="682649" y="165354"/>
                </a:lnTo>
                <a:lnTo>
                  <a:pt x="682598" y="95123"/>
                </a:lnTo>
                <a:close/>
              </a:path>
              <a:path w="1273175" h="231140">
                <a:moveTo>
                  <a:pt x="730109" y="187833"/>
                </a:moveTo>
                <a:lnTo>
                  <a:pt x="725880" y="187833"/>
                </a:lnTo>
                <a:lnTo>
                  <a:pt x="724191" y="188849"/>
                </a:lnTo>
                <a:lnTo>
                  <a:pt x="721206" y="189865"/>
                </a:lnTo>
                <a:lnTo>
                  <a:pt x="716926" y="191135"/>
                </a:lnTo>
                <a:lnTo>
                  <a:pt x="712647" y="192278"/>
                </a:lnTo>
                <a:lnTo>
                  <a:pt x="709205" y="192912"/>
                </a:lnTo>
                <a:lnTo>
                  <a:pt x="730109" y="192912"/>
                </a:lnTo>
                <a:lnTo>
                  <a:pt x="730109" y="187833"/>
                </a:lnTo>
                <a:close/>
              </a:path>
              <a:path w="1273175" h="231140">
                <a:moveTo>
                  <a:pt x="730109" y="58800"/>
                </a:moveTo>
                <a:lnTo>
                  <a:pt x="610640" y="58800"/>
                </a:lnTo>
                <a:lnTo>
                  <a:pt x="610640" y="95123"/>
                </a:lnTo>
                <a:lnTo>
                  <a:pt x="730109" y="95123"/>
                </a:lnTo>
                <a:lnTo>
                  <a:pt x="730109" y="58800"/>
                </a:lnTo>
                <a:close/>
              </a:path>
              <a:path w="1273175" h="231140">
                <a:moveTo>
                  <a:pt x="682598" y="11049"/>
                </a:moveTo>
                <a:lnTo>
                  <a:pt x="631557" y="11049"/>
                </a:lnTo>
                <a:lnTo>
                  <a:pt x="631557" y="58800"/>
                </a:lnTo>
                <a:lnTo>
                  <a:pt x="682598" y="58800"/>
                </a:lnTo>
                <a:lnTo>
                  <a:pt x="682598" y="11049"/>
                </a:lnTo>
                <a:close/>
              </a:path>
              <a:path w="1273175" h="231140">
                <a:moveTo>
                  <a:pt x="850073" y="53594"/>
                </a:moveTo>
                <a:lnTo>
                  <a:pt x="797151" y="67149"/>
                </a:lnTo>
                <a:lnTo>
                  <a:pt x="765901" y="106219"/>
                </a:lnTo>
                <a:lnTo>
                  <a:pt x="759878" y="143383"/>
                </a:lnTo>
                <a:lnTo>
                  <a:pt x="761469" y="163052"/>
                </a:lnTo>
                <a:lnTo>
                  <a:pt x="785329" y="207772"/>
                </a:lnTo>
                <a:lnTo>
                  <a:pt x="836064" y="228971"/>
                </a:lnTo>
                <a:lnTo>
                  <a:pt x="858557" y="230378"/>
                </a:lnTo>
                <a:lnTo>
                  <a:pt x="867620" y="230183"/>
                </a:lnTo>
                <a:lnTo>
                  <a:pt x="908119" y="222805"/>
                </a:lnTo>
                <a:lnTo>
                  <a:pt x="924876" y="216535"/>
                </a:lnTo>
                <a:lnTo>
                  <a:pt x="924876" y="192786"/>
                </a:lnTo>
                <a:lnTo>
                  <a:pt x="864081" y="192786"/>
                </a:lnTo>
                <a:lnTo>
                  <a:pt x="852128" y="192123"/>
                </a:lnTo>
                <a:lnTo>
                  <a:pt x="815453" y="169608"/>
                </a:lnTo>
                <a:lnTo>
                  <a:pt x="811338" y="152273"/>
                </a:lnTo>
                <a:lnTo>
                  <a:pt x="927835" y="152273"/>
                </a:lnTo>
                <a:lnTo>
                  <a:pt x="927835" y="133477"/>
                </a:lnTo>
                <a:lnTo>
                  <a:pt x="926994" y="120904"/>
                </a:lnTo>
                <a:lnTo>
                  <a:pt x="811199" y="120904"/>
                </a:lnTo>
                <a:lnTo>
                  <a:pt x="812284" y="112643"/>
                </a:lnTo>
                <a:lnTo>
                  <a:pt x="845984" y="87122"/>
                </a:lnTo>
                <a:lnTo>
                  <a:pt x="917541" y="87122"/>
                </a:lnTo>
                <a:lnTo>
                  <a:pt x="916863" y="85596"/>
                </a:lnTo>
                <a:lnTo>
                  <a:pt x="908328" y="74168"/>
                </a:lnTo>
                <a:lnTo>
                  <a:pt x="897372" y="65166"/>
                </a:lnTo>
                <a:lnTo>
                  <a:pt x="884011" y="58737"/>
                </a:lnTo>
                <a:lnTo>
                  <a:pt x="868245" y="54879"/>
                </a:lnTo>
                <a:lnTo>
                  <a:pt x="850073" y="53594"/>
                </a:lnTo>
                <a:close/>
              </a:path>
              <a:path w="1273175" h="231140">
                <a:moveTo>
                  <a:pt x="924876" y="173482"/>
                </a:moveTo>
                <a:lnTo>
                  <a:pt x="919212" y="173482"/>
                </a:lnTo>
                <a:lnTo>
                  <a:pt x="914433" y="176956"/>
                </a:lnTo>
                <a:lnTo>
                  <a:pt x="908827" y="180340"/>
                </a:lnTo>
                <a:lnTo>
                  <a:pt x="872078" y="192405"/>
                </a:lnTo>
                <a:lnTo>
                  <a:pt x="864081" y="192786"/>
                </a:lnTo>
                <a:lnTo>
                  <a:pt x="924876" y="192786"/>
                </a:lnTo>
                <a:lnTo>
                  <a:pt x="924876" y="173482"/>
                </a:lnTo>
                <a:close/>
              </a:path>
              <a:path w="1273175" h="231140">
                <a:moveTo>
                  <a:pt x="917541" y="87122"/>
                </a:moveTo>
                <a:lnTo>
                  <a:pt x="856538" y="87122"/>
                </a:lnTo>
                <a:lnTo>
                  <a:pt x="864310" y="89916"/>
                </a:lnTo>
                <a:lnTo>
                  <a:pt x="869301" y="95504"/>
                </a:lnTo>
                <a:lnTo>
                  <a:pt x="872611" y="100294"/>
                </a:lnTo>
                <a:lnTo>
                  <a:pt x="875035" y="106108"/>
                </a:lnTo>
                <a:lnTo>
                  <a:pt x="876573" y="112970"/>
                </a:lnTo>
                <a:lnTo>
                  <a:pt x="877226" y="120904"/>
                </a:lnTo>
                <a:lnTo>
                  <a:pt x="926994" y="120904"/>
                </a:lnTo>
                <a:lnTo>
                  <a:pt x="926616" y="115262"/>
                </a:lnTo>
                <a:lnTo>
                  <a:pt x="922959" y="99298"/>
                </a:lnTo>
                <a:lnTo>
                  <a:pt x="917541" y="87122"/>
                </a:lnTo>
                <a:close/>
              </a:path>
              <a:path w="1273175" h="231140">
                <a:moveTo>
                  <a:pt x="1013014" y="58800"/>
                </a:moveTo>
                <a:lnTo>
                  <a:pt x="961973" y="58800"/>
                </a:lnTo>
                <a:lnTo>
                  <a:pt x="961973" y="225933"/>
                </a:lnTo>
                <a:lnTo>
                  <a:pt x="1013014" y="225933"/>
                </a:lnTo>
                <a:lnTo>
                  <a:pt x="1013014" y="107442"/>
                </a:lnTo>
                <a:lnTo>
                  <a:pt x="1018564" y="104012"/>
                </a:lnTo>
                <a:lnTo>
                  <a:pt x="1023733" y="101473"/>
                </a:lnTo>
                <a:lnTo>
                  <a:pt x="1028496" y="99822"/>
                </a:lnTo>
                <a:lnTo>
                  <a:pt x="1033245" y="98298"/>
                </a:lnTo>
                <a:lnTo>
                  <a:pt x="1037944" y="97536"/>
                </a:lnTo>
                <a:lnTo>
                  <a:pt x="1119504" y="97536"/>
                </a:lnTo>
                <a:lnTo>
                  <a:pt x="1117834" y="89677"/>
                </a:lnTo>
                <a:lnTo>
                  <a:pt x="1113314" y="78857"/>
                </a:lnTo>
                <a:lnTo>
                  <a:pt x="1112144" y="77216"/>
                </a:lnTo>
                <a:lnTo>
                  <a:pt x="1013014" y="77216"/>
                </a:lnTo>
                <a:lnTo>
                  <a:pt x="1013014" y="58800"/>
                </a:lnTo>
                <a:close/>
              </a:path>
              <a:path w="1273175" h="231140">
                <a:moveTo>
                  <a:pt x="1119504" y="97536"/>
                </a:moveTo>
                <a:lnTo>
                  <a:pt x="1049057" y="97536"/>
                </a:lnTo>
                <a:lnTo>
                  <a:pt x="1054124" y="98298"/>
                </a:lnTo>
                <a:lnTo>
                  <a:pt x="1057756" y="100075"/>
                </a:lnTo>
                <a:lnTo>
                  <a:pt x="1070406" y="136271"/>
                </a:lnTo>
                <a:lnTo>
                  <a:pt x="1070406" y="225933"/>
                </a:lnTo>
                <a:lnTo>
                  <a:pt x="1121447" y="225933"/>
                </a:lnTo>
                <a:lnTo>
                  <a:pt x="1121392" y="116205"/>
                </a:lnTo>
                <a:lnTo>
                  <a:pt x="1120544" y="102427"/>
                </a:lnTo>
                <a:lnTo>
                  <a:pt x="1119504" y="97536"/>
                </a:lnTo>
                <a:close/>
              </a:path>
              <a:path w="1273175" h="231140">
                <a:moveTo>
                  <a:pt x="1066811" y="54229"/>
                </a:moveTo>
                <a:lnTo>
                  <a:pt x="1026300" y="67421"/>
                </a:lnTo>
                <a:lnTo>
                  <a:pt x="1013014" y="77216"/>
                </a:lnTo>
                <a:lnTo>
                  <a:pt x="1112144" y="77216"/>
                </a:lnTo>
                <a:lnTo>
                  <a:pt x="1078958" y="55207"/>
                </a:lnTo>
                <a:lnTo>
                  <a:pt x="1066811" y="54229"/>
                </a:lnTo>
                <a:close/>
              </a:path>
              <a:path w="1273175" h="231140">
                <a:moveTo>
                  <a:pt x="1225587" y="95123"/>
                </a:moveTo>
                <a:lnTo>
                  <a:pt x="1174533" y="95123"/>
                </a:lnTo>
                <a:lnTo>
                  <a:pt x="1174589" y="174117"/>
                </a:lnTo>
                <a:lnTo>
                  <a:pt x="1189011" y="216535"/>
                </a:lnTo>
                <a:lnTo>
                  <a:pt x="1233207" y="229235"/>
                </a:lnTo>
                <a:lnTo>
                  <a:pt x="1241970" y="229235"/>
                </a:lnTo>
                <a:lnTo>
                  <a:pt x="1273085" y="224409"/>
                </a:lnTo>
                <a:lnTo>
                  <a:pt x="1273085" y="192912"/>
                </a:lnTo>
                <a:lnTo>
                  <a:pt x="1243113" y="192912"/>
                </a:lnTo>
                <a:lnTo>
                  <a:pt x="1238287" y="191897"/>
                </a:lnTo>
                <a:lnTo>
                  <a:pt x="1225714" y="174117"/>
                </a:lnTo>
                <a:lnTo>
                  <a:pt x="1225587" y="95123"/>
                </a:lnTo>
                <a:close/>
              </a:path>
              <a:path w="1273175" h="231140">
                <a:moveTo>
                  <a:pt x="1273085" y="187833"/>
                </a:moveTo>
                <a:lnTo>
                  <a:pt x="1268767" y="187833"/>
                </a:lnTo>
                <a:lnTo>
                  <a:pt x="1267116" y="188849"/>
                </a:lnTo>
                <a:lnTo>
                  <a:pt x="1264068" y="189865"/>
                </a:lnTo>
                <a:lnTo>
                  <a:pt x="1259877" y="191135"/>
                </a:lnTo>
                <a:lnTo>
                  <a:pt x="1255559" y="192278"/>
                </a:lnTo>
                <a:lnTo>
                  <a:pt x="1252130" y="192912"/>
                </a:lnTo>
                <a:lnTo>
                  <a:pt x="1273085" y="192912"/>
                </a:lnTo>
                <a:lnTo>
                  <a:pt x="1273085" y="187833"/>
                </a:lnTo>
                <a:close/>
              </a:path>
              <a:path w="1273175" h="231140">
                <a:moveTo>
                  <a:pt x="1273085" y="58800"/>
                </a:moveTo>
                <a:lnTo>
                  <a:pt x="1153565" y="58800"/>
                </a:lnTo>
                <a:lnTo>
                  <a:pt x="1153565" y="95123"/>
                </a:lnTo>
                <a:lnTo>
                  <a:pt x="1273085" y="95123"/>
                </a:lnTo>
                <a:lnTo>
                  <a:pt x="1273085" y="58800"/>
                </a:lnTo>
                <a:close/>
              </a:path>
              <a:path w="1273175" h="231140">
                <a:moveTo>
                  <a:pt x="1225587" y="11049"/>
                </a:moveTo>
                <a:lnTo>
                  <a:pt x="1174533" y="11049"/>
                </a:lnTo>
                <a:lnTo>
                  <a:pt x="1174533" y="58800"/>
                </a:lnTo>
                <a:lnTo>
                  <a:pt x="1225587" y="58800"/>
                </a:lnTo>
                <a:lnTo>
                  <a:pt x="1225587" y="110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55674" y="149479"/>
            <a:ext cx="1028065" cy="294640"/>
          </a:xfrm>
          <a:custGeom>
            <a:avLst/>
            <a:gdLst/>
            <a:ahLst/>
            <a:cxnLst/>
            <a:rect l="l" t="t" r="r" b="b"/>
            <a:pathLst>
              <a:path w="1028064" h="294640">
                <a:moveTo>
                  <a:pt x="90931" y="9906"/>
                </a:moveTo>
                <a:lnTo>
                  <a:pt x="0" y="9906"/>
                </a:lnTo>
                <a:lnTo>
                  <a:pt x="0" y="231521"/>
                </a:lnTo>
                <a:lnTo>
                  <a:pt x="53975" y="231521"/>
                </a:lnTo>
                <a:lnTo>
                  <a:pt x="53975" y="150241"/>
                </a:lnTo>
                <a:lnTo>
                  <a:pt x="142601" y="150241"/>
                </a:lnTo>
                <a:lnTo>
                  <a:pt x="132460" y="136525"/>
                </a:lnTo>
                <a:lnTo>
                  <a:pt x="141890" y="131069"/>
                </a:lnTo>
                <a:lnTo>
                  <a:pt x="150177" y="124983"/>
                </a:lnTo>
                <a:lnTo>
                  <a:pt x="157321" y="118254"/>
                </a:lnTo>
                <a:lnTo>
                  <a:pt x="163322" y="110871"/>
                </a:lnTo>
                <a:lnTo>
                  <a:pt x="163610" y="110362"/>
                </a:lnTo>
                <a:lnTo>
                  <a:pt x="53975" y="110362"/>
                </a:lnTo>
                <a:lnTo>
                  <a:pt x="53975" y="50673"/>
                </a:lnTo>
                <a:lnTo>
                  <a:pt x="171210" y="50673"/>
                </a:lnTo>
                <a:lnTo>
                  <a:pt x="170205" y="47432"/>
                </a:lnTo>
                <a:lnTo>
                  <a:pt x="142279" y="18442"/>
                </a:lnTo>
                <a:lnTo>
                  <a:pt x="99952" y="10048"/>
                </a:lnTo>
                <a:lnTo>
                  <a:pt x="90931" y="9906"/>
                </a:lnTo>
                <a:close/>
              </a:path>
              <a:path w="1028064" h="294640">
                <a:moveTo>
                  <a:pt x="142601" y="150241"/>
                </a:moveTo>
                <a:lnTo>
                  <a:pt x="78993" y="150241"/>
                </a:lnTo>
                <a:lnTo>
                  <a:pt x="136397" y="231521"/>
                </a:lnTo>
                <a:lnTo>
                  <a:pt x="202692" y="231521"/>
                </a:lnTo>
                <a:lnTo>
                  <a:pt x="142601" y="150241"/>
                </a:lnTo>
                <a:close/>
              </a:path>
              <a:path w="1028064" h="294640">
                <a:moveTo>
                  <a:pt x="171210" y="50673"/>
                </a:moveTo>
                <a:lnTo>
                  <a:pt x="80137" y="50673"/>
                </a:lnTo>
                <a:lnTo>
                  <a:pt x="90678" y="51181"/>
                </a:lnTo>
                <a:lnTo>
                  <a:pt x="95631" y="51562"/>
                </a:lnTo>
                <a:lnTo>
                  <a:pt x="117982" y="72262"/>
                </a:lnTo>
                <a:lnTo>
                  <a:pt x="117982" y="84074"/>
                </a:lnTo>
                <a:lnTo>
                  <a:pt x="86613" y="109982"/>
                </a:lnTo>
                <a:lnTo>
                  <a:pt x="79247" y="110362"/>
                </a:lnTo>
                <a:lnTo>
                  <a:pt x="163610" y="110362"/>
                </a:lnTo>
                <a:lnTo>
                  <a:pt x="168062" y="102510"/>
                </a:lnTo>
                <a:lnTo>
                  <a:pt x="171434" y="93043"/>
                </a:lnTo>
                <a:lnTo>
                  <a:pt x="173448" y="82456"/>
                </a:lnTo>
                <a:lnTo>
                  <a:pt x="174117" y="70738"/>
                </a:lnTo>
                <a:lnTo>
                  <a:pt x="173686" y="62239"/>
                </a:lnTo>
                <a:lnTo>
                  <a:pt x="172386" y="54467"/>
                </a:lnTo>
                <a:lnTo>
                  <a:pt x="171210" y="50673"/>
                </a:lnTo>
                <a:close/>
              </a:path>
              <a:path w="1028064" h="294640">
                <a:moveTo>
                  <a:pt x="368918" y="96393"/>
                </a:moveTo>
                <a:lnTo>
                  <a:pt x="279781" y="96393"/>
                </a:lnTo>
                <a:lnTo>
                  <a:pt x="289561" y="96726"/>
                </a:lnTo>
                <a:lnTo>
                  <a:pt x="298116" y="97726"/>
                </a:lnTo>
                <a:lnTo>
                  <a:pt x="305409" y="99393"/>
                </a:lnTo>
                <a:lnTo>
                  <a:pt x="311403" y="101726"/>
                </a:lnTo>
                <a:lnTo>
                  <a:pt x="318515" y="105156"/>
                </a:lnTo>
                <a:lnTo>
                  <a:pt x="322199" y="111506"/>
                </a:lnTo>
                <a:lnTo>
                  <a:pt x="322199" y="121666"/>
                </a:lnTo>
                <a:lnTo>
                  <a:pt x="311054" y="122428"/>
                </a:lnTo>
                <a:lnTo>
                  <a:pt x="300100" y="123380"/>
                </a:lnTo>
                <a:lnTo>
                  <a:pt x="259524" y="129666"/>
                </a:lnTo>
                <a:lnTo>
                  <a:pt x="225925" y="148169"/>
                </a:lnTo>
                <a:lnTo>
                  <a:pt x="213868" y="183642"/>
                </a:lnTo>
                <a:lnTo>
                  <a:pt x="214820" y="194569"/>
                </a:lnTo>
                <a:lnTo>
                  <a:pt x="237200" y="227661"/>
                </a:lnTo>
                <a:lnTo>
                  <a:pt x="266953" y="235966"/>
                </a:lnTo>
                <a:lnTo>
                  <a:pt x="273431" y="235966"/>
                </a:lnTo>
                <a:lnTo>
                  <a:pt x="311657" y="221742"/>
                </a:lnTo>
                <a:lnTo>
                  <a:pt x="315721" y="218567"/>
                </a:lnTo>
                <a:lnTo>
                  <a:pt x="319150" y="216026"/>
                </a:lnTo>
                <a:lnTo>
                  <a:pt x="321818" y="213868"/>
                </a:lnTo>
                <a:lnTo>
                  <a:pt x="372363" y="213868"/>
                </a:lnTo>
                <a:lnTo>
                  <a:pt x="372363" y="199644"/>
                </a:lnTo>
                <a:lnTo>
                  <a:pt x="286131" y="199644"/>
                </a:lnTo>
                <a:lnTo>
                  <a:pt x="281431" y="199262"/>
                </a:lnTo>
                <a:lnTo>
                  <a:pt x="278511" y="198247"/>
                </a:lnTo>
                <a:lnTo>
                  <a:pt x="275463" y="197358"/>
                </a:lnTo>
                <a:lnTo>
                  <a:pt x="272795" y="195834"/>
                </a:lnTo>
                <a:lnTo>
                  <a:pt x="268350" y="191897"/>
                </a:lnTo>
                <a:lnTo>
                  <a:pt x="266953" y="189865"/>
                </a:lnTo>
                <a:lnTo>
                  <a:pt x="266445" y="187706"/>
                </a:lnTo>
                <a:lnTo>
                  <a:pt x="265811" y="185420"/>
                </a:lnTo>
                <a:lnTo>
                  <a:pt x="265649" y="183642"/>
                </a:lnTo>
                <a:lnTo>
                  <a:pt x="265556" y="173990"/>
                </a:lnTo>
                <a:lnTo>
                  <a:pt x="266953" y="169672"/>
                </a:lnTo>
                <a:lnTo>
                  <a:pt x="314959" y="153670"/>
                </a:lnTo>
                <a:lnTo>
                  <a:pt x="321818" y="153035"/>
                </a:lnTo>
                <a:lnTo>
                  <a:pt x="372363" y="153035"/>
                </a:lnTo>
                <a:lnTo>
                  <a:pt x="372363" y="117856"/>
                </a:lnTo>
                <a:lnTo>
                  <a:pt x="371151" y="103806"/>
                </a:lnTo>
                <a:lnTo>
                  <a:pt x="368918" y="96393"/>
                </a:lnTo>
                <a:close/>
              </a:path>
              <a:path w="1028064" h="294640">
                <a:moveTo>
                  <a:pt x="372363" y="213868"/>
                </a:moveTo>
                <a:lnTo>
                  <a:pt x="321818" y="213868"/>
                </a:lnTo>
                <a:lnTo>
                  <a:pt x="321818" y="231521"/>
                </a:lnTo>
                <a:lnTo>
                  <a:pt x="372363" y="231521"/>
                </a:lnTo>
                <a:lnTo>
                  <a:pt x="372363" y="213868"/>
                </a:lnTo>
                <a:close/>
              </a:path>
              <a:path w="1028064" h="294640">
                <a:moveTo>
                  <a:pt x="372363" y="153035"/>
                </a:moveTo>
                <a:lnTo>
                  <a:pt x="321818" y="153035"/>
                </a:lnTo>
                <a:lnTo>
                  <a:pt x="321818" y="187833"/>
                </a:lnTo>
                <a:lnTo>
                  <a:pt x="317881" y="191388"/>
                </a:lnTo>
                <a:lnTo>
                  <a:pt x="313308" y="194183"/>
                </a:lnTo>
                <a:lnTo>
                  <a:pt x="308101" y="196469"/>
                </a:lnTo>
                <a:lnTo>
                  <a:pt x="302894" y="198628"/>
                </a:lnTo>
                <a:lnTo>
                  <a:pt x="297688" y="199644"/>
                </a:lnTo>
                <a:lnTo>
                  <a:pt x="372363" y="199644"/>
                </a:lnTo>
                <a:lnTo>
                  <a:pt x="372363" y="153035"/>
                </a:lnTo>
                <a:close/>
              </a:path>
              <a:path w="1028064" h="294640">
                <a:moveTo>
                  <a:pt x="290321" y="59562"/>
                </a:moveTo>
                <a:lnTo>
                  <a:pt x="245445" y="64194"/>
                </a:lnTo>
                <a:lnTo>
                  <a:pt x="227711" y="67945"/>
                </a:lnTo>
                <a:lnTo>
                  <a:pt x="227711" y="108331"/>
                </a:lnTo>
                <a:lnTo>
                  <a:pt x="232409" y="108331"/>
                </a:lnTo>
                <a:lnTo>
                  <a:pt x="236474" y="106553"/>
                </a:lnTo>
                <a:lnTo>
                  <a:pt x="243331" y="104140"/>
                </a:lnTo>
                <a:lnTo>
                  <a:pt x="279781" y="96393"/>
                </a:lnTo>
                <a:lnTo>
                  <a:pt x="368918" y="96393"/>
                </a:lnTo>
                <a:lnTo>
                  <a:pt x="367522" y="91757"/>
                </a:lnTo>
                <a:lnTo>
                  <a:pt x="327691" y="63087"/>
                </a:lnTo>
                <a:lnTo>
                  <a:pt x="310518" y="60444"/>
                </a:lnTo>
                <a:lnTo>
                  <a:pt x="290321" y="59562"/>
                </a:lnTo>
                <a:close/>
              </a:path>
              <a:path w="1028064" h="294640">
                <a:moveTo>
                  <a:pt x="470281" y="100711"/>
                </a:moveTo>
                <a:lnTo>
                  <a:pt x="419226" y="100711"/>
                </a:lnTo>
                <a:lnTo>
                  <a:pt x="419283" y="179705"/>
                </a:lnTo>
                <a:lnTo>
                  <a:pt x="433705" y="222123"/>
                </a:lnTo>
                <a:lnTo>
                  <a:pt x="477900" y="234823"/>
                </a:lnTo>
                <a:lnTo>
                  <a:pt x="486663" y="234823"/>
                </a:lnTo>
                <a:lnTo>
                  <a:pt x="517778" y="229997"/>
                </a:lnTo>
                <a:lnTo>
                  <a:pt x="517778" y="198500"/>
                </a:lnTo>
                <a:lnTo>
                  <a:pt x="487806" y="198500"/>
                </a:lnTo>
                <a:lnTo>
                  <a:pt x="482981" y="197485"/>
                </a:lnTo>
                <a:lnTo>
                  <a:pt x="470407" y="179705"/>
                </a:lnTo>
                <a:lnTo>
                  <a:pt x="470281" y="100711"/>
                </a:lnTo>
                <a:close/>
              </a:path>
              <a:path w="1028064" h="294640">
                <a:moveTo>
                  <a:pt x="517778" y="193421"/>
                </a:moveTo>
                <a:lnTo>
                  <a:pt x="513461" y="193421"/>
                </a:lnTo>
                <a:lnTo>
                  <a:pt x="511809" y="194437"/>
                </a:lnTo>
                <a:lnTo>
                  <a:pt x="508762" y="195453"/>
                </a:lnTo>
                <a:lnTo>
                  <a:pt x="504570" y="196723"/>
                </a:lnTo>
                <a:lnTo>
                  <a:pt x="500252" y="197866"/>
                </a:lnTo>
                <a:lnTo>
                  <a:pt x="496824" y="198500"/>
                </a:lnTo>
                <a:lnTo>
                  <a:pt x="517778" y="198500"/>
                </a:lnTo>
                <a:lnTo>
                  <a:pt x="517778" y="193421"/>
                </a:lnTo>
                <a:close/>
              </a:path>
              <a:path w="1028064" h="294640">
                <a:moveTo>
                  <a:pt x="517778" y="64388"/>
                </a:moveTo>
                <a:lnTo>
                  <a:pt x="398271" y="64388"/>
                </a:lnTo>
                <a:lnTo>
                  <a:pt x="398271" y="100711"/>
                </a:lnTo>
                <a:lnTo>
                  <a:pt x="517778" y="100711"/>
                </a:lnTo>
                <a:lnTo>
                  <a:pt x="517778" y="64388"/>
                </a:lnTo>
                <a:close/>
              </a:path>
              <a:path w="1028064" h="294640">
                <a:moveTo>
                  <a:pt x="470281" y="16637"/>
                </a:moveTo>
                <a:lnTo>
                  <a:pt x="419226" y="16637"/>
                </a:lnTo>
                <a:lnTo>
                  <a:pt x="419226" y="64388"/>
                </a:lnTo>
                <a:lnTo>
                  <a:pt x="470281" y="64388"/>
                </a:lnTo>
                <a:lnTo>
                  <a:pt x="470281" y="16637"/>
                </a:lnTo>
                <a:close/>
              </a:path>
              <a:path w="1028064" h="294640">
                <a:moveTo>
                  <a:pt x="610107" y="64388"/>
                </a:moveTo>
                <a:lnTo>
                  <a:pt x="559053" y="64388"/>
                </a:lnTo>
                <a:lnTo>
                  <a:pt x="559053" y="231521"/>
                </a:lnTo>
                <a:lnTo>
                  <a:pt x="610107" y="231521"/>
                </a:lnTo>
                <a:lnTo>
                  <a:pt x="610107" y="64388"/>
                </a:lnTo>
                <a:close/>
              </a:path>
              <a:path w="1028064" h="294640">
                <a:moveTo>
                  <a:pt x="611505" y="0"/>
                </a:moveTo>
                <a:lnTo>
                  <a:pt x="557657" y="0"/>
                </a:lnTo>
                <a:lnTo>
                  <a:pt x="557657" y="40512"/>
                </a:lnTo>
                <a:lnTo>
                  <a:pt x="611505" y="40512"/>
                </a:lnTo>
                <a:lnTo>
                  <a:pt x="611505" y="0"/>
                </a:lnTo>
                <a:close/>
              </a:path>
              <a:path w="1028064" h="294640">
                <a:moveTo>
                  <a:pt x="714882" y="64388"/>
                </a:moveTo>
                <a:lnTo>
                  <a:pt x="663828" y="64388"/>
                </a:lnTo>
                <a:lnTo>
                  <a:pt x="663828" y="231521"/>
                </a:lnTo>
                <a:lnTo>
                  <a:pt x="714882" y="231521"/>
                </a:lnTo>
                <a:lnTo>
                  <a:pt x="714882" y="113030"/>
                </a:lnTo>
                <a:lnTo>
                  <a:pt x="720470" y="109600"/>
                </a:lnTo>
                <a:lnTo>
                  <a:pt x="725677" y="107061"/>
                </a:lnTo>
                <a:lnTo>
                  <a:pt x="730376" y="105410"/>
                </a:lnTo>
                <a:lnTo>
                  <a:pt x="735202" y="103886"/>
                </a:lnTo>
                <a:lnTo>
                  <a:pt x="739775" y="103124"/>
                </a:lnTo>
                <a:lnTo>
                  <a:pt x="821394" y="103124"/>
                </a:lnTo>
                <a:lnTo>
                  <a:pt x="819721" y="95265"/>
                </a:lnTo>
                <a:lnTo>
                  <a:pt x="815197" y="84445"/>
                </a:lnTo>
                <a:lnTo>
                  <a:pt x="814026" y="82804"/>
                </a:lnTo>
                <a:lnTo>
                  <a:pt x="714882" y="82804"/>
                </a:lnTo>
                <a:lnTo>
                  <a:pt x="714882" y="64388"/>
                </a:lnTo>
                <a:close/>
              </a:path>
              <a:path w="1028064" h="294640">
                <a:moveTo>
                  <a:pt x="821394" y="103124"/>
                </a:moveTo>
                <a:lnTo>
                  <a:pt x="750951" y="103124"/>
                </a:lnTo>
                <a:lnTo>
                  <a:pt x="756031" y="103886"/>
                </a:lnTo>
                <a:lnTo>
                  <a:pt x="759713" y="105663"/>
                </a:lnTo>
                <a:lnTo>
                  <a:pt x="771270" y="128397"/>
                </a:lnTo>
                <a:lnTo>
                  <a:pt x="772032" y="135128"/>
                </a:lnTo>
                <a:lnTo>
                  <a:pt x="772287" y="141859"/>
                </a:lnTo>
                <a:lnTo>
                  <a:pt x="772287" y="231521"/>
                </a:lnTo>
                <a:lnTo>
                  <a:pt x="823340" y="231521"/>
                </a:lnTo>
                <a:lnTo>
                  <a:pt x="823286" y="121793"/>
                </a:lnTo>
                <a:lnTo>
                  <a:pt x="822436" y="108015"/>
                </a:lnTo>
                <a:lnTo>
                  <a:pt x="821394" y="103124"/>
                </a:lnTo>
                <a:close/>
              </a:path>
              <a:path w="1028064" h="294640">
                <a:moveTo>
                  <a:pt x="768731" y="59817"/>
                </a:moveTo>
                <a:lnTo>
                  <a:pt x="728186" y="73009"/>
                </a:lnTo>
                <a:lnTo>
                  <a:pt x="714882" y="82804"/>
                </a:lnTo>
                <a:lnTo>
                  <a:pt x="814026" y="82804"/>
                </a:lnTo>
                <a:lnTo>
                  <a:pt x="780877" y="60795"/>
                </a:lnTo>
                <a:lnTo>
                  <a:pt x="768731" y="59817"/>
                </a:lnTo>
                <a:close/>
              </a:path>
              <a:path w="1028064" h="294640">
                <a:moveTo>
                  <a:pt x="885317" y="245491"/>
                </a:moveTo>
                <a:lnTo>
                  <a:pt x="879094" y="245491"/>
                </a:lnTo>
                <a:lnTo>
                  <a:pt x="879094" y="287274"/>
                </a:lnTo>
                <a:lnTo>
                  <a:pt x="923020" y="293957"/>
                </a:lnTo>
                <a:lnTo>
                  <a:pt x="939419" y="294513"/>
                </a:lnTo>
                <a:lnTo>
                  <a:pt x="949348" y="294251"/>
                </a:lnTo>
                <a:lnTo>
                  <a:pt x="990980" y="285003"/>
                </a:lnTo>
                <a:lnTo>
                  <a:pt x="1019685" y="255778"/>
                </a:lnTo>
                <a:lnTo>
                  <a:pt x="924940" y="255778"/>
                </a:lnTo>
                <a:lnTo>
                  <a:pt x="916939" y="254762"/>
                </a:lnTo>
                <a:lnTo>
                  <a:pt x="899032" y="250444"/>
                </a:lnTo>
                <a:lnTo>
                  <a:pt x="891539" y="248031"/>
                </a:lnTo>
                <a:lnTo>
                  <a:pt x="885317" y="245491"/>
                </a:lnTo>
                <a:close/>
              </a:path>
              <a:path w="1028064" h="294640">
                <a:moveTo>
                  <a:pt x="1027811" y="211962"/>
                </a:moveTo>
                <a:lnTo>
                  <a:pt x="976757" y="211962"/>
                </a:lnTo>
                <a:lnTo>
                  <a:pt x="976757" y="222123"/>
                </a:lnTo>
                <a:lnTo>
                  <a:pt x="976121" y="228092"/>
                </a:lnTo>
                <a:lnTo>
                  <a:pt x="954913" y="252984"/>
                </a:lnTo>
                <a:lnTo>
                  <a:pt x="949070" y="254888"/>
                </a:lnTo>
                <a:lnTo>
                  <a:pt x="941451" y="255778"/>
                </a:lnTo>
                <a:lnTo>
                  <a:pt x="1019685" y="255778"/>
                </a:lnTo>
                <a:lnTo>
                  <a:pt x="1027811" y="212344"/>
                </a:lnTo>
                <a:lnTo>
                  <a:pt x="1027811" y="211962"/>
                </a:lnTo>
                <a:close/>
              </a:path>
              <a:path w="1028064" h="294640">
                <a:moveTo>
                  <a:pt x="942594" y="59817"/>
                </a:moveTo>
                <a:lnTo>
                  <a:pt x="933957" y="59817"/>
                </a:lnTo>
                <a:lnTo>
                  <a:pt x="926861" y="60174"/>
                </a:lnTo>
                <a:lnTo>
                  <a:pt x="888089" y="76854"/>
                </a:lnTo>
                <a:lnTo>
                  <a:pt x="865237" y="115831"/>
                </a:lnTo>
                <a:lnTo>
                  <a:pt x="862076" y="143763"/>
                </a:lnTo>
                <a:lnTo>
                  <a:pt x="863217" y="163931"/>
                </a:lnTo>
                <a:lnTo>
                  <a:pt x="880237" y="208025"/>
                </a:lnTo>
                <a:lnTo>
                  <a:pt x="915830" y="227796"/>
                </a:lnTo>
                <a:lnTo>
                  <a:pt x="931544" y="229108"/>
                </a:lnTo>
                <a:lnTo>
                  <a:pt x="940688" y="229108"/>
                </a:lnTo>
                <a:lnTo>
                  <a:pt x="948944" y="227584"/>
                </a:lnTo>
                <a:lnTo>
                  <a:pt x="963930" y="221487"/>
                </a:lnTo>
                <a:lnTo>
                  <a:pt x="970695" y="217267"/>
                </a:lnTo>
                <a:lnTo>
                  <a:pt x="976757" y="211962"/>
                </a:lnTo>
                <a:lnTo>
                  <a:pt x="1027811" y="211962"/>
                </a:lnTo>
                <a:lnTo>
                  <a:pt x="1027811" y="188087"/>
                </a:lnTo>
                <a:lnTo>
                  <a:pt x="948436" y="188087"/>
                </a:lnTo>
                <a:lnTo>
                  <a:pt x="940556" y="187491"/>
                </a:lnTo>
                <a:lnTo>
                  <a:pt x="915070" y="156077"/>
                </a:lnTo>
                <a:lnTo>
                  <a:pt x="914526" y="144907"/>
                </a:lnTo>
                <a:lnTo>
                  <a:pt x="915165" y="134643"/>
                </a:lnTo>
                <a:lnTo>
                  <a:pt x="937132" y="101965"/>
                </a:lnTo>
                <a:lnTo>
                  <a:pt x="954658" y="98933"/>
                </a:lnTo>
                <a:lnTo>
                  <a:pt x="1027811" y="98933"/>
                </a:lnTo>
                <a:lnTo>
                  <a:pt x="1027811" y="71882"/>
                </a:lnTo>
                <a:lnTo>
                  <a:pt x="976502" y="71882"/>
                </a:lnTo>
                <a:lnTo>
                  <a:pt x="970788" y="68072"/>
                </a:lnTo>
                <a:lnTo>
                  <a:pt x="964311" y="65150"/>
                </a:lnTo>
                <a:lnTo>
                  <a:pt x="950340" y="60833"/>
                </a:lnTo>
                <a:lnTo>
                  <a:pt x="942594" y="59817"/>
                </a:lnTo>
                <a:close/>
              </a:path>
              <a:path w="1028064" h="294640">
                <a:moveTo>
                  <a:pt x="1027811" y="98933"/>
                </a:moveTo>
                <a:lnTo>
                  <a:pt x="957961" y="98933"/>
                </a:lnTo>
                <a:lnTo>
                  <a:pt x="961770" y="99313"/>
                </a:lnTo>
                <a:lnTo>
                  <a:pt x="970280" y="100837"/>
                </a:lnTo>
                <a:lnTo>
                  <a:pt x="973836" y="101854"/>
                </a:lnTo>
                <a:lnTo>
                  <a:pt x="976757" y="103124"/>
                </a:lnTo>
                <a:lnTo>
                  <a:pt x="976757" y="178816"/>
                </a:lnTo>
                <a:lnTo>
                  <a:pt x="972693" y="181610"/>
                </a:lnTo>
                <a:lnTo>
                  <a:pt x="968248" y="183896"/>
                </a:lnTo>
                <a:lnTo>
                  <a:pt x="958469" y="187198"/>
                </a:lnTo>
                <a:lnTo>
                  <a:pt x="953515" y="188087"/>
                </a:lnTo>
                <a:lnTo>
                  <a:pt x="1027811" y="188087"/>
                </a:lnTo>
                <a:lnTo>
                  <a:pt x="1027811" y="98933"/>
                </a:lnTo>
                <a:close/>
              </a:path>
              <a:path w="1028064" h="294640">
                <a:moveTo>
                  <a:pt x="1027811" y="64388"/>
                </a:moveTo>
                <a:lnTo>
                  <a:pt x="978281" y="64388"/>
                </a:lnTo>
                <a:lnTo>
                  <a:pt x="976502" y="71882"/>
                </a:lnTo>
                <a:lnTo>
                  <a:pt x="1027811" y="71882"/>
                </a:lnTo>
                <a:lnTo>
                  <a:pt x="1027811" y="6438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56129" y="159385"/>
            <a:ext cx="377825" cy="226695"/>
          </a:xfrm>
          <a:custGeom>
            <a:avLst/>
            <a:gdLst/>
            <a:ahLst/>
            <a:cxnLst/>
            <a:rect l="l" t="t" r="r" b="b"/>
            <a:pathLst>
              <a:path w="377825" h="226695">
                <a:moveTo>
                  <a:pt x="56895" y="0"/>
                </a:moveTo>
                <a:lnTo>
                  <a:pt x="0" y="0"/>
                </a:lnTo>
                <a:lnTo>
                  <a:pt x="76707" y="221614"/>
                </a:lnTo>
                <a:lnTo>
                  <a:pt x="137540" y="221614"/>
                </a:lnTo>
                <a:lnTo>
                  <a:pt x="160355" y="155701"/>
                </a:lnTo>
                <a:lnTo>
                  <a:pt x="107822" y="155701"/>
                </a:lnTo>
                <a:lnTo>
                  <a:pt x="56895" y="0"/>
                </a:lnTo>
                <a:close/>
              </a:path>
              <a:path w="377825" h="226695">
                <a:moveTo>
                  <a:pt x="214248" y="0"/>
                </a:moveTo>
                <a:lnTo>
                  <a:pt x="158750" y="0"/>
                </a:lnTo>
                <a:lnTo>
                  <a:pt x="107822" y="155701"/>
                </a:lnTo>
                <a:lnTo>
                  <a:pt x="160355" y="155701"/>
                </a:lnTo>
                <a:lnTo>
                  <a:pt x="214248" y="0"/>
                </a:lnTo>
                <a:close/>
              </a:path>
              <a:path w="377825" h="226695">
                <a:moveTo>
                  <a:pt x="233806" y="168782"/>
                </a:moveTo>
                <a:lnTo>
                  <a:pt x="229107" y="168782"/>
                </a:lnTo>
                <a:lnTo>
                  <a:pt x="229107" y="212851"/>
                </a:lnTo>
                <a:lnTo>
                  <a:pt x="265682" y="223883"/>
                </a:lnTo>
                <a:lnTo>
                  <a:pt x="295275" y="226187"/>
                </a:lnTo>
                <a:lnTo>
                  <a:pt x="313398" y="225208"/>
                </a:lnTo>
                <a:lnTo>
                  <a:pt x="355600" y="210438"/>
                </a:lnTo>
                <a:lnTo>
                  <a:pt x="372744" y="190500"/>
                </a:lnTo>
                <a:lnTo>
                  <a:pt x="288544" y="190500"/>
                </a:lnTo>
                <a:lnTo>
                  <a:pt x="281431" y="189737"/>
                </a:lnTo>
                <a:lnTo>
                  <a:pt x="268096" y="186436"/>
                </a:lnTo>
                <a:lnTo>
                  <a:pt x="262127" y="184403"/>
                </a:lnTo>
                <a:lnTo>
                  <a:pt x="256794" y="182117"/>
                </a:lnTo>
                <a:lnTo>
                  <a:pt x="250697" y="179577"/>
                </a:lnTo>
                <a:lnTo>
                  <a:pt x="245871" y="177164"/>
                </a:lnTo>
                <a:lnTo>
                  <a:pt x="242569" y="175005"/>
                </a:lnTo>
                <a:lnTo>
                  <a:pt x="236346" y="170687"/>
                </a:lnTo>
                <a:lnTo>
                  <a:pt x="233806" y="168782"/>
                </a:lnTo>
                <a:close/>
              </a:path>
              <a:path w="377825" h="226695">
                <a:moveTo>
                  <a:pt x="310769" y="49911"/>
                </a:moveTo>
                <a:lnTo>
                  <a:pt x="263316" y="58912"/>
                </a:lnTo>
                <a:lnTo>
                  <a:pt x="231100" y="94416"/>
                </a:lnTo>
                <a:lnTo>
                  <a:pt x="229743" y="105917"/>
                </a:lnTo>
                <a:lnTo>
                  <a:pt x="230407" y="114944"/>
                </a:lnTo>
                <a:lnTo>
                  <a:pt x="253523" y="148224"/>
                </a:lnTo>
                <a:lnTo>
                  <a:pt x="296418" y="160654"/>
                </a:lnTo>
                <a:lnTo>
                  <a:pt x="301497" y="161670"/>
                </a:lnTo>
                <a:lnTo>
                  <a:pt x="305307" y="162560"/>
                </a:lnTo>
                <a:lnTo>
                  <a:pt x="313181" y="164211"/>
                </a:lnTo>
                <a:lnTo>
                  <a:pt x="318515" y="165988"/>
                </a:lnTo>
                <a:lnTo>
                  <a:pt x="321437" y="167766"/>
                </a:lnTo>
                <a:lnTo>
                  <a:pt x="324231" y="169672"/>
                </a:lnTo>
                <a:lnTo>
                  <a:pt x="325627" y="172592"/>
                </a:lnTo>
                <a:lnTo>
                  <a:pt x="325627" y="181228"/>
                </a:lnTo>
                <a:lnTo>
                  <a:pt x="323214" y="184657"/>
                </a:lnTo>
                <a:lnTo>
                  <a:pt x="318388" y="187070"/>
                </a:lnTo>
                <a:lnTo>
                  <a:pt x="313689" y="189356"/>
                </a:lnTo>
                <a:lnTo>
                  <a:pt x="306196" y="190500"/>
                </a:lnTo>
                <a:lnTo>
                  <a:pt x="372744" y="190500"/>
                </a:lnTo>
                <a:lnTo>
                  <a:pt x="376316" y="180971"/>
                </a:lnTo>
                <a:lnTo>
                  <a:pt x="377584" y="169672"/>
                </a:lnTo>
                <a:lnTo>
                  <a:pt x="377510" y="165988"/>
                </a:lnTo>
                <a:lnTo>
                  <a:pt x="355853" y="128857"/>
                </a:lnTo>
                <a:lnTo>
                  <a:pt x="320294" y="117855"/>
                </a:lnTo>
                <a:lnTo>
                  <a:pt x="308737" y="115697"/>
                </a:lnTo>
                <a:lnTo>
                  <a:pt x="294131" y="112522"/>
                </a:lnTo>
                <a:lnTo>
                  <a:pt x="288163" y="110489"/>
                </a:lnTo>
                <a:lnTo>
                  <a:pt x="285622" y="108330"/>
                </a:lnTo>
                <a:lnTo>
                  <a:pt x="283082" y="106299"/>
                </a:lnTo>
                <a:lnTo>
                  <a:pt x="281813" y="103250"/>
                </a:lnTo>
                <a:lnTo>
                  <a:pt x="281813" y="94868"/>
                </a:lnTo>
                <a:lnTo>
                  <a:pt x="284606" y="91566"/>
                </a:lnTo>
                <a:lnTo>
                  <a:pt x="295782" y="86740"/>
                </a:lnTo>
                <a:lnTo>
                  <a:pt x="302768" y="85598"/>
                </a:lnTo>
                <a:lnTo>
                  <a:pt x="370458" y="85598"/>
                </a:lnTo>
                <a:lnTo>
                  <a:pt x="370458" y="61722"/>
                </a:lnTo>
                <a:lnTo>
                  <a:pt x="328231" y="50863"/>
                </a:lnTo>
                <a:lnTo>
                  <a:pt x="319607" y="50149"/>
                </a:lnTo>
                <a:lnTo>
                  <a:pt x="310769" y="49911"/>
                </a:lnTo>
                <a:close/>
              </a:path>
              <a:path w="377825" h="226695">
                <a:moveTo>
                  <a:pt x="370458" y="85598"/>
                </a:moveTo>
                <a:lnTo>
                  <a:pt x="310895" y="85598"/>
                </a:lnTo>
                <a:lnTo>
                  <a:pt x="318301" y="85909"/>
                </a:lnTo>
                <a:lnTo>
                  <a:pt x="325659" y="86852"/>
                </a:lnTo>
                <a:lnTo>
                  <a:pt x="366140" y="104012"/>
                </a:lnTo>
                <a:lnTo>
                  <a:pt x="370458" y="104012"/>
                </a:lnTo>
                <a:lnTo>
                  <a:pt x="370458" y="8559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27298" y="149479"/>
            <a:ext cx="1221105" cy="236220"/>
          </a:xfrm>
          <a:custGeom>
            <a:avLst/>
            <a:gdLst/>
            <a:ahLst/>
            <a:cxnLst/>
            <a:rect l="l" t="t" r="r" b="b"/>
            <a:pathLst>
              <a:path w="1221104" h="236220">
                <a:moveTo>
                  <a:pt x="123317" y="192278"/>
                </a:moveTo>
                <a:lnTo>
                  <a:pt x="0" y="192278"/>
                </a:lnTo>
                <a:lnTo>
                  <a:pt x="0" y="231521"/>
                </a:lnTo>
                <a:lnTo>
                  <a:pt x="123317" y="231521"/>
                </a:lnTo>
                <a:lnTo>
                  <a:pt x="123317" y="192278"/>
                </a:lnTo>
                <a:close/>
              </a:path>
              <a:path w="1221104" h="236220">
                <a:moveTo>
                  <a:pt x="88773" y="49149"/>
                </a:moveTo>
                <a:lnTo>
                  <a:pt x="34543" y="49149"/>
                </a:lnTo>
                <a:lnTo>
                  <a:pt x="34543" y="192278"/>
                </a:lnTo>
                <a:lnTo>
                  <a:pt x="88773" y="192278"/>
                </a:lnTo>
                <a:lnTo>
                  <a:pt x="88773" y="49149"/>
                </a:lnTo>
                <a:close/>
              </a:path>
              <a:path w="1221104" h="236220">
                <a:moveTo>
                  <a:pt x="123317" y="9906"/>
                </a:moveTo>
                <a:lnTo>
                  <a:pt x="0" y="9906"/>
                </a:lnTo>
                <a:lnTo>
                  <a:pt x="0" y="49149"/>
                </a:lnTo>
                <a:lnTo>
                  <a:pt x="123317" y="49149"/>
                </a:lnTo>
                <a:lnTo>
                  <a:pt x="123317" y="9906"/>
                </a:lnTo>
                <a:close/>
              </a:path>
              <a:path w="1221104" h="236220">
                <a:moveTo>
                  <a:pt x="219582" y="64388"/>
                </a:moveTo>
                <a:lnTo>
                  <a:pt x="168528" y="64388"/>
                </a:lnTo>
                <a:lnTo>
                  <a:pt x="168528" y="231521"/>
                </a:lnTo>
                <a:lnTo>
                  <a:pt x="219582" y="231521"/>
                </a:lnTo>
                <a:lnTo>
                  <a:pt x="219582" y="113030"/>
                </a:lnTo>
                <a:lnTo>
                  <a:pt x="225171" y="109600"/>
                </a:lnTo>
                <a:lnTo>
                  <a:pt x="230377" y="107061"/>
                </a:lnTo>
                <a:lnTo>
                  <a:pt x="235076" y="105410"/>
                </a:lnTo>
                <a:lnTo>
                  <a:pt x="239902" y="103886"/>
                </a:lnTo>
                <a:lnTo>
                  <a:pt x="244475" y="103124"/>
                </a:lnTo>
                <a:lnTo>
                  <a:pt x="326094" y="103124"/>
                </a:lnTo>
                <a:lnTo>
                  <a:pt x="324421" y="95265"/>
                </a:lnTo>
                <a:lnTo>
                  <a:pt x="319897" y="84445"/>
                </a:lnTo>
                <a:lnTo>
                  <a:pt x="318726" y="82804"/>
                </a:lnTo>
                <a:lnTo>
                  <a:pt x="219582" y="82804"/>
                </a:lnTo>
                <a:lnTo>
                  <a:pt x="219582" y="64388"/>
                </a:lnTo>
                <a:close/>
              </a:path>
              <a:path w="1221104" h="236220">
                <a:moveTo>
                  <a:pt x="326094" y="103124"/>
                </a:moveTo>
                <a:lnTo>
                  <a:pt x="255650" y="103124"/>
                </a:lnTo>
                <a:lnTo>
                  <a:pt x="260730" y="103886"/>
                </a:lnTo>
                <a:lnTo>
                  <a:pt x="264413" y="105663"/>
                </a:lnTo>
                <a:lnTo>
                  <a:pt x="275971" y="128397"/>
                </a:lnTo>
                <a:lnTo>
                  <a:pt x="276733" y="135128"/>
                </a:lnTo>
                <a:lnTo>
                  <a:pt x="276987" y="141859"/>
                </a:lnTo>
                <a:lnTo>
                  <a:pt x="276987" y="231521"/>
                </a:lnTo>
                <a:lnTo>
                  <a:pt x="328040" y="231521"/>
                </a:lnTo>
                <a:lnTo>
                  <a:pt x="327986" y="121793"/>
                </a:lnTo>
                <a:lnTo>
                  <a:pt x="327136" y="108015"/>
                </a:lnTo>
                <a:lnTo>
                  <a:pt x="326094" y="103124"/>
                </a:lnTo>
                <a:close/>
              </a:path>
              <a:path w="1221104" h="236220">
                <a:moveTo>
                  <a:pt x="273430" y="59817"/>
                </a:moveTo>
                <a:lnTo>
                  <a:pt x="232886" y="73009"/>
                </a:lnTo>
                <a:lnTo>
                  <a:pt x="219582" y="82804"/>
                </a:lnTo>
                <a:lnTo>
                  <a:pt x="318726" y="82804"/>
                </a:lnTo>
                <a:lnTo>
                  <a:pt x="285577" y="60795"/>
                </a:lnTo>
                <a:lnTo>
                  <a:pt x="273430" y="59817"/>
                </a:lnTo>
                <a:close/>
              </a:path>
              <a:path w="1221104" h="236220">
                <a:moveTo>
                  <a:pt x="372110" y="178688"/>
                </a:moveTo>
                <a:lnTo>
                  <a:pt x="367538" y="178688"/>
                </a:lnTo>
                <a:lnTo>
                  <a:pt x="367538" y="222758"/>
                </a:lnTo>
                <a:lnTo>
                  <a:pt x="404112" y="233789"/>
                </a:lnTo>
                <a:lnTo>
                  <a:pt x="433704" y="236093"/>
                </a:lnTo>
                <a:lnTo>
                  <a:pt x="451828" y="235114"/>
                </a:lnTo>
                <a:lnTo>
                  <a:pt x="494029" y="220345"/>
                </a:lnTo>
                <a:lnTo>
                  <a:pt x="511174" y="200406"/>
                </a:lnTo>
                <a:lnTo>
                  <a:pt x="426974" y="200406"/>
                </a:lnTo>
                <a:lnTo>
                  <a:pt x="419862" y="199644"/>
                </a:lnTo>
                <a:lnTo>
                  <a:pt x="406526" y="196342"/>
                </a:lnTo>
                <a:lnTo>
                  <a:pt x="400558" y="194310"/>
                </a:lnTo>
                <a:lnTo>
                  <a:pt x="395224" y="192024"/>
                </a:lnTo>
                <a:lnTo>
                  <a:pt x="389127" y="189484"/>
                </a:lnTo>
                <a:lnTo>
                  <a:pt x="384301" y="187071"/>
                </a:lnTo>
                <a:lnTo>
                  <a:pt x="381000" y="184912"/>
                </a:lnTo>
                <a:lnTo>
                  <a:pt x="374776" y="180594"/>
                </a:lnTo>
                <a:lnTo>
                  <a:pt x="372110" y="178688"/>
                </a:lnTo>
                <a:close/>
              </a:path>
              <a:path w="1221104" h="236220">
                <a:moveTo>
                  <a:pt x="449199" y="59817"/>
                </a:moveTo>
                <a:lnTo>
                  <a:pt x="401746" y="68818"/>
                </a:lnTo>
                <a:lnTo>
                  <a:pt x="369530" y="104322"/>
                </a:lnTo>
                <a:lnTo>
                  <a:pt x="368173" y="115824"/>
                </a:lnTo>
                <a:lnTo>
                  <a:pt x="368837" y="124850"/>
                </a:lnTo>
                <a:lnTo>
                  <a:pt x="391953" y="158130"/>
                </a:lnTo>
                <a:lnTo>
                  <a:pt x="434848" y="170561"/>
                </a:lnTo>
                <a:lnTo>
                  <a:pt x="439927" y="171576"/>
                </a:lnTo>
                <a:lnTo>
                  <a:pt x="443738" y="172466"/>
                </a:lnTo>
                <a:lnTo>
                  <a:pt x="451612" y="174117"/>
                </a:lnTo>
                <a:lnTo>
                  <a:pt x="456946" y="175895"/>
                </a:lnTo>
                <a:lnTo>
                  <a:pt x="459866" y="177673"/>
                </a:lnTo>
                <a:lnTo>
                  <a:pt x="462661" y="179578"/>
                </a:lnTo>
                <a:lnTo>
                  <a:pt x="464058" y="182499"/>
                </a:lnTo>
                <a:lnTo>
                  <a:pt x="464058" y="191135"/>
                </a:lnTo>
                <a:lnTo>
                  <a:pt x="461645" y="194563"/>
                </a:lnTo>
                <a:lnTo>
                  <a:pt x="456818" y="196976"/>
                </a:lnTo>
                <a:lnTo>
                  <a:pt x="452120" y="199262"/>
                </a:lnTo>
                <a:lnTo>
                  <a:pt x="444626" y="200406"/>
                </a:lnTo>
                <a:lnTo>
                  <a:pt x="511174" y="200406"/>
                </a:lnTo>
                <a:lnTo>
                  <a:pt x="514746" y="190877"/>
                </a:lnTo>
                <a:lnTo>
                  <a:pt x="516014" y="179578"/>
                </a:lnTo>
                <a:lnTo>
                  <a:pt x="515940" y="175895"/>
                </a:lnTo>
                <a:lnTo>
                  <a:pt x="494284" y="138763"/>
                </a:lnTo>
                <a:lnTo>
                  <a:pt x="458724" y="127762"/>
                </a:lnTo>
                <a:lnTo>
                  <a:pt x="447166" y="125603"/>
                </a:lnTo>
                <a:lnTo>
                  <a:pt x="432562" y="122428"/>
                </a:lnTo>
                <a:lnTo>
                  <a:pt x="426592" y="120396"/>
                </a:lnTo>
                <a:lnTo>
                  <a:pt x="424052" y="118237"/>
                </a:lnTo>
                <a:lnTo>
                  <a:pt x="421513" y="116205"/>
                </a:lnTo>
                <a:lnTo>
                  <a:pt x="420242" y="113157"/>
                </a:lnTo>
                <a:lnTo>
                  <a:pt x="420242" y="104775"/>
                </a:lnTo>
                <a:lnTo>
                  <a:pt x="423037" y="101473"/>
                </a:lnTo>
                <a:lnTo>
                  <a:pt x="434213" y="96647"/>
                </a:lnTo>
                <a:lnTo>
                  <a:pt x="441198" y="95504"/>
                </a:lnTo>
                <a:lnTo>
                  <a:pt x="508888" y="95504"/>
                </a:lnTo>
                <a:lnTo>
                  <a:pt x="508888" y="71628"/>
                </a:lnTo>
                <a:lnTo>
                  <a:pt x="466661" y="60769"/>
                </a:lnTo>
                <a:lnTo>
                  <a:pt x="458037" y="60055"/>
                </a:lnTo>
                <a:lnTo>
                  <a:pt x="449199" y="59817"/>
                </a:lnTo>
                <a:close/>
              </a:path>
              <a:path w="1221104" h="236220">
                <a:moveTo>
                  <a:pt x="508888" y="95504"/>
                </a:moveTo>
                <a:lnTo>
                  <a:pt x="449325" y="95504"/>
                </a:lnTo>
                <a:lnTo>
                  <a:pt x="456731" y="95815"/>
                </a:lnTo>
                <a:lnTo>
                  <a:pt x="464089" y="96758"/>
                </a:lnTo>
                <a:lnTo>
                  <a:pt x="504571" y="113919"/>
                </a:lnTo>
                <a:lnTo>
                  <a:pt x="508888" y="113919"/>
                </a:lnTo>
                <a:lnTo>
                  <a:pt x="508888" y="95504"/>
                </a:lnTo>
                <a:close/>
              </a:path>
              <a:path w="1221104" h="236220">
                <a:moveTo>
                  <a:pt x="603630" y="100711"/>
                </a:moveTo>
                <a:lnTo>
                  <a:pt x="552576" y="100711"/>
                </a:lnTo>
                <a:lnTo>
                  <a:pt x="552633" y="179705"/>
                </a:lnTo>
                <a:lnTo>
                  <a:pt x="567054" y="222123"/>
                </a:lnTo>
                <a:lnTo>
                  <a:pt x="611251" y="234823"/>
                </a:lnTo>
                <a:lnTo>
                  <a:pt x="620013" y="234823"/>
                </a:lnTo>
                <a:lnTo>
                  <a:pt x="651128" y="229997"/>
                </a:lnTo>
                <a:lnTo>
                  <a:pt x="651128" y="198500"/>
                </a:lnTo>
                <a:lnTo>
                  <a:pt x="621156" y="198500"/>
                </a:lnTo>
                <a:lnTo>
                  <a:pt x="616330" y="197485"/>
                </a:lnTo>
                <a:lnTo>
                  <a:pt x="603758" y="179705"/>
                </a:lnTo>
                <a:lnTo>
                  <a:pt x="603758" y="175387"/>
                </a:lnTo>
                <a:lnTo>
                  <a:pt x="603630" y="170942"/>
                </a:lnTo>
                <a:lnTo>
                  <a:pt x="603630" y="100711"/>
                </a:lnTo>
                <a:close/>
              </a:path>
              <a:path w="1221104" h="236220">
                <a:moveTo>
                  <a:pt x="651128" y="193421"/>
                </a:moveTo>
                <a:lnTo>
                  <a:pt x="646811" y="193421"/>
                </a:lnTo>
                <a:lnTo>
                  <a:pt x="645160" y="194437"/>
                </a:lnTo>
                <a:lnTo>
                  <a:pt x="642112" y="195453"/>
                </a:lnTo>
                <a:lnTo>
                  <a:pt x="637921" y="196723"/>
                </a:lnTo>
                <a:lnTo>
                  <a:pt x="633602" y="197866"/>
                </a:lnTo>
                <a:lnTo>
                  <a:pt x="630174" y="198500"/>
                </a:lnTo>
                <a:lnTo>
                  <a:pt x="651128" y="198500"/>
                </a:lnTo>
                <a:lnTo>
                  <a:pt x="651128" y="193421"/>
                </a:lnTo>
                <a:close/>
              </a:path>
              <a:path w="1221104" h="236220">
                <a:moveTo>
                  <a:pt x="651128" y="64388"/>
                </a:moveTo>
                <a:lnTo>
                  <a:pt x="531622" y="64388"/>
                </a:lnTo>
                <a:lnTo>
                  <a:pt x="531622" y="100711"/>
                </a:lnTo>
                <a:lnTo>
                  <a:pt x="651128" y="100711"/>
                </a:lnTo>
                <a:lnTo>
                  <a:pt x="651128" y="64388"/>
                </a:lnTo>
                <a:close/>
              </a:path>
              <a:path w="1221104" h="236220">
                <a:moveTo>
                  <a:pt x="603630" y="16637"/>
                </a:moveTo>
                <a:lnTo>
                  <a:pt x="552576" y="16637"/>
                </a:lnTo>
                <a:lnTo>
                  <a:pt x="552576" y="64388"/>
                </a:lnTo>
                <a:lnTo>
                  <a:pt x="603630" y="64388"/>
                </a:lnTo>
                <a:lnTo>
                  <a:pt x="603630" y="16637"/>
                </a:lnTo>
                <a:close/>
              </a:path>
              <a:path w="1221104" h="236220">
                <a:moveTo>
                  <a:pt x="835643" y="96393"/>
                </a:moveTo>
                <a:lnTo>
                  <a:pt x="746505" y="96393"/>
                </a:lnTo>
                <a:lnTo>
                  <a:pt x="756286" y="96726"/>
                </a:lnTo>
                <a:lnTo>
                  <a:pt x="764841" y="97726"/>
                </a:lnTo>
                <a:lnTo>
                  <a:pt x="772134" y="99393"/>
                </a:lnTo>
                <a:lnTo>
                  <a:pt x="778128" y="101726"/>
                </a:lnTo>
                <a:lnTo>
                  <a:pt x="785240" y="105156"/>
                </a:lnTo>
                <a:lnTo>
                  <a:pt x="788924" y="111506"/>
                </a:lnTo>
                <a:lnTo>
                  <a:pt x="788924" y="121666"/>
                </a:lnTo>
                <a:lnTo>
                  <a:pt x="777779" y="122428"/>
                </a:lnTo>
                <a:lnTo>
                  <a:pt x="766826" y="123380"/>
                </a:lnTo>
                <a:lnTo>
                  <a:pt x="726249" y="129666"/>
                </a:lnTo>
                <a:lnTo>
                  <a:pt x="692650" y="148169"/>
                </a:lnTo>
                <a:lnTo>
                  <a:pt x="680592" y="183642"/>
                </a:lnTo>
                <a:lnTo>
                  <a:pt x="681545" y="194569"/>
                </a:lnTo>
                <a:lnTo>
                  <a:pt x="703925" y="227661"/>
                </a:lnTo>
                <a:lnTo>
                  <a:pt x="733678" y="235966"/>
                </a:lnTo>
                <a:lnTo>
                  <a:pt x="740155" y="235966"/>
                </a:lnTo>
                <a:lnTo>
                  <a:pt x="778383" y="221742"/>
                </a:lnTo>
                <a:lnTo>
                  <a:pt x="782447" y="218567"/>
                </a:lnTo>
                <a:lnTo>
                  <a:pt x="785876" y="216026"/>
                </a:lnTo>
                <a:lnTo>
                  <a:pt x="788542" y="213868"/>
                </a:lnTo>
                <a:lnTo>
                  <a:pt x="839088" y="213868"/>
                </a:lnTo>
                <a:lnTo>
                  <a:pt x="839088" y="199644"/>
                </a:lnTo>
                <a:lnTo>
                  <a:pt x="752855" y="199644"/>
                </a:lnTo>
                <a:lnTo>
                  <a:pt x="748156" y="199262"/>
                </a:lnTo>
                <a:lnTo>
                  <a:pt x="745236" y="198247"/>
                </a:lnTo>
                <a:lnTo>
                  <a:pt x="742188" y="197358"/>
                </a:lnTo>
                <a:lnTo>
                  <a:pt x="739521" y="195834"/>
                </a:lnTo>
                <a:lnTo>
                  <a:pt x="735076" y="191897"/>
                </a:lnTo>
                <a:lnTo>
                  <a:pt x="733678" y="189865"/>
                </a:lnTo>
                <a:lnTo>
                  <a:pt x="733171" y="187706"/>
                </a:lnTo>
                <a:lnTo>
                  <a:pt x="732536" y="185420"/>
                </a:lnTo>
                <a:lnTo>
                  <a:pt x="732374" y="183642"/>
                </a:lnTo>
                <a:lnTo>
                  <a:pt x="732281" y="173990"/>
                </a:lnTo>
                <a:lnTo>
                  <a:pt x="733678" y="169672"/>
                </a:lnTo>
                <a:lnTo>
                  <a:pt x="781685" y="153670"/>
                </a:lnTo>
                <a:lnTo>
                  <a:pt x="788542" y="153035"/>
                </a:lnTo>
                <a:lnTo>
                  <a:pt x="839088" y="153035"/>
                </a:lnTo>
                <a:lnTo>
                  <a:pt x="839088" y="117856"/>
                </a:lnTo>
                <a:lnTo>
                  <a:pt x="837876" y="103806"/>
                </a:lnTo>
                <a:lnTo>
                  <a:pt x="835643" y="96393"/>
                </a:lnTo>
                <a:close/>
              </a:path>
              <a:path w="1221104" h="236220">
                <a:moveTo>
                  <a:pt x="839088" y="213868"/>
                </a:moveTo>
                <a:lnTo>
                  <a:pt x="788542" y="213868"/>
                </a:lnTo>
                <a:lnTo>
                  <a:pt x="788542" y="231521"/>
                </a:lnTo>
                <a:lnTo>
                  <a:pt x="839088" y="231521"/>
                </a:lnTo>
                <a:lnTo>
                  <a:pt x="839088" y="213868"/>
                </a:lnTo>
                <a:close/>
              </a:path>
              <a:path w="1221104" h="236220">
                <a:moveTo>
                  <a:pt x="839088" y="153035"/>
                </a:moveTo>
                <a:lnTo>
                  <a:pt x="788542" y="153035"/>
                </a:lnTo>
                <a:lnTo>
                  <a:pt x="788542" y="187833"/>
                </a:lnTo>
                <a:lnTo>
                  <a:pt x="784605" y="191388"/>
                </a:lnTo>
                <a:lnTo>
                  <a:pt x="780034" y="194183"/>
                </a:lnTo>
                <a:lnTo>
                  <a:pt x="774826" y="196469"/>
                </a:lnTo>
                <a:lnTo>
                  <a:pt x="769620" y="198628"/>
                </a:lnTo>
                <a:lnTo>
                  <a:pt x="764413" y="199644"/>
                </a:lnTo>
                <a:lnTo>
                  <a:pt x="839088" y="199644"/>
                </a:lnTo>
                <a:lnTo>
                  <a:pt x="839088" y="153035"/>
                </a:lnTo>
                <a:close/>
              </a:path>
              <a:path w="1221104" h="236220">
                <a:moveTo>
                  <a:pt x="757047" y="59562"/>
                </a:moveTo>
                <a:lnTo>
                  <a:pt x="712170" y="64194"/>
                </a:lnTo>
                <a:lnTo>
                  <a:pt x="694436" y="67945"/>
                </a:lnTo>
                <a:lnTo>
                  <a:pt x="694436" y="108331"/>
                </a:lnTo>
                <a:lnTo>
                  <a:pt x="699135" y="108331"/>
                </a:lnTo>
                <a:lnTo>
                  <a:pt x="703199" y="106553"/>
                </a:lnTo>
                <a:lnTo>
                  <a:pt x="710056" y="104140"/>
                </a:lnTo>
                <a:lnTo>
                  <a:pt x="746505" y="96393"/>
                </a:lnTo>
                <a:lnTo>
                  <a:pt x="835643" y="96393"/>
                </a:lnTo>
                <a:lnTo>
                  <a:pt x="834247" y="91757"/>
                </a:lnTo>
                <a:lnTo>
                  <a:pt x="794416" y="63087"/>
                </a:lnTo>
                <a:lnTo>
                  <a:pt x="777243" y="60444"/>
                </a:lnTo>
                <a:lnTo>
                  <a:pt x="757047" y="59562"/>
                </a:lnTo>
                <a:close/>
              </a:path>
              <a:path w="1221104" h="236220">
                <a:moveTo>
                  <a:pt x="933958" y="0"/>
                </a:moveTo>
                <a:lnTo>
                  <a:pt x="882903" y="0"/>
                </a:lnTo>
                <a:lnTo>
                  <a:pt x="882903" y="231521"/>
                </a:lnTo>
                <a:lnTo>
                  <a:pt x="933958" y="231521"/>
                </a:lnTo>
                <a:lnTo>
                  <a:pt x="933958" y="0"/>
                </a:lnTo>
                <a:close/>
              </a:path>
              <a:path w="1221104" h="236220">
                <a:moveTo>
                  <a:pt x="1038733" y="0"/>
                </a:moveTo>
                <a:lnTo>
                  <a:pt x="987678" y="0"/>
                </a:lnTo>
                <a:lnTo>
                  <a:pt x="987678" y="231521"/>
                </a:lnTo>
                <a:lnTo>
                  <a:pt x="1038733" y="231521"/>
                </a:lnTo>
                <a:lnTo>
                  <a:pt x="1038733" y="0"/>
                </a:lnTo>
                <a:close/>
              </a:path>
              <a:path w="1221104" h="236220">
                <a:moveTo>
                  <a:pt x="1076960" y="178688"/>
                </a:moveTo>
                <a:lnTo>
                  <a:pt x="1072388" y="178688"/>
                </a:lnTo>
                <a:lnTo>
                  <a:pt x="1072388" y="222758"/>
                </a:lnTo>
                <a:lnTo>
                  <a:pt x="1108962" y="233789"/>
                </a:lnTo>
                <a:lnTo>
                  <a:pt x="1138554" y="236093"/>
                </a:lnTo>
                <a:lnTo>
                  <a:pt x="1156678" y="235114"/>
                </a:lnTo>
                <a:lnTo>
                  <a:pt x="1198879" y="220345"/>
                </a:lnTo>
                <a:lnTo>
                  <a:pt x="1216024" y="200406"/>
                </a:lnTo>
                <a:lnTo>
                  <a:pt x="1131824" y="200406"/>
                </a:lnTo>
                <a:lnTo>
                  <a:pt x="1124712" y="199644"/>
                </a:lnTo>
                <a:lnTo>
                  <a:pt x="1111377" y="196342"/>
                </a:lnTo>
                <a:lnTo>
                  <a:pt x="1105408" y="194310"/>
                </a:lnTo>
                <a:lnTo>
                  <a:pt x="1100074" y="192024"/>
                </a:lnTo>
                <a:lnTo>
                  <a:pt x="1093977" y="189484"/>
                </a:lnTo>
                <a:lnTo>
                  <a:pt x="1089152" y="187071"/>
                </a:lnTo>
                <a:lnTo>
                  <a:pt x="1085850" y="184912"/>
                </a:lnTo>
                <a:lnTo>
                  <a:pt x="1079627" y="180594"/>
                </a:lnTo>
                <a:lnTo>
                  <a:pt x="1076960" y="178688"/>
                </a:lnTo>
                <a:close/>
              </a:path>
              <a:path w="1221104" h="236220">
                <a:moveTo>
                  <a:pt x="1154049" y="59817"/>
                </a:moveTo>
                <a:lnTo>
                  <a:pt x="1106596" y="68818"/>
                </a:lnTo>
                <a:lnTo>
                  <a:pt x="1074380" y="104322"/>
                </a:lnTo>
                <a:lnTo>
                  <a:pt x="1073023" y="115824"/>
                </a:lnTo>
                <a:lnTo>
                  <a:pt x="1073687" y="124850"/>
                </a:lnTo>
                <a:lnTo>
                  <a:pt x="1096803" y="158130"/>
                </a:lnTo>
                <a:lnTo>
                  <a:pt x="1139698" y="170561"/>
                </a:lnTo>
                <a:lnTo>
                  <a:pt x="1144777" y="171576"/>
                </a:lnTo>
                <a:lnTo>
                  <a:pt x="1148588" y="172466"/>
                </a:lnTo>
                <a:lnTo>
                  <a:pt x="1156462" y="174117"/>
                </a:lnTo>
                <a:lnTo>
                  <a:pt x="1161796" y="175895"/>
                </a:lnTo>
                <a:lnTo>
                  <a:pt x="1164716" y="177673"/>
                </a:lnTo>
                <a:lnTo>
                  <a:pt x="1167511" y="179578"/>
                </a:lnTo>
                <a:lnTo>
                  <a:pt x="1168908" y="182499"/>
                </a:lnTo>
                <a:lnTo>
                  <a:pt x="1168908" y="191135"/>
                </a:lnTo>
                <a:lnTo>
                  <a:pt x="1166495" y="194563"/>
                </a:lnTo>
                <a:lnTo>
                  <a:pt x="1161668" y="196976"/>
                </a:lnTo>
                <a:lnTo>
                  <a:pt x="1156970" y="199262"/>
                </a:lnTo>
                <a:lnTo>
                  <a:pt x="1149477" y="200406"/>
                </a:lnTo>
                <a:lnTo>
                  <a:pt x="1216024" y="200406"/>
                </a:lnTo>
                <a:lnTo>
                  <a:pt x="1219596" y="190877"/>
                </a:lnTo>
                <a:lnTo>
                  <a:pt x="1220864" y="179578"/>
                </a:lnTo>
                <a:lnTo>
                  <a:pt x="1220790" y="175895"/>
                </a:lnTo>
                <a:lnTo>
                  <a:pt x="1199134" y="138763"/>
                </a:lnTo>
                <a:lnTo>
                  <a:pt x="1163574" y="127762"/>
                </a:lnTo>
                <a:lnTo>
                  <a:pt x="1152016" y="125603"/>
                </a:lnTo>
                <a:lnTo>
                  <a:pt x="1137412" y="122428"/>
                </a:lnTo>
                <a:lnTo>
                  <a:pt x="1131442" y="120396"/>
                </a:lnTo>
                <a:lnTo>
                  <a:pt x="1128902" y="118237"/>
                </a:lnTo>
                <a:lnTo>
                  <a:pt x="1126363" y="116205"/>
                </a:lnTo>
                <a:lnTo>
                  <a:pt x="1125092" y="113157"/>
                </a:lnTo>
                <a:lnTo>
                  <a:pt x="1125092" y="104775"/>
                </a:lnTo>
                <a:lnTo>
                  <a:pt x="1127887" y="101473"/>
                </a:lnTo>
                <a:lnTo>
                  <a:pt x="1139063" y="96647"/>
                </a:lnTo>
                <a:lnTo>
                  <a:pt x="1146048" y="95504"/>
                </a:lnTo>
                <a:lnTo>
                  <a:pt x="1213739" y="95504"/>
                </a:lnTo>
                <a:lnTo>
                  <a:pt x="1213739" y="71628"/>
                </a:lnTo>
                <a:lnTo>
                  <a:pt x="1171511" y="60769"/>
                </a:lnTo>
                <a:lnTo>
                  <a:pt x="1162887" y="60055"/>
                </a:lnTo>
                <a:lnTo>
                  <a:pt x="1154049" y="59817"/>
                </a:lnTo>
                <a:close/>
              </a:path>
              <a:path w="1221104" h="236220">
                <a:moveTo>
                  <a:pt x="1213739" y="95504"/>
                </a:moveTo>
                <a:lnTo>
                  <a:pt x="1154176" y="95504"/>
                </a:lnTo>
                <a:lnTo>
                  <a:pt x="1161581" y="95815"/>
                </a:lnTo>
                <a:lnTo>
                  <a:pt x="1168939" y="96758"/>
                </a:lnTo>
                <a:lnTo>
                  <a:pt x="1209421" y="113919"/>
                </a:lnTo>
                <a:lnTo>
                  <a:pt x="1213739" y="113919"/>
                </a:lnTo>
                <a:lnTo>
                  <a:pt x="1213739" y="9550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550" y="3728084"/>
            <a:ext cx="763778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which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have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content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rating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 spc="-20">
                <a:solidFill>
                  <a:srgbClr val="124F5C"/>
                </a:solidFill>
                <a:latin typeface="Times New Roman"/>
                <a:cs typeface="Times New Roman"/>
              </a:rPr>
              <a:t>everyone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being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installed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most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than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other.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863" y="773048"/>
            <a:ext cx="8935593" cy="2748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805" y="225679"/>
            <a:ext cx="1682114" cy="236220"/>
          </a:xfrm>
          <a:custGeom>
            <a:avLst/>
            <a:gdLst/>
            <a:ahLst/>
            <a:cxnLst/>
            <a:rect l="l" t="t" r="r" b="b"/>
            <a:pathLst>
              <a:path w="1682114" h="236220">
                <a:moveTo>
                  <a:pt x="5943" y="165354"/>
                </a:moveTo>
                <a:lnTo>
                  <a:pt x="0" y="165354"/>
                </a:lnTo>
                <a:lnTo>
                  <a:pt x="0" y="218440"/>
                </a:lnTo>
                <a:lnTo>
                  <a:pt x="36410" y="230759"/>
                </a:lnTo>
                <a:lnTo>
                  <a:pt x="82016" y="235585"/>
                </a:lnTo>
                <a:lnTo>
                  <a:pt x="103457" y="234301"/>
                </a:lnTo>
                <a:lnTo>
                  <a:pt x="153619" y="215137"/>
                </a:lnTo>
                <a:lnTo>
                  <a:pt x="171409" y="194563"/>
                </a:lnTo>
                <a:lnTo>
                  <a:pt x="83705" y="194563"/>
                </a:lnTo>
                <a:lnTo>
                  <a:pt x="73992" y="194089"/>
                </a:lnTo>
                <a:lnTo>
                  <a:pt x="33447" y="182856"/>
                </a:lnTo>
                <a:lnTo>
                  <a:pt x="14606" y="171997"/>
                </a:lnTo>
                <a:lnTo>
                  <a:pt x="5943" y="165354"/>
                </a:lnTo>
                <a:close/>
              </a:path>
              <a:path w="1682114" h="236220">
                <a:moveTo>
                  <a:pt x="95440" y="5842"/>
                </a:moveTo>
                <a:lnTo>
                  <a:pt x="41773" y="16932"/>
                </a:lnTo>
                <a:lnTo>
                  <a:pt x="7874" y="47879"/>
                </a:lnTo>
                <a:lnTo>
                  <a:pt x="1282" y="75946"/>
                </a:lnTo>
                <a:lnTo>
                  <a:pt x="2011" y="87014"/>
                </a:lnTo>
                <a:lnTo>
                  <a:pt x="19704" y="121957"/>
                </a:lnTo>
                <a:lnTo>
                  <a:pt x="57087" y="141172"/>
                </a:lnTo>
                <a:lnTo>
                  <a:pt x="82523" y="147206"/>
                </a:lnTo>
                <a:lnTo>
                  <a:pt x="88882" y="148574"/>
                </a:lnTo>
                <a:lnTo>
                  <a:pt x="95072" y="150012"/>
                </a:lnTo>
                <a:lnTo>
                  <a:pt x="101091" y="151511"/>
                </a:lnTo>
                <a:lnTo>
                  <a:pt x="108635" y="153288"/>
                </a:lnTo>
                <a:lnTo>
                  <a:pt x="114363" y="156083"/>
                </a:lnTo>
                <a:lnTo>
                  <a:pt x="118275" y="159512"/>
                </a:lnTo>
                <a:lnTo>
                  <a:pt x="122186" y="163068"/>
                </a:lnTo>
                <a:lnTo>
                  <a:pt x="124142" y="167259"/>
                </a:lnTo>
                <a:lnTo>
                  <a:pt x="124124" y="177472"/>
                </a:lnTo>
                <a:lnTo>
                  <a:pt x="96710" y="193675"/>
                </a:lnTo>
                <a:lnTo>
                  <a:pt x="91338" y="194310"/>
                </a:lnTo>
                <a:lnTo>
                  <a:pt x="87007" y="194563"/>
                </a:lnTo>
                <a:lnTo>
                  <a:pt x="171409" y="194563"/>
                </a:lnTo>
                <a:lnTo>
                  <a:pt x="173399" y="191531"/>
                </a:lnTo>
                <a:lnTo>
                  <a:pt x="178352" y="177419"/>
                </a:lnTo>
                <a:lnTo>
                  <a:pt x="179997" y="161925"/>
                </a:lnTo>
                <a:lnTo>
                  <a:pt x="179275" y="150947"/>
                </a:lnTo>
                <a:lnTo>
                  <a:pt x="153777" y="111744"/>
                </a:lnTo>
                <a:lnTo>
                  <a:pt x="116903" y="96900"/>
                </a:lnTo>
                <a:lnTo>
                  <a:pt x="109791" y="95376"/>
                </a:lnTo>
                <a:lnTo>
                  <a:pt x="95250" y="92075"/>
                </a:lnTo>
                <a:lnTo>
                  <a:pt x="59245" y="78740"/>
                </a:lnTo>
                <a:lnTo>
                  <a:pt x="57124" y="74295"/>
                </a:lnTo>
                <a:lnTo>
                  <a:pt x="57124" y="64516"/>
                </a:lnTo>
                <a:lnTo>
                  <a:pt x="58445" y="61087"/>
                </a:lnTo>
                <a:lnTo>
                  <a:pt x="63728" y="54991"/>
                </a:lnTo>
                <a:lnTo>
                  <a:pt x="66878" y="52832"/>
                </a:lnTo>
                <a:lnTo>
                  <a:pt x="70561" y="51308"/>
                </a:lnTo>
                <a:lnTo>
                  <a:pt x="74701" y="49530"/>
                </a:lnTo>
                <a:lnTo>
                  <a:pt x="79019" y="48260"/>
                </a:lnTo>
                <a:lnTo>
                  <a:pt x="87972" y="46990"/>
                </a:lnTo>
                <a:lnTo>
                  <a:pt x="92468" y="46736"/>
                </a:lnTo>
                <a:lnTo>
                  <a:pt x="171653" y="46736"/>
                </a:lnTo>
                <a:lnTo>
                  <a:pt x="171653" y="20828"/>
                </a:lnTo>
                <a:lnTo>
                  <a:pt x="126337" y="8306"/>
                </a:lnTo>
                <a:lnTo>
                  <a:pt x="105801" y="6123"/>
                </a:lnTo>
                <a:lnTo>
                  <a:pt x="95440" y="5842"/>
                </a:lnTo>
                <a:close/>
              </a:path>
              <a:path w="1682114" h="236220">
                <a:moveTo>
                  <a:pt x="171653" y="46736"/>
                </a:moveTo>
                <a:lnTo>
                  <a:pt x="97002" y="46736"/>
                </a:lnTo>
                <a:lnTo>
                  <a:pt x="106565" y="47168"/>
                </a:lnTo>
                <a:lnTo>
                  <a:pt x="116031" y="48482"/>
                </a:lnTo>
                <a:lnTo>
                  <a:pt x="151693" y="61960"/>
                </a:lnTo>
                <a:lnTo>
                  <a:pt x="165849" y="71882"/>
                </a:lnTo>
                <a:lnTo>
                  <a:pt x="171653" y="71882"/>
                </a:lnTo>
                <a:lnTo>
                  <a:pt x="171653" y="46736"/>
                </a:lnTo>
                <a:close/>
              </a:path>
              <a:path w="1682114" h="236220">
                <a:moveTo>
                  <a:pt x="296786" y="59182"/>
                </a:moveTo>
                <a:lnTo>
                  <a:pt x="243863" y="72737"/>
                </a:lnTo>
                <a:lnTo>
                  <a:pt x="212613" y="111807"/>
                </a:lnTo>
                <a:lnTo>
                  <a:pt x="206590" y="148971"/>
                </a:lnTo>
                <a:lnTo>
                  <a:pt x="208181" y="168640"/>
                </a:lnTo>
                <a:lnTo>
                  <a:pt x="232041" y="213360"/>
                </a:lnTo>
                <a:lnTo>
                  <a:pt x="282776" y="234559"/>
                </a:lnTo>
                <a:lnTo>
                  <a:pt x="305269" y="235966"/>
                </a:lnTo>
                <a:lnTo>
                  <a:pt x="314332" y="235771"/>
                </a:lnTo>
                <a:lnTo>
                  <a:pt x="354831" y="228393"/>
                </a:lnTo>
                <a:lnTo>
                  <a:pt x="371589" y="222123"/>
                </a:lnTo>
                <a:lnTo>
                  <a:pt x="371589" y="198374"/>
                </a:lnTo>
                <a:lnTo>
                  <a:pt x="310794" y="198374"/>
                </a:lnTo>
                <a:lnTo>
                  <a:pt x="298840" y="197711"/>
                </a:lnTo>
                <a:lnTo>
                  <a:pt x="262166" y="175196"/>
                </a:lnTo>
                <a:lnTo>
                  <a:pt x="258051" y="157861"/>
                </a:lnTo>
                <a:lnTo>
                  <a:pt x="374548" y="157861"/>
                </a:lnTo>
                <a:lnTo>
                  <a:pt x="374548" y="139065"/>
                </a:lnTo>
                <a:lnTo>
                  <a:pt x="373706" y="126492"/>
                </a:lnTo>
                <a:lnTo>
                  <a:pt x="257911" y="126492"/>
                </a:lnTo>
                <a:lnTo>
                  <a:pt x="258997" y="118231"/>
                </a:lnTo>
                <a:lnTo>
                  <a:pt x="292696" y="92710"/>
                </a:lnTo>
                <a:lnTo>
                  <a:pt x="364254" y="92710"/>
                </a:lnTo>
                <a:lnTo>
                  <a:pt x="363575" y="91184"/>
                </a:lnTo>
                <a:lnTo>
                  <a:pt x="355041" y="79756"/>
                </a:lnTo>
                <a:lnTo>
                  <a:pt x="344085" y="70754"/>
                </a:lnTo>
                <a:lnTo>
                  <a:pt x="330723" y="64325"/>
                </a:lnTo>
                <a:lnTo>
                  <a:pt x="314957" y="60467"/>
                </a:lnTo>
                <a:lnTo>
                  <a:pt x="296786" y="59182"/>
                </a:lnTo>
                <a:close/>
              </a:path>
              <a:path w="1682114" h="236220">
                <a:moveTo>
                  <a:pt x="371589" y="179070"/>
                </a:moveTo>
                <a:lnTo>
                  <a:pt x="365925" y="179070"/>
                </a:lnTo>
                <a:lnTo>
                  <a:pt x="361145" y="182544"/>
                </a:lnTo>
                <a:lnTo>
                  <a:pt x="355540" y="185928"/>
                </a:lnTo>
                <a:lnTo>
                  <a:pt x="318790" y="197993"/>
                </a:lnTo>
                <a:lnTo>
                  <a:pt x="310794" y="198374"/>
                </a:lnTo>
                <a:lnTo>
                  <a:pt x="371589" y="198374"/>
                </a:lnTo>
                <a:lnTo>
                  <a:pt x="371589" y="179070"/>
                </a:lnTo>
                <a:close/>
              </a:path>
              <a:path w="1682114" h="236220">
                <a:moveTo>
                  <a:pt x="364254" y="92710"/>
                </a:moveTo>
                <a:lnTo>
                  <a:pt x="303250" y="92710"/>
                </a:lnTo>
                <a:lnTo>
                  <a:pt x="311023" y="95504"/>
                </a:lnTo>
                <a:lnTo>
                  <a:pt x="316014" y="101092"/>
                </a:lnTo>
                <a:lnTo>
                  <a:pt x="319324" y="105882"/>
                </a:lnTo>
                <a:lnTo>
                  <a:pt x="321748" y="111696"/>
                </a:lnTo>
                <a:lnTo>
                  <a:pt x="323286" y="118558"/>
                </a:lnTo>
                <a:lnTo>
                  <a:pt x="323938" y="126492"/>
                </a:lnTo>
                <a:lnTo>
                  <a:pt x="373706" y="126492"/>
                </a:lnTo>
                <a:lnTo>
                  <a:pt x="373329" y="120850"/>
                </a:lnTo>
                <a:lnTo>
                  <a:pt x="369671" y="104886"/>
                </a:lnTo>
                <a:lnTo>
                  <a:pt x="364254" y="92710"/>
                </a:lnTo>
                <a:close/>
              </a:path>
              <a:path w="1682114" h="236220">
                <a:moveTo>
                  <a:pt x="459727" y="64388"/>
                </a:moveTo>
                <a:lnTo>
                  <a:pt x="408686" y="64388"/>
                </a:lnTo>
                <a:lnTo>
                  <a:pt x="408686" y="231521"/>
                </a:lnTo>
                <a:lnTo>
                  <a:pt x="459727" y="231521"/>
                </a:lnTo>
                <a:lnTo>
                  <a:pt x="459727" y="113030"/>
                </a:lnTo>
                <a:lnTo>
                  <a:pt x="465277" y="109600"/>
                </a:lnTo>
                <a:lnTo>
                  <a:pt x="470446" y="107061"/>
                </a:lnTo>
                <a:lnTo>
                  <a:pt x="475208" y="105410"/>
                </a:lnTo>
                <a:lnTo>
                  <a:pt x="479958" y="103886"/>
                </a:lnTo>
                <a:lnTo>
                  <a:pt x="484657" y="103124"/>
                </a:lnTo>
                <a:lnTo>
                  <a:pt x="566217" y="103124"/>
                </a:lnTo>
                <a:lnTo>
                  <a:pt x="564546" y="95265"/>
                </a:lnTo>
                <a:lnTo>
                  <a:pt x="560026" y="84445"/>
                </a:lnTo>
                <a:lnTo>
                  <a:pt x="558856" y="82804"/>
                </a:lnTo>
                <a:lnTo>
                  <a:pt x="459727" y="82804"/>
                </a:lnTo>
                <a:lnTo>
                  <a:pt x="459727" y="64388"/>
                </a:lnTo>
                <a:close/>
              </a:path>
              <a:path w="1682114" h="236220">
                <a:moveTo>
                  <a:pt x="566217" y="103124"/>
                </a:moveTo>
                <a:lnTo>
                  <a:pt x="495769" y="103124"/>
                </a:lnTo>
                <a:lnTo>
                  <a:pt x="500837" y="103886"/>
                </a:lnTo>
                <a:lnTo>
                  <a:pt x="504469" y="105663"/>
                </a:lnTo>
                <a:lnTo>
                  <a:pt x="517118" y="141859"/>
                </a:lnTo>
                <a:lnTo>
                  <a:pt x="517118" y="231521"/>
                </a:lnTo>
                <a:lnTo>
                  <a:pt x="568159" y="231521"/>
                </a:lnTo>
                <a:lnTo>
                  <a:pt x="568105" y="121793"/>
                </a:lnTo>
                <a:lnTo>
                  <a:pt x="567257" y="108015"/>
                </a:lnTo>
                <a:lnTo>
                  <a:pt x="566217" y="103124"/>
                </a:lnTo>
                <a:close/>
              </a:path>
              <a:path w="1682114" h="236220">
                <a:moveTo>
                  <a:pt x="513524" y="59817"/>
                </a:moveTo>
                <a:lnTo>
                  <a:pt x="473013" y="73009"/>
                </a:lnTo>
                <a:lnTo>
                  <a:pt x="459727" y="82804"/>
                </a:lnTo>
                <a:lnTo>
                  <a:pt x="558856" y="82804"/>
                </a:lnTo>
                <a:lnTo>
                  <a:pt x="525671" y="60795"/>
                </a:lnTo>
                <a:lnTo>
                  <a:pt x="513524" y="59817"/>
                </a:lnTo>
                <a:close/>
              </a:path>
              <a:path w="1682114" h="236220">
                <a:moveTo>
                  <a:pt x="672236" y="100711"/>
                </a:moveTo>
                <a:lnTo>
                  <a:pt x="621195" y="100711"/>
                </a:lnTo>
                <a:lnTo>
                  <a:pt x="621251" y="179705"/>
                </a:lnTo>
                <a:lnTo>
                  <a:pt x="635685" y="222123"/>
                </a:lnTo>
                <a:lnTo>
                  <a:pt x="679869" y="234823"/>
                </a:lnTo>
                <a:lnTo>
                  <a:pt x="688733" y="234823"/>
                </a:lnTo>
                <a:lnTo>
                  <a:pt x="719747" y="229997"/>
                </a:lnTo>
                <a:lnTo>
                  <a:pt x="719747" y="198500"/>
                </a:lnTo>
                <a:lnTo>
                  <a:pt x="689813" y="198500"/>
                </a:lnTo>
                <a:lnTo>
                  <a:pt x="684949" y="197485"/>
                </a:lnTo>
                <a:lnTo>
                  <a:pt x="678281" y="193421"/>
                </a:lnTo>
                <a:lnTo>
                  <a:pt x="675957" y="190626"/>
                </a:lnTo>
                <a:lnTo>
                  <a:pt x="674636" y="187198"/>
                </a:lnTo>
                <a:lnTo>
                  <a:pt x="673227" y="183642"/>
                </a:lnTo>
                <a:lnTo>
                  <a:pt x="672477" y="179705"/>
                </a:lnTo>
                <a:lnTo>
                  <a:pt x="672287" y="170942"/>
                </a:lnTo>
                <a:lnTo>
                  <a:pt x="672236" y="100711"/>
                </a:lnTo>
                <a:close/>
              </a:path>
              <a:path w="1682114" h="236220">
                <a:moveTo>
                  <a:pt x="719747" y="193421"/>
                </a:moveTo>
                <a:lnTo>
                  <a:pt x="715518" y="193421"/>
                </a:lnTo>
                <a:lnTo>
                  <a:pt x="713828" y="194437"/>
                </a:lnTo>
                <a:lnTo>
                  <a:pt x="710844" y="195453"/>
                </a:lnTo>
                <a:lnTo>
                  <a:pt x="706564" y="196723"/>
                </a:lnTo>
                <a:lnTo>
                  <a:pt x="702284" y="197866"/>
                </a:lnTo>
                <a:lnTo>
                  <a:pt x="698842" y="198500"/>
                </a:lnTo>
                <a:lnTo>
                  <a:pt x="719747" y="198500"/>
                </a:lnTo>
                <a:lnTo>
                  <a:pt x="719747" y="193421"/>
                </a:lnTo>
                <a:close/>
              </a:path>
              <a:path w="1682114" h="236220">
                <a:moveTo>
                  <a:pt x="719747" y="64388"/>
                </a:moveTo>
                <a:lnTo>
                  <a:pt x="600278" y="64388"/>
                </a:lnTo>
                <a:lnTo>
                  <a:pt x="600278" y="100711"/>
                </a:lnTo>
                <a:lnTo>
                  <a:pt x="719747" y="100711"/>
                </a:lnTo>
                <a:lnTo>
                  <a:pt x="719747" y="64388"/>
                </a:lnTo>
                <a:close/>
              </a:path>
              <a:path w="1682114" h="236220">
                <a:moveTo>
                  <a:pt x="672236" y="16637"/>
                </a:moveTo>
                <a:lnTo>
                  <a:pt x="621195" y="16637"/>
                </a:lnTo>
                <a:lnTo>
                  <a:pt x="621195" y="64388"/>
                </a:lnTo>
                <a:lnTo>
                  <a:pt x="672236" y="64388"/>
                </a:lnTo>
                <a:lnTo>
                  <a:pt x="672236" y="16637"/>
                </a:lnTo>
                <a:close/>
              </a:path>
              <a:path w="1682114" h="236220">
                <a:moveTo>
                  <a:pt x="812152" y="64388"/>
                </a:moveTo>
                <a:lnTo>
                  <a:pt x="761111" y="64388"/>
                </a:lnTo>
                <a:lnTo>
                  <a:pt x="761111" y="231521"/>
                </a:lnTo>
                <a:lnTo>
                  <a:pt x="812152" y="231521"/>
                </a:lnTo>
                <a:lnTo>
                  <a:pt x="812152" y="64388"/>
                </a:lnTo>
                <a:close/>
              </a:path>
              <a:path w="1682114" h="236220">
                <a:moveTo>
                  <a:pt x="813562" y="0"/>
                </a:moveTo>
                <a:lnTo>
                  <a:pt x="759688" y="0"/>
                </a:lnTo>
                <a:lnTo>
                  <a:pt x="759688" y="40512"/>
                </a:lnTo>
                <a:lnTo>
                  <a:pt x="813562" y="40512"/>
                </a:lnTo>
                <a:lnTo>
                  <a:pt x="813562" y="0"/>
                </a:lnTo>
                <a:close/>
              </a:path>
              <a:path w="1682114" h="236220">
                <a:moveTo>
                  <a:pt x="916774" y="64388"/>
                </a:moveTo>
                <a:lnTo>
                  <a:pt x="865733" y="64388"/>
                </a:lnTo>
                <a:lnTo>
                  <a:pt x="865733" y="231521"/>
                </a:lnTo>
                <a:lnTo>
                  <a:pt x="916774" y="231521"/>
                </a:lnTo>
                <a:lnTo>
                  <a:pt x="916774" y="113030"/>
                </a:lnTo>
                <a:lnTo>
                  <a:pt x="920546" y="110617"/>
                </a:lnTo>
                <a:lnTo>
                  <a:pt x="924788" y="108458"/>
                </a:lnTo>
                <a:lnTo>
                  <a:pt x="934212" y="104140"/>
                </a:lnTo>
                <a:lnTo>
                  <a:pt x="939076" y="103124"/>
                </a:lnTo>
                <a:lnTo>
                  <a:pt x="1123308" y="103124"/>
                </a:lnTo>
                <a:lnTo>
                  <a:pt x="1121848" y="95789"/>
                </a:lnTo>
                <a:lnTo>
                  <a:pt x="1119138" y="88773"/>
                </a:lnTo>
                <a:lnTo>
                  <a:pt x="1014920" y="88773"/>
                </a:lnTo>
                <a:lnTo>
                  <a:pt x="1011615" y="82804"/>
                </a:lnTo>
                <a:lnTo>
                  <a:pt x="916774" y="82804"/>
                </a:lnTo>
                <a:lnTo>
                  <a:pt x="916774" y="64388"/>
                </a:lnTo>
                <a:close/>
              </a:path>
              <a:path w="1682114" h="236220">
                <a:moveTo>
                  <a:pt x="1044028" y="103124"/>
                </a:moveTo>
                <a:lnTo>
                  <a:pt x="950290" y="103124"/>
                </a:lnTo>
                <a:lnTo>
                  <a:pt x="955116" y="103886"/>
                </a:lnTo>
                <a:lnTo>
                  <a:pt x="961999" y="107187"/>
                </a:lnTo>
                <a:lnTo>
                  <a:pt x="964565" y="109728"/>
                </a:lnTo>
                <a:lnTo>
                  <a:pt x="966266" y="113411"/>
                </a:lnTo>
                <a:lnTo>
                  <a:pt x="967955" y="116967"/>
                </a:lnTo>
                <a:lnTo>
                  <a:pt x="968997" y="121538"/>
                </a:lnTo>
                <a:lnTo>
                  <a:pt x="969746" y="132969"/>
                </a:lnTo>
                <a:lnTo>
                  <a:pt x="969933" y="139826"/>
                </a:lnTo>
                <a:lnTo>
                  <a:pt x="969937" y="231521"/>
                </a:lnTo>
                <a:lnTo>
                  <a:pt x="1020978" y="231521"/>
                </a:lnTo>
                <a:lnTo>
                  <a:pt x="1020978" y="113030"/>
                </a:lnTo>
                <a:lnTo>
                  <a:pt x="1026820" y="109474"/>
                </a:lnTo>
                <a:lnTo>
                  <a:pt x="1031773" y="106934"/>
                </a:lnTo>
                <a:lnTo>
                  <a:pt x="1039876" y="103886"/>
                </a:lnTo>
                <a:lnTo>
                  <a:pt x="1044028" y="103124"/>
                </a:lnTo>
                <a:close/>
              </a:path>
              <a:path w="1682114" h="236220">
                <a:moveTo>
                  <a:pt x="1123308" y="103124"/>
                </a:moveTo>
                <a:lnTo>
                  <a:pt x="1054582" y="103124"/>
                </a:lnTo>
                <a:lnTo>
                  <a:pt x="1059484" y="103886"/>
                </a:lnTo>
                <a:lnTo>
                  <a:pt x="1066457" y="107187"/>
                </a:lnTo>
                <a:lnTo>
                  <a:pt x="1069009" y="109728"/>
                </a:lnTo>
                <a:lnTo>
                  <a:pt x="1070610" y="113411"/>
                </a:lnTo>
                <a:lnTo>
                  <a:pt x="1072299" y="116967"/>
                </a:lnTo>
                <a:lnTo>
                  <a:pt x="1073315" y="121538"/>
                </a:lnTo>
                <a:lnTo>
                  <a:pt x="1073978" y="132969"/>
                </a:lnTo>
                <a:lnTo>
                  <a:pt x="1074140" y="139826"/>
                </a:lnTo>
                <a:lnTo>
                  <a:pt x="1074140" y="231521"/>
                </a:lnTo>
                <a:lnTo>
                  <a:pt x="1125181" y="231521"/>
                </a:lnTo>
                <a:lnTo>
                  <a:pt x="1125115" y="121538"/>
                </a:lnTo>
                <a:lnTo>
                  <a:pt x="1124348" y="108342"/>
                </a:lnTo>
                <a:lnTo>
                  <a:pt x="1123308" y="103124"/>
                </a:lnTo>
                <a:close/>
              </a:path>
              <a:path w="1682114" h="236220">
                <a:moveTo>
                  <a:pt x="1072807" y="59817"/>
                </a:moveTo>
                <a:lnTo>
                  <a:pt x="1029957" y="76692"/>
                </a:lnTo>
                <a:lnTo>
                  <a:pt x="1014920" y="88773"/>
                </a:lnTo>
                <a:lnTo>
                  <a:pt x="1119138" y="88773"/>
                </a:lnTo>
                <a:lnTo>
                  <a:pt x="1084884" y="60819"/>
                </a:lnTo>
                <a:lnTo>
                  <a:pt x="1072807" y="59817"/>
                </a:lnTo>
                <a:close/>
              </a:path>
              <a:path w="1682114" h="236220">
                <a:moveTo>
                  <a:pt x="968463" y="59817"/>
                </a:moveTo>
                <a:lnTo>
                  <a:pt x="929633" y="73167"/>
                </a:lnTo>
                <a:lnTo>
                  <a:pt x="916774" y="82804"/>
                </a:lnTo>
                <a:lnTo>
                  <a:pt x="1011615" y="82804"/>
                </a:lnTo>
                <a:lnTo>
                  <a:pt x="976072" y="60271"/>
                </a:lnTo>
                <a:lnTo>
                  <a:pt x="968463" y="59817"/>
                </a:lnTo>
                <a:close/>
              </a:path>
              <a:path w="1682114" h="236220">
                <a:moveTo>
                  <a:pt x="1258785" y="59182"/>
                </a:moveTo>
                <a:lnTo>
                  <a:pt x="1205886" y="72737"/>
                </a:lnTo>
                <a:lnTo>
                  <a:pt x="1174632" y="111807"/>
                </a:lnTo>
                <a:lnTo>
                  <a:pt x="1168615" y="148971"/>
                </a:lnTo>
                <a:lnTo>
                  <a:pt x="1170209" y="168640"/>
                </a:lnTo>
                <a:lnTo>
                  <a:pt x="1194015" y="213360"/>
                </a:lnTo>
                <a:lnTo>
                  <a:pt x="1244790" y="234559"/>
                </a:lnTo>
                <a:lnTo>
                  <a:pt x="1267294" y="235966"/>
                </a:lnTo>
                <a:lnTo>
                  <a:pt x="1276341" y="235771"/>
                </a:lnTo>
                <a:lnTo>
                  <a:pt x="1316856" y="228393"/>
                </a:lnTo>
                <a:lnTo>
                  <a:pt x="1333588" y="222123"/>
                </a:lnTo>
                <a:lnTo>
                  <a:pt x="1333588" y="198374"/>
                </a:lnTo>
                <a:lnTo>
                  <a:pt x="1272755" y="198374"/>
                </a:lnTo>
                <a:lnTo>
                  <a:pt x="1260849" y="197711"/>
                </a:lnTo>
                <a:lnTo>
                  <a:pt x="1224162" y="175196"/>
                </a:lnTo>
                <a:lnTo>
                  <a:pt x="1220050" y="157861"/>
                </a:lnTo>
                <a:lnTo>
                  <a:pt x="1336636" y="157861"/>
                </a:lnTo>
                <a:lnTo>
                  <a:pt x="1336636" y="139065"/>
                </a:lnTo>
                <a:lnTo>
                  <a:pt x="1335784" y="126492"/>
                </a:lnTo>
                <a:lnTo>
                  <a:pt x="1219923" y="126492"/>
                </a:lnTo>
                <a:lnTo>
                  <a:pt x="1221019" y="118231"/>
                </a:lnTo>
                <a:lnTo>
                  <a:pt x="1254721" y="92710"/>
                </a:lnTo>
                <a:lnTo>
                  <a:pt x="1326280" y="92710"/>
                </a:lnTo>
                <a:lnTo>
                  <a:pt x="1325599" y="91184"/>
                </a:lnTo>
                <a:lnTo>
                  <a:pt x="1317078" y="79756"/>
                </a:lnTo>
                <a:lnTo>
                  <a:pt x="1306095" y="70754"/>
                </a:lnTo>
                <a:lnTo>
                  <a:pt x="1292742" y="64325"/>
                </a:lnTo>
                <a:lnTo>
                  <a:pt x="1276984" y="60467"/>
                </a:lnTo>
                <a:lnTo>
                  <a:pt x="1258785" y="59182"/>
                </a:lnTo>
                <a:close/>
              </a:path>
              <a:path w="1682114" h="236220">
                <a:moveTo>
                  <a:pt x="1333588" y="179070"/>
                </a:moveTo>
                <a:lnTo>
                  <a:pt x="1328000" y="179070"/>
                </a:lnTo>
                <a:lnTo>
                  <a:pt x="1323214" y="182544"/>
                </a:lnTo>
                <a:lnTo>
                  <a:pt x="1317587" y="185928"/>
                </a:lnTo>
                <a:lnTo>
                  <a:pt x="1280780" y="197993"/>
                </a:lnTo>
                <a:lnTo>
                  <a:pt x="1272755" y="198374"/>
                </a:lnTo>
                <a:lnTo>
                  <a:pt x="1333588" y="198374"/>
                </a:lnTo>
                <a:lnTo>
                  <a:pt x="1333588" y="179070"/>
                </a:lnTo>
                <a:close/>
              </a:path>
              <a:path w="1682114" h="236220">
                <a:moveTo>
                  <a:pt x="1326280" y="92710"/>
                </a:moveTo>
                <a:lnTo>
                  <a:pt x="1265262" y="92710"/>
                </a:lnTo>
                <a:lnTo>
                  <a:pt x="1273009" y="95504"/>
                </a:lnTo>
                <a:lnTo>
                  <a:pt x="1278089" y="101092"/>
                </a:lnTo>
                <a:lnTo>
                  <a:pt x="1281374" y="105882"/>
                </a:lnTo>
                <a:lnTo>
                  <a:pt x="1283789" y="111696"/>
                </a:lnTo>
                <a:lnTo>
                  <a:pt x="1285322" y="118558"/>
                </a:lnTo>
                <a:lnTo>
                  <a:pt x="1285963" y="126492"/>
                </a:lnTo>
                <a:lnTo>
                  <a:pt x="1335784" y="126492"/>
                </a:lnTo>
                <a:lnTo>
                  <a:pt x="1335402" y="120850"/>
                </a:lnTo>
                <a:lnTo>
                  <a:pt x="1331715" y="104886"/>
                </a:lnTo>
                <a:lnTo>
                  <a:pt x="1326280" y="92710"/>
                </a:lnTo>
                <a:close/>
              </a:path>
              <a:path w="1682114" h="236220">
                <a:moveTo>
                  <a:pt x="1421726" y="64388"/>
                </a:moveTo>
                <a:lnTo>
                  <a:pt x="1370672" y="64388"/>
                </a:lnTo>
                <a:lnTo>
                  <a:pt x="1370672" y="231521"/>
                </a:lnTo>
                <a:lnTo>
                  <a:pt x="1421726" y="231521"/>
                </a:lnTo>
                <a:lnTo>
                  <a:pt x="1421726" y="113030"/>
                </a:lnTo>
                <a:lnTo>
                  <a:pt x="1427314" y="109600"/>
                </a:lnTo>
                <a:lnTo>
                  <a:pt x="1432521" y="107061"/>
                </a:lnTo>
                <a:lnTo>
                  <a:pt x="1437220" y="105410"/>
                </a:lnTo>
                <a:lnTo>
                  <a:pt x="1442046" y="103886"/>
                </a:lnTo>
                <a:lnTo>
                  <a:pt x="1446618" y="103124"/>
                </a:lnTo>
                <a:lnTo>
                  <a:pt x="1528238" y="103124"/>
                </a:lnTo>
                <a:lnTo>
                  <a:pt x="1526565" y="95265"/>
                </a:lnTo>
                <a:lnTo>
                  <a:pt x="1522041" y="84445"/>
                </a:lnTo>
                <a:lnTo>
                  <a:pt x="1520870" y="82804"/>
                </a:lnTo>
                <a:lnTo>
                  <a:pt x="1421726" y="82804"/>
                </a:lnTo>
                <a:lnTo>
                  <a:pt x="1421726" y="64388"/>
                </a:lnTo>
                <a:close/>
              </a:path>
              <a:path w="1682114" h="236220">
                <a:moveTo>
                  <a:pt x="1528238" y="103124"/>
                </a:moveTo>
                <a:lnTo>
                  <a:pt x="1457794" y="103124"/>
                </a:lnTo>
                <a:lnTo>
                  <a:pt x="1462874" y="103886"/>
                </a:lnTo>
                <a:lnTo>
                  <a:pt x="1466557" y="105663"/>
                </a:lnTo>
                <a:lnTo>
                  <a:pt x="1478114" y="128397"/>
                </a:lnTo>
                <a:lnTo>
                  <a:pt x="1478876" y="135128"/>
                </a:lnTo>
                <a:lnTo>
                  <a:pt x="1479130" y="141859"/>
                </a:lnTo>
                <a:lnTo>
                  <a:pt x="1479130" y="231521"/>
                </a:lnTo>
                <a:lnTo>
                  <a:pt x="1530184" y="231521"/>
                </a:lnTo>
                <a:lnTo>
                  <a:pt x="1530130" y="121793"/>
                </a:lnTo>
                <a:lnTo>
                  <a:pt x="1529280" y="108015"/>
                </a:lnTo>
                <a:lnTo>
                  <a:pt x="1528238" y="103124"/>
                </a:lnTo>
                <a:close/>
              </a:path>
              <a:path w="1682114" h="236220">
                <a:moveTo>
                  <a:pt x="1475574" y="59817"/>
                </a:moveTo>
                <a:lnTo>
                  <a:pt x="1435030" y="73009"/>
                </a:lnTo>
                <a:lnTo>
                  <a:pt x="1421726" y="82804"/>
                </a:lnTo>
                <a:lnTo>
                  <a:pt x="1520870" y="82804"/>
                </a:lnTo>
                <a:lnTo>
                  <a:pt x="1487721" y="60795"/>
                </a:lnTo>
                <a:lnTo>
                  <a:pt x="1475574" y="59817"/>
                </a:lnTo>
                <a:close/>
              </a:path>
              <a:path w="1682114" h="236220">
                <a:moveTo>
                  <a:pt x="1634324" y="100711"/>
                </a:moveTo>
                <a:lnTo>
                  <a:pt x="1583270" y="100711"/>
                </a:lnTo>
                <a:lnTo>
                  <a:pt x="1583327" y="179705"/>
                </a:lnTo>
                <a:lnTo>
                  <a:pt x="1597748" y="222123"/>
                </a:lnTo>
                <a:lnTo>
                  <a:pt x="1641944" y="234823"/>
                </a:lnTo>
                <a:lnTo>
                  <a:pt x="1650707" y="234823"/>
                </a:lnTo>
                <a:lnTo>
                  <a:pt x="1681822" y="229997"/>
                </a:lnTo>
                <a:lnTo>
                  <a:pt x="1681822" y="198500"/>
                </a:lnTo>
                <a:lnTo>
                  <a:pt x="1651850" y="198500"/>
                </a:lnTo>
                <a:lnTo>
                  <a:pt x="1647024" y="197485"/>
                </a:lnTo>
                <a:lnTo>
                  <a:pt x="1634451" y="179705"/>
                </a:lnTo>
                <a:lnTo>
                  <a:pt x="1634324" y="100711"/>
                </a:lnTo>
                <a:close/>
              </a:path>
              <a:path w="1682114" h="236220">
                <a:moveTo>
                  <a:pt x="1681822" y="193421"/>
                </a:moveTo>
                <a:lnTo>
                  <a:pt x="1677504" y="193421"/>
                </a:lnTo>
                <a:lnTo>
                  <a:pt x="1675853" y="194437"/>
                </a:lnTo>
                <a:lnTo>
                  <a:pt x="1672805" y="195453"/>
                </a:lnTo>
                <a:lnTo>
                  <a:pt x="1668614" y="196723"/>
                </a:lnTo>
                <a:lnTo>
                  <a:pt x="1664296" y="197866"/>
                </a:lnTo>
                <a:lnTo>
                  <a:pt x="1660867" y="198500"/>
                </a:lnTo>
                <a:lnTo>
                  <a:pt x="1681822" y="198500"/>
                </a:lnTo>
                <a:lnTo>
                  <a:pt x="1681822" y="193421"/>
                </a:lnTo>
                <a:close/>
              </a:path>
              <a:path w="1682114" h="236220">
                <a:moveTo>
                  <a:pt x="1681822" y="64388"/>
                </a:moveTo>
                <a:lnTo>
                  <a:pt x="1562315" y="64388"/>
                </a:lnTo>
                <a:lnTo>
                  <a:pt x="1562315" y="100711"/>
                </a:lnTo>
                <a:lnTo>
                  <a:pt x="1681822" y="100711"/>
                </a:lnTo>
                <a:lnTo>
                  <a:pt x="1681822" y="64388"/>
                </a:lnTo>
                <a:close/>
              </a:path>
              <a:path w="1682114" h="236220">
                <a:moveTo>
                  <a:pt x="1634324" y="16637"/>
                </a:moveTo>
                <a:lnTo>
                  <a:pt x="1583270" y="16637"/>
                </a:lnTo>
                <a:lnTo>
                  <a:pt x="1583270" y="64388"/>
                </a:lnTo>
                <a:lnTo>
                  <a:pt x="1634324" y="64388"/>
                </a:lnTo>
                <a:lnTo>
                  <a:pt x="1634324" y="166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20367" y="225679"/>
            <a:ext cx="1931035" cy="294640"/>
          </a:xfrm>
          <a:custGeom>
            <a:avLst/>
            <a:gdLst/>
            <a:ahLst/>
            <a:cxnLst/>
            <a:rect l="l" t="t" r="r" b="b"/>
            <a:pathLst>
              <a:path w="1931035" h="294640">
                <a:moveTo>
                  <a:pt x="5968" y="165354"/>
                </a:moveTo>
                <a:lnTo>
                  <a:pt x="0" y="165354"/>
                </a:lnTo>
                <a:lnTo>
                  <a:pt x="0" y="218440"/>
                </a:lnTo>
                <a:lnTo>
                  <a:pt x="36449" y="230759"/>
                </a:lnTo>
                <a:lnTo>
                  <a:pt x="82041" y="235585"/>
                </a:lnTo>
                <a:lnTo>
                  <a:pt x="103520" y="234301"/>
                </a:lnTo>
                <a:lnTo>
                  <a:pt x="153669" y="215137"/>
                </a:lnTo>
                <a:lnTo>
                  <a:pt x="171456" y="194563"/>
                </a:lnTo>
                <a:lnTo>
                  <a:pt x="83693" y="194563"/>
                </a:lnTo>
                <a:lnTo>
                  <a:pt x="73977" y="194089"/>
                </a:lnTo>
                <a:lnTo>
                  <a:pt x="33472" y="182856"/>
                </a:lnTo>
                <a:lnTo>
                  <a:pt x="14612" y="171997"/>
                </a:lnTo>
                <a:lnTo>
                  <a:pt x="5968" y="165354"/>
                </a:lnTo>
                <a:close/>
              </a:path>
              <a:path w="1931035" h="294640">
                <a:moveTo>
                  <a:pt x="95503" y="5842"/>
                </a:moveTo>
                <a:lnTo>
                  <a:pt x="41782" y="16932"/>
                </a:lnTo>
                <a:lnTo>
                  <a:pt x="7905" y="47879"/>
                </a:lnTo>
                <a:lnTo>
                  <a:pt x="1269" y="75946"/>
                </a:lnTo>
                <a:lnTo>
                  <a:pt x="2006" y="87014"/>
                </a:lnTo>
                <a:lnTo>
                  <a:pt x="19712" y="121957"/>
                </a:lnTo>
                <a:lnTo>
                  <a:pt x="57088" y="141172"/>
                </a:lnTo>
                <a:lnTo>
                  <a:pt x="82571" y="147206"/>
                </a:lnTo>
                <a:lnTo>
                  <a:pt x="88915" y="148574"/>
                </a:lnTo>
                <a:lnTo>
                  <a:pt x="95093" y="150012"/>
                </a:lnTo>
                <a:lnTo>
                  <a:pt x="101091" y="151511"/>
                </a:lnTo>
                <a:lnTo>
                  <a:pt x="108712" y="153288"/>
                </a:lnTo>
                <a:lnTo>
                  <a:pt x="114426" y="156083"/>
                </a:lnTo>
                <a:lnTo>
                  <a:pt x="118363" y="159512"/>
                </a:lnTo>
                <a:lnTo>
                  <a:pt x="122174" y="163068"/>
                </a:lnTo>
                <a:lnTo>
                  <a:pt x="124206" y="167259"/>
                </a:lnTo>
                <a:lnTo>
                  <a:pt x="124186" y="177472"/>
                </a:lnTo>
                <a:lnTo>
                  <a:pt x="96774" y="193675"/>
                </a:lnTo>
                <a:lnTo>
                  <a:pt x="91439" y="194310"/>
                </a:lnTo>
                <a:lnTo>
                  <a:pt x="86994" y="194563"/>
                </a:lnTo>
                <a:lnTo>
                  <a:pt x="171456" y="194563"/>
                </a:lnTo>
                <a:lnTo>
                  <a:pt x="173450" y="191531"/>
                </a:lnTo>
                <a:lnTo>
                  <a:pt x="178428" y="177419"/>
                </a:lnTo>
                <a:lnTo>
                  <a:pt x="180085" y="161925"/>
                </a:lnTo>
                <a:lnTo>
                  <a:pt x="179351" y="150947"/>
                </a:lnTo>
                <a:lnTo>
                  <a:pt x="153828" y="111744"/>
                </a:lnTo>
                <a:lnTo>
                  <a:pt x="116966" y="96900"/>
                </a:lnTo>
                <a:lnTo>
                  <a:pt x="109855" y="95376"/>
                </a:lnTo>
                <a:lnTo>
                  <a:pt x="102743" y="93725"/>
                </a:lnTo>
                <a:lnTo>
                  <a:pt x="63500" y="81915"/>
                </a:lnTo>
                <a:lnTo>
                  <a:pt x="57150" y="74295"/>
                </a:lnTo>
                <a:lnTo>
                  <a:pt x="57150" y="64516"/>
                </a:lnTo>
                <a:lnTo>
                  <a:pt x="70612" y="51308"/>
                </a:lnTo>
                <a:lnTo>
                  <a:pt x="74802" y="49530"/>
                </a:lnTo>
                <a:lnTo>
                  <a:pt x="78993" y="48260"/>
                </a:lnTo>
                <a:lnTo>
                  <a:pt x="88010" y="46990"/>
                </a:lnTo>
                <a:lnTo>
                  <a:pt x="92456" y="46736"/>
                </a:lnTo>
                <a:lnTo>
                  <a:pt x="171703" y="46736"/>
                </a:lnTo>
                <a:lnTo>
                  <a:pt x="171703" y="20828"/>
                </a:lnTo>
                <a:lnTo>
                  <a:pt x="126382" y="8306"/>
                </a:lnTo>
                <a:lnTo>
                  <a:pt x="105860" y="6123"/>
                </a:lnTo>
                <a:lnTo>
                  <a:pt x="95503" y="5842"/>
                </a:lnTo>
                <a:close/>
              </a:path>
              <a:path w="1931035" h="294640">
                <a:moveTo>
                  <a:pt x="171703" y="46736"/>
                </a:moveTo>
                <a:lnTo>
                  <a:pt x="97027" y="46736"/>
                </a:lnTo>
                <a:lnTo>
                  <a:pt x="106600" y="47168"/>
                </a:lnTo>
                <a:lnTo>
                  <a:pt x="116078" y="48482"/>
                </a:lnTo>
                <a:lnTo>
                  <a:pt x="151733" y="61960"/>
                </a:lnTo>
                <a:lnTo>
                  <a:pt x="165862" y="71882"/>
                </a:lnTo>
                <a:lnTo>
                  <a:pt x="171703" y="71882"/>
                </a:lnTo>
                <a:lnTo>
                  <a:pt x="171703" y="46736"/>
                </a:lnTo>
                <a:close/>
              </a:path>
              <a:path w="1931035" h="294640">
                <a:moveTo>
                  <a:pt x="267969" y="64388"/>
                </a:moveTo>
                <a:lnTo>
                  <a:pt x="216915" y="64388"/>
                </a:lnTo>
                <a:lnTo>
                  <a:pt x="216962" y="173990"/>
                </a:lnTo>
                <a:lnTo>
                  <a:pt x="224899" y="211286"/>
                </a:lnTo>
                <a:lnTo>
                  <a:pt x="259250" y="235112"/>
                </a:lnTo>
                <a:lnTo>
                  <a:pt x="271652" y="236093"/>
                </a:lnTo>
                <a:lnTo>
                  <a:pt x="279465" y="235733"/>
                </a:lnTo>
                <a:lnTo>
                  <a:pt x="318470" y="218392"/>
                </a:lnTo>
                <a:lnTo>
                  <a:pt x="325374" y="213106"/>
                </a:lnTo>
                <a:lnTo>
                  <a:pt x="376427" y="213106"/>
                </a:lnTo>
                <a:lnTo>
                  <a:pt x="376427" y="192786"/>
                </a:lnTo>
                <a:lnTo>
                  <a:pt x="289178" y="192786"/>
                </a:lnTo>
                <a:lnTo>
                  <a:pt x="284099" y="192024"/>
                </a:lnTo>
                <a:lnTo>
                  <a:pt x="280543" y="190246"/>
                </a:lnTo>
                <a:lnTo>
                  <a:pt x="276859" y="188595"/>
                </a:lnTo>
                <a:lnTo>
                  <a:pt x="274193" y="185928"/>
                </a:lnTo>
                <a:lnTo>
                  <a:pt x="272414" y="182245"/>
                </a:lnTo>
                <a:lnTo>
                  <a:pt x="270509" y="178562"/>
                </a:lnTo>
                <a:lnTo>
                  <a:pt x="269239" y="173990"/>
                </a:lnTo>
                <a:lnTo>
                  <a:pt x="268224" y="162687"/>
                </a:lnTo>
                <a:lnTo>
                  <a:pt x="267969" y="155701"/>
                </a:lnTo>
                <a:lnTo>
                  <a:pt x="267969" y="64388"/>
                </a:lnTo>
                <a:close/>
              </a:path>
              <a:path w="1931035" h="294640">
                <a:moveTo>
                  <a:pt x="376427" y="213106"/>
                </a:moveTo>
                <a:lnTo>
                  <a:pt x="325374" y="213106"/>
                </a:lnTo>
                <a:lnTo>
                  <a:pt x="325374" y="231521"/>
                </a:lnTo>
                <a:lnTo>
                  <a:pt x="376427" y="231521"/>
                </a:lnTo>
                <a:lnTo>
                  <a:pt x="376427" y="213106"/>
                </a:lnTo>
                <a:close/>
              </a:path>
              <a:path w="1931035" h="294640">
                <a:moveTo>
                  <a:pt x="376427" y="64388"/>
                </a:moveTo>
                <a:lnTo>
                  <a:pt x="325374" y="64388"/>
                </a:lnTo>
                <a:lnTo>
                  <a:pt x="325374" y="182880"/>
                </a:lnTo>
                <a:lnTo>
                  <a:pt x="320547" y="186182"/>
                </a:lnTo>
                <a:lnTo>
                  <a:pt x="315340" y="188595"/>
                </a:lnTo>
                <a:lnTo>
                  <a:pt x="310133" y="190246"/>
                </a:lnTo>
                <a:lnTo>
                  <a:pt x="304800" y="192024"/>
                </a:lnTo>
                <a:lnTo>
                  <a:pt x="299974" y="192786"/>
                </a:lnTo>
                <a:lnTo>
                  <a:pt x="376427" y="192786"/>
                </a:lnTo>
                <a:lnTo>
                  <a:pt x="376427" y="64388"/>
                </a:lnTo>
                <a:close/>
              </a:path>
              <a:path w="1931035" h="294640">
                <a:moveTo>
                  <a:pt x="558194" y="223138"/>
                </a:moveTo>
                <a:lnTo>
                  <a:pt x="478789" y="223138"/>
                </a:lnTo>
                <a:lnTo>
                  <a:pt x="484885" y="226949"/>
                </a:lnTo>
                <a:lnTo>
                  <a:pt x="491235" y="229870"/>
                </a:lnTo>
                <a:lnTo>
                  <a:pt x="497839" y="231775"/>
                </a:lnTo>
                <a:lnTo>
                  <a:pt x="504570" y="233807"/>
                </a:lnTo>
                <a:lnTo>
                  <a:pt x="512318" y="234823"/>
                </a:lnTo>
                <a:lnTo>
                  <a:pt x="521207" y="234823"/>
                </a:lnTo>
                <a:lnTo>
                  <a:pt x="536015" y="233273"/>
                </a:lnTo>
                <a:lnTo>
                  <a:pt x="549560" y="228615"/>
                </a:lnTo>
                <a:lnTo>
                  <a:pt x="558194" y="223138"/>
                </a:lnTo>
                <a:close/>
              </a:path>
              <a:path w="1931035" h="294640">
                <a:moveTo>
                  <a:pt x="478789" y="0"/>
                </a:moveTo>
                <a:lnTo>
                  <a:pt x="427735" y="0"/>
                </a:lnTo>
                <a:lnTo>
                  <a:pt x="427735" y="231521"/>
                </a:lnTo>
                <a:lnTo>
                  <a:pt x="476631" y="231521"/>
                </a:lnTo>
                <a:lnTo>
                  <a:pt x="478789" y="223138"/>
                </a:lnTo>
                <a:lnTo>
                  <a:pt x="558194" y="223138"/>
                </a:lnTo>
                <a:lnTo>
                  <a:pt x="561820" y="220839"/>
                </a:lnTo>
                <a:lnTo>
                  <a:pt x="572769" y="209931"/>
                </a:lnTo>
                <a:lnTo>
                  <a:pt x="581775" y="196723"/>
                </a:lnTo>
                <a:lnTo>
                  <a:pt x="496443" y="196723"/>
                </a:lnTo>
                <a:lnTo>
                  <a:pt x="492506" y="196469"/>
                </a:lnTo>
                <a:lnTo>
                  <a:pt x="485901" y="195453"/>
                </a:lnTo>
                <a:lnTo>
                  <a:pt x="482472" y="194563"/>
                </a:lnTo>
                <a:lnTo>
                  <a:pt x="478789" y="193167"/>
                </a:lnTo>
                <a:lnTo>
                  <a:pt x="478789" y="109347"/>
                </a:lnTo>
                <a:lnTo>
                  <a:pt x="483362" y="106425"/>
                </a:lnTo>
                <a:lnTo>
                  <a:pt x="488314" y="104267"/>
                </a:lnTo>
                <a:lnTo>
                  <a:pt x="498475" y="101219"/>
                </a:lnTo>
                <a:lnTo>
                  <a:pt x="503300" y="100457"/>
                </a:lnTo>
                <a:lnTo>
                  <a:pt x="586156" y="100457"/>
                </a:lnTo>
                <a:lnTo>
                  <a:pt x="584309" y="95126"/>
                </a:lnTo>
                <a:lnTo>
                  <a:pt x="577214" y="82676"/>
                </a:lnTo>
                <a:lnTo>
                  <a:pt x="576417" y="81787"/>
                </a:lnTo>
                <a:lnTo>
                  <a:pt x="478789" y="81787"/>
                </a:lnTo>
                <a:lnTo>
                  <a:pt x="478789" y="0"/>
                </a:lnTo>
                <a:close/>
              </a:path>
              <a:path w="1931035" h="294640">
                <a:moveTo>
                  <a:pt x="586156" y="100457"/>
                </a:moveTo>
                <a:lnTo>
                  <a:pt x="508126" y="100457"/>
                </a:lnTo>
                <a:lnTo>
                  <a:pt x="516671" y="101197"/>
                </a:lnTo>
                <a:lnTo>
                  <a:pt x="523811" y="103425"/>
                </a:lnTo>
                <a:lnTo>
                  <a:pt x="541019" y="146812"/>
                </a:lnTo>
                <a:lnTo>
                  <a:pt x="540400" y="158503"/>
                </a:lnTo>
                <a:lnTo>
                  <a:pt x="518699" y="193579"/>
                </a:lnTo>
                <a:lnTo>
                  <a:pt x="501141" y="196723"/>
                </a:lnTo>
                <a:lnTo>
                  <a:pt x="581775" y="196723"/>
                </a:lnTo>
                <a:lnTo>
                  <a:pt x="588311" y="181467"/>
                </a:lnTo>
                <a:lnTo>
                  <a:pt x="592183" y="164478"/>
                </a:lnTo>
                <a:lnTo>
                  <a:pt x="593470" y="145669"/>
                </a:lnTo>
                <a:lnTo>
                  <a:pt x="592449" y="126646"/>
                </a:lnTo>
                <a:lnTo>
                  <a:pt x="589391" y="109791"/>
                </a:lnTo>
                <a:lnTo>
                  <a:pt x="586156" y="100457"/>
                </a:lnTo>
                <a:close/>
              </a:path>
              <a:path w="1931035" h="294640">
                <a:moveTo>
                  <a:pt x="530859" y="59817"/>
                </a:moveTo>
                <a:lnTo>
                  <a:pt x="490696" y="72945"/>
                </a:lnTo>
                <a:lnTo>
                  <a:pt x="478789" y="81787"/>
                </a:lnTo>
                <a:lnTo>
                  <a:pt x="576417" y="81787"/>
                </a:lnTo>
                <a:lnTo>
                  <a:pt x="568239" y="72675"/>
                </a:lnTo>
                <a:lnTo>
                  <a:pt x="557514" y="65532"/>
                </a:lnTo>
                <a:lnTo>
                  <a:pt x="545050" y="61245"/>
                </a:lnTo>
                <a:lnTo>
                  <a:pt x="530859" y="59817"/>
                </a:lnTo>
                <a:close/>
              </a:path>
              <a:path w="1931035" h="294640">
                <a:moveTo>
                  <a:pt x="599566" y="252222"/>
                </a:moveTo>
                <a:lnTo>
                  <a:pt x="595502" y="252222"/>
                </a:lnTo>
                <a:lnTo>
                  <a:pt x="595502" y="290575"/>
                </a:lnTo>
                <a:lnTo>
                  <a:pt x="628141" y="294513"/>
                </a:lnTo>
                <a:lnTo>
                  <a:pt x="637413" y="294513"/>
                </a:lnTo>
                <a:lnTo>
                  <a:pt x="679957" y="278638"/>
                </a:lnTo>
                <a:lnTo>
                  <a:pt x="693374" y="255778"/>
                </a:lnTo>
                <a:lnTo>
                  <a:pt x="617601" y="255778"/>
                </a:lnTo>
                <a:lnTo>
                  <a:pt x="614299" y="255397"/>
                </a:lnTo>
                <a:lnTo>
                  <a:pt x="610107" y="254762"/>
                </a:lnTo>
                <a:lnTo>
                  <a:pt x="605789" y="254000"/>
                </a:lnTo>
                <a:lnTo>
                  <a:pt x="602360" y="253237"/>
                </a:lnTo>
                <a:lnTo>
                  <a:pt x="599566" y="252222"/>
                </a:lnTo>
                <a:close/>
              </a:path>
              <a:path w="1931035" h="294640">
                <a:moveTo>
                  <a:pt x="696468" y="64388"/>
                </a:moveTo>
                <a:lnTo>
                  <a:pt x="615314" y="64388"/>
                </a:lnTo>
                <a:lnTo>
                  <a:pt x="615314" y="100711"/>
                </a:lnTo>
                <a:lnTo>
                  <a:pt x="645413" y="100711"/>
                </a:lnTo>
                <a:lnTo>
                  <a:pt x="645413" y="216154"/>
                </a:lnTo>
                <a:lnTo>
                  <a:pt x="629919" y="255778"/>
                </a:lnTo>
                <a:lnTo>
                  <a:pt x="693374" y="255778"/>
                </a:lnTo>
                <a:lnTo>
                  <a:pt x="695442" y="247848"/>
                </a:lnTo>
                <a:lnTo>
                  <a:pt x="696468" y="234442"/>
                </a:lnTo>
                <a:lnTo>
                  <a:pt x="696468" y="64388"/>
                </a:lnTo>
                <a:close/>
              </a:path>
              <a:path w="1931035" h="294640">
                <a:moveTo>
                  <a:pt x="696468" y="0"/>
                </a:moveTo>
                <a:lnTo>
                  <a:pt x="642238" y="0"/>
                </a:lnTo>
                <a:lnTo>
                  <a:pt x="642238" y="40512"/>
                </a:lnTo>
                <a:lnTo>
                  <a:pt x="696468" y="40512"/>
                </a:lnTo>
                <a:lnTo>
                  <a:pt x="696468" y="0"/>
                </a:lnTo>
                <a:close/>
              </a:path>
              <a:path w="1931035" h="294640">
                <a:moveTo>
                  <a:pt x="830199" y="59182"/>
                </a:moveTo>
                <a:lnTo>
                  <a:pt x="777299" y="72737"/>
                </a:lnTo>
                <a:lnTo>
                  <a:pt x="746045" y="111807"/>
                </a:lnTo>
                <a:lnTo>
                  <a:pt x="740028" y="148971"/>
                </a:lnTo>
                <a:lnTo>
                  <a:pt x="741622" y="168640"/>
                </a:lnTo>
                <a:lnTo>
                  <a:pt x="765428" y="213360"/>
                </a:lnTo>
                <a:lnTo>
                  <a:pt x="816203" y="234559"/>
                </a:lnTo>
                <a:lnTo>
                  <a:pt x="838707" y="235966"/>
                </a:lnTo>
                <a:lnTo>
                  <a:pt x="847754" y="235771"/>
                </a:lnTo>
                <a:lnTo>
                  <a:pt x="888269" y="228393"/>
                </a:lnTo>
                <a:lnTo>
                  <a:pt x="905001" y="222123"/>
                </a:lnTo>
                <a:lnTo>
                  <a:pt x="905001" y="198374"/>
                </a:lnTo>
                <a:lnTo>
                  <a:pt x="844169" y="198374"/>
                </a:lnTo>
                <a:lnTo>
                  <a:pt x="832262" y="197711"/>
                </a:lnTo>
                <a:lnTo>
                  <a:pt x="795575" y="175196"/>
                </a:lnTo>
                <a:lnTo>
                  <a:pt x="791463" y="157861"/>
                </a:lnTo>
                <a:lnTo>
                  <a:pt x="908050" y="157861"/>
                </a:lnTo>
                <a:lnTo>
                  <a:pt x="908050" y="139065"/>
                </a:lnTo>
                <a:lnTo>
                  <a:pt x="907198" y="126492"/>
                </a:lnTo>
                <a:lnTo>
                  <a:pt x="791337" y="126492"/>
                </a:lnTo>
                <a:lnTo>
                  <a:pt x="792432" y="118231"/>
                </a:lnTo>
                <a:lnTo>
                  <a:pt x="826134" y="92710"/>
                </a:lnTo>
                <a:lnTo>
                  <a:pt x="897694" y="92710"/>
                </a:lnTo>
                <a:lnTo>
                  <a:pt x="897012" y="91184"/>
                </a:lnTo>
                <a:lnTo>
                  <a:pt x="888491" y="79756"/>
                </a:lnTo>
                <a:lnTo>
                  <a:pt x="877508" y="70754"/>
                </a:lnTo>
                <a:lnTo>
                  <a:pt x="864155" y="64325"/>
                </a:lnTo>
                <a:lnTo>
                  <a:pt x="848397" y="60467"/>
                </a:lnTo>
                <a:lnTo>
                  <a:pt x="830199" y="59182"/>
                </a:lnTo>
                <a:close/>
              </a:path>
              <a:path w="1931035" h="294640">
                <a:moveTo>
                  <a:pt x="905001" y="179070"/>
                </a:moveTo>
                <a:lnTo>
                  <a:pt x="899413" y="179070"/>
                </a:lnTo>
                <a:lnTo>
                  <a:pt x="894627" y="182544"/>
                </a:lnTo>
                <a:lnTo>
                  <a:pt x="889000" y="185928"/>
                </a:lnTo>
                <a:lnTo>
                  <a:pt x="852193" y="197993"/>
                </a:lnTo>
                <a:lnTo>
                  <a:pt x="844169" y="198374"/>
                </a:lnTo>
                <a:lnTo>
                  <a:pt x="905001" y="198374"/>
                </a:lnTo>
                <a:lnTo>
                  <a:pt x="905001" y="179070"/>
                </a:lnTo>
                <a:close/>
              </a:path>
              <a:path w="1931035" h="294640">
                <a:moveTo>
                  <a:pt x="897694" y="92710"/>
                </a:moveTo>
                <a:lnTo>
                  <a:pt x="836676" y="92710"/>
                </a:lnTo>
                <a:lnTo>
                  <a:pt x="844422" y="95504"/>
                </a:lnTo>
                <a:lnTo>
                  <a:pt x="849502" y="101092"/>
                </a:lnTo>
                <a:lnTo>
                  <a:pt x="852787" y="105882"/>
                </a:lnTo>
                <a:lnTo>
                  <a:pt x="855202" y="111696"/>
                </a:lnTo>
                <a:lnTo>
                  <a:pt x="856736" y="118558"/>
                </a:lnTo>
                <a:lnTo>
                  <a:pt x="857376" y="126492"/>
                </a:lnTo>
                <a:lnTo>
                  <a:pt x="907198" y="126492"/>
                </a:lnTo>
                <a:lnTo>
                  <a:pt x="906815" y="120850"/>
                </a:lnTo>
                <a:lnTo>
                  <a:pt x="903128" y="104886"/>
                </a:lnTo>
                <a:lnTo>
                  <a:pt x="897694" y="92710"/>
                </a:lnTo>
                <a:close/>
              </a:path>
              <a:path w="1931035" h="294640">
                <a:moveTo>
                  <a:pt x="1023238" y="59817"/>
                </a:moveTo>
                <a:lnTo>
                  <a:pt x="980172" y="67474"/>
                </a:lnTo>
                <a:lnTo>
                  <a:pt x="946832" y="92805"/>
                </a:lnTo>
                <a:lnTo>
                  <a:pt x="930983" y="137352"/>
                </a:lnTo>
                <a:lnTo>
                  <a:pt x="930528" y="148590"/>
                </a:lnTo>
                <a:lnTo>
                  <a:pt x="930959" y="159357"/>
                </a:lnTo>
                <a:lnTo>
                  <a:pt x="945800" y="202469"/>
                </a:lnTo>
                <a:lnTo>
                  <a:pt x="978554" y="227830"/>
                </a:lnTo>
                <a:lnTo>
                  <a:pt x="1024889" y="235966"/>
                </a:lnTo>
                <a:lnTo>
                  <a:pt x="1032627" y="235751"/>
                </a:lnTo>
                <a:lnTo>
                  <a:pt x="1072792" y="225821"/>
                </a:lnTo>
                <a:lnTo>
                  <a:pt x="1078864" y="223012"/>
                </a:lnTo>
                <a:lnTo>
                  <a:pt x="1078864" y="197738"/>
                </a:lnTo>
                <a:lnTo>
                  <a:pt x="1026287" y="197738"/>
                </a:lnTo>
                <a:lnTo>
                  <a:pt x="1016593" y="196955"/>
                </a:lnTo>
                <a:lnTo>
                  <a:pt x="986075" y="169846"/>
                </a:lnTo>
                <a:lnTo>
                  <a:pt x="983233" y="148590"/>
                </a:lnTo>
                <a:lnTo>
                  <a:pt x="983922" y="137564"/>
                </a:lnTo>
                <a:lnTo>
                  <a:pt x="1007506" y="101457"/>
                </a:lnTo>
                <a:lnTo>
                  <a:pt x="1025525" y="98044"/>
                </a:lnTo>
                <a:lnTo>
                  <a:pt x="1078864" y="98044"/>
                </a:lnTo>
                <a:lnTo>
                  <a:pt x="1078864" y="73151"/>
                </a:lnTo>
                <a:lnTo>
                  <a:pt x="1038891" y="60706"/>
                </a:lnTo>
                <a:lnTo>
                  <a:pt x="1031243" y="60035"/>
                </a:lnTo>
                <a:lnTo>
                  <a:pt x="1023238" y="59817"/>
                </a:lnTo>
                <a:close/>
              </a:path>
              <a:path w="1931035" h="294640">
                <a:moveTo>
                  <a:pt x="1078864" y="177292"/>
                </a:moveTo>
                <a:lnTo>
                  <a:pt x="1071626" y="177292"/>
                </a:lnTo>
                <a:lnTo>
                  <a:pt x="1069594" y="179450"/>
                </a:lnTo>
                <a:lnTo>
                  <a:pt x="1067308" y="181610"/>
                </a:lnTo>
                <a:lnTo>
                  <a:pt x="1032763" y="197738"/>
                </a:lnTo>
                <a:lnTo>
                  <a:pt x="1078864" y="197738"/>
                </a:lnTo>
                <a:lnTo>
                  <a:pt x="1078864" y="177292"/>
                </a:lnTo>
                <a:close/>
              </a:path>
              <a:path w="1931035" h="294640">
                <a:moveTo>
                  <a:pt x="1078864" y="98044"/>
                </a:moveTo>
                <a:lnTo>
                  <a:pt x="1031620" y="98044"/>
                </a:lnTo>
                <a:lnTo>
                  <a:pt x="1036955" y="98679"/>
                </a:lnTo>
                <a:lnTo>
                  <a:pt x="1041553" y="100210"/>
                </a:lnTo>
                <a:lnTo>
                  <a:pt x="1046226" y="101600"/>
                </a:lnTo>
                <a:lnTo>
                  <a:pt x="1050416" y="103378"/>
                </a:lnTo>
                <a:lnTo>
                  <a:pt x="1054301" y="105705"/>
                </a:lnTo>
                <a:lnTo>
                  <a:pt x="1058290" y="107950"/>
                </a:lnTo>
                <a:lnTo>
                  <a:pt x="1061720" y="110236"/>
                </a:lnTo>
                <a:lnTo>
                  <a:pt x="1064514" y="112649"/>
                </a:lnTo>
                <a:lnTo>
                  <a:pt x="1067308" y="114935"/>
                </a:lnTo>
                <a:lnTo>
                  <a:pt x="1069846" y="117211"/>
                </a:lnTo>
                <a:lnTo>
                  <a:pt x="1071626" y="118872"/>
                </a:lnTo>
                <a:lnTo>
                  <a:pt x="1078864" y="118872"/>
                </a:lnTo>
                <a:lnTo>
                  <a:pt x="1078864" y="98044"/>
                </a:lnTo>
                <a:close/>
              </a:path>
              <a:path w="1931035" h="294640">
                <a:moveTo>
                  <a:pt x="1167638" y="100711"/>
                </a:moveTo>
                <a:lnTo>
                  <a:pt x="1116583" y="100711"/>
                </a:lnTo>
                <a:lnTo>
                  <a:pt x="1116640" y="179705"/>
                </a:lnTo>
                <a:lnTo>
                  <a:pt x="1131062" y="222123"/>
                </a:lnTo>
                <a:lnTo>
                  <a:pt x="1175258" y="234823"/>
                </a:lnTo>
                <a:lnTo>
                  <a:pt x="1184020" y="234823"/>
                </a:lnTo>
                <a:lnTo>
                  <a:pt x="1215135" y="229997"/>
                </a:lnTo>
                <a:lnTo>
                  <a:pt x="1215135" y="198500"/>
                </a:lnTo>
                <a:lnTo>
                  <a:pt x="1185164" y="198500"/>
                </a:lnTo>
                <a:lnTo>
                  <a:pt x="1180338" y="197485"/>
                </a:lnTo>
                <a:lnTo>
                  <a:pt x="1167764" y="179705"/>
                </a:lnTo>
                <a:lnTo>
                  <a:pt x="1167638" y="100711"/>
                </a:lnTo>
                <a:close/>
              </a:path>
              <a:path w="1931035" h="294640">
                <a:moveTo>
                  <a:pt x="1215135" y="193421"/>
                </a:moveTo>
                <a:lnTo>
                  <a:pt x="1210818" y="193421"/>
                </a:lnTo>
                <a:lnTo>
                  <a:pt x="1209166" y="194437"/>
                </a:lnTo>
                <a:lnTo>
                  <a:pt x="1206119" y="195453"/>
                </a:lnTo>
                <a:lnTo>
                  <a:pt x="1201927" y="196723"/>
                </a:lnTo>
                <a:lnTo>
                  <a:pt x="1197609" y="197866"/>
                </a:lnTo>
                <a:lnTo>
                  <a:pt x="1194181" y="198500"/>
                </a:lnTo>
                <a:lnTo>
                  <a:pt x="1215135" y="198500"/>
                </a:lnTo>
                <a:lnTo>
                  <a:pt x="1215135" y="193421"/>
                </a:lnTo>
                <a:close/>
              </a:path>
              <a:path w="1931035" h="294640">
                <a:moveTo>
                  <a:pt x="1215135" y="64388"/>
                </a:moveTo>
                <a:lnTo>
                  <a:pt x="1095628" y="64388"/>
                </a:lnTo>
                <a:lnTo>
                  <a:pt x="1095628" y="100711"/>
                </a:lnTo>
                <a:lnTo>
                  <a:pt x="1215135" y="100711"/>
                </a:lnTo>
                <a:lnTo>
                  <a:pt x="1215135" y="64388"/>
                </a:lnTo>
                <a:close/>
              </a:path>
              <a:path w="1931035" h="294640">
                <a:moveTo>
                  <a:pt x="1167638" y="16637"/>
                </a:moveTo>
                <a:lnTo>
                  <a:pt x="1116583" y="16637"/>
                </a:lnTo>
                <a:lnTo>
                  <a:pt x="1116583" y="64388"/>
                </a:lnTo>
                <a:lnTo>
                  <a:pt x="1167638" y="64388"/>
                </a:lnTo>
                <a:lnTo>
                  <a:pt x="1167638" y="16637"/>
                </a:lnTo>
                <a:close/>
              </a:path>
              <a:path w="1931035" h="294640">
                <a:moveTo>
                  <a:pt x="1297939" y="64388"/>
                </a:moveTo>
                <a:lnTo>
                  <a:pt x="1246885" y="64388"/>
                </a:lnTo>
                <a:lnTo>
                  <a:pt x="1246885" y="231521"/>
                </a:lnTo>
                <a:lnTo>
                  <a:pt x="1297939" y="231521"/>
                </a:lnTo>
                <a:lnTo>
                  <a:pt x="1297939" y="64388"/>
                </a:lnTo>
                <a:close/>
              </a:path>
              <a:path w="1931035" h="294640">
                <a:moveTo>
                  <a:pt x="1299337" y="0"/>
                </a:moveTo>
                <a:lnTo>
                  <a:pt x="1245489" y="0"/>
                </a:lnTo>
                <a:lnTo>
                  <a:pt x="1245489" y="40512"/>
                </a:lnTo>
                <a:lnTo>
                  <a:pt x="1299337" y="40512"/>
                </a:lnTo>
                <a:lnTo>
                  <a:pt x="1299337" y="0"/>
                </a:lnTo>
                <a:close/>
              </a:path>
              <a:path w="1931035" h="294640">
                <a:moveTo>
                  <a:pt x="1385696" y="64388"/>
                </a:moveTo>
                <a:lnTo>
                  <a:pt x="1331848" y="64388"/>
                </a:lnTo>
                <a:lnTo>
                  <a:pt x="1392682" y="231521"/>
                </a:lnTo>
                <a:lnTo>
                  <a:pt x="1450340" y="231521"/>
                </a:lnTo>
                <a:lnTo>
                  <a:pt x="1469411" y="179450"/>
                </a:lnTo>
                <a:lnTo>
                  <a:pt x="1422527" y="179450"/>
                </a:lnTo>
                <a:lnTo>
                  <a:pt x="1385696" y="64388"/>
                </a:lnTo>
                <a:close/>
              </a:path>
              <a:path w="1931035" h="294640">
                <a:moveTo>
                  <a:pt x="1511554" y="64388"/>
                </a:moveTo>
                <a:lnTo>
                  <a:pt x="1458848" y="64388"/>
                </a:lnTo>
                <a:lnTo>
                  <a:pt x="1422527" y="179450"/>
                </a:lnTo>
                <a:lnTo>
                  <a:pt x="1469411" y="179450"/>
                </a:lnTo>
                <a:lnTo>
                  <a:pt x="1511554" y="64388"/>
                </a:lnTo>
                <a:close/>
              </a:path>
              <a:path w="1931035" h="294640">
                <a:moveTo>
                  <a:pt x="1583690" y="64388"/>
                </a:moveTo>
                <a:lnTo>
                  <a:pt x="1532635" y="64388"/>
                </a:lnTo>
                <a:lnTo>
                  <a:pt x="1532635" y="231521"/>
                </a:lnTo>
                <a:lnTo>
                  <a:pt x="1583690" y="231521"/>
                </a:lnTo>
                <a:lnTo>
                  <a:pt x="1583690" y="64388"/>
                </a:lnTo>
                <a:close/>
              </a:path>
              <a:path w="1931035" h="294640">
                <a:moveTo>
                  <a:pt x="1585086" y="0"/>
                </a:moveTo>
                <a:lnTo>
                  <a:pt x="1531238" y="0"/>
                </a:lnTo>
                <a:lnTo>
                  <a:pt x="1531238" y="40512"/>
                </a:lnTo>
                <a:lnTo>
                  <a:pt x="1585086" y="40512"/>
                </a:lnTo>
                <a:lnTo>
                  <a:pt x="1585086" y="0"/>
                </a:lnTo>
                <a:close/>
              </a:path>
              <a:path w="1931035" h="294640">
                <a:moveTo>
                  <a:pt x="1691512" y="100711"/>
                </a:moveTo>
                <a:lnTo>
                  <a:pt x="1640458" y="100711"/>
                </a:lnTo>
                <a:lnTo>
                  <a:pt x="1640515" y="179705"/>
                </a:lnTo>
                <a:lnTo>
                  <a:pt x="1654936" y="222123"/>
                </a:lnTo>
                <a:lnTo>
                  <a:pt x="1699133" y="234823"/>
                </a:lnTo>
                <a:lnTo>
                  <a:pt x="1707895" y="234823"/>
                </a:lnTo>
                <a:lnTo>
                  <a:pt x="1739010" y="229997"/>
                </a:lnTo>
                <a:lnTo>
                  <a:pt x="1739010" y="198500"/>
                </a:lnTo>
                <a:lnTo>
                  <a:pt x="1709038" y="198500"/>
                </a:lnTo>
                <a:lnTo>
                  <a:pt x="1704212" y="197485"/>
                </a:lnTo>
                <a:lnTo>
                  <a:pt x="1691640" y="179705"/>
                </a:lnTo>
                <a:lnTo>
                  <a:pt x="1691640" y="175387"/>
                </a:lnTo>
                <a:lnTo>
                  <a:pt x="1691512" y="170942"/>
                </a:lnTo>
                <a:lnTo>
                  <a:pt x="1691512" y="100711"/>
                </a:lnTo>
                <a:close/>
              </a:path>
              <a:path w="1931035" h="294640">
                <a:moveTo>
                  <a:pt x="1739010" y="193421"/>
                </a:moveTo>
                <a:lnTo>
                  <a:pt x="1734693" y="193421"/>
                </a:lnTo>
                <a:lnTo>
                  <a:pt x="1733042" y="194437"/>
                </a:lnTo>
                <a:lnTo>
                  <a:pt x="1729994" y="195453"/>
                </a:lnTo>
                <a:lnTo>
                  <a:pt x="1725803" y="196723"/>
                </a:lnTo>
                <a:lnTo>
                  <a:pt x="1721484" y="197866"/>
                </a:lnTo>
                <a:lnTo>
                  <a:pt x="1718056" y="198500"/>
                </a:lnTo>
                <a:lnTo>
                  <a:pt x="1739010" y="198500"/>
                </a:lnTo>
                <a:lnTo>
                  <a:pt x="1739010" y="193421"/>
                </a:lnTo>
                <a:close/>
              </a:path>
              <a:path w="1931035" h="294640">
                <a:moveTo>
                  <a:pt x="1739010" y="64388"/>
                </a:moveTo>
                <a:lnTo>
                  <a:pt x="1619504" y="64388"/>
                </a:lnTo>
                <a:lnTo>
                  <a:pt x="1619504" y="100711"/>
                </a:lnTo>
                <a:lnTo>
                  <a:pt x="1739010" y="100711"/>
                </a:lnTo>
                <a:lnTo>
                  <a:pt x="1739010" y="64388"/>
                </a:lnTo>
                <a:close/>
              </a:path>
              <a:path w="1931035" h="294640">
                <a:moveTo>
                  <a:pt x="1691512" y="16637"/>
                </a:moveTo>
                <a:lnTo>
                  <a:pt x="1640458" y="16637"/>
                </a:lnTo>
                <a:lnTo>
                  <a:pt x="1640458" y="64388"/>
                </a:lnTo>
                <a:lnTo>
                  <a:pt x="1691512" y="64388"/>
                </a:lnTo>
                <a:lnTo>
                  <a:pt x="1691512" y="16637"/>
                </a:lnTo>
                <a:close/>
              </a:path>
              <a:path w="1931035" h="294640">
                <a:moveTo>
                  <a:pt x="1804416" y="64388"/>
                </a:moveTo>
                <a:lnTo>
                  <a:pt x="1750948" y="64388"/>
                </a:lnTo>
                <a:lnTo>
                  <a:pt x="1812797" y="230250"/>
                </a:lnTo>
                <a:lnTo>
                  <a:pt x="1787524" y="292862"/>
                </a:lnTo>
                <a:lnTo>
                  <a:pt x="1842770" y="292862"/>
                </a:lnTo>
                <a:lnTo>
                  <a:pt x="1889380" y="172212"/>
                </a:lnTo>
                <a:lnTo>
                  <a:pt x="1842516" y="172212"/>
                </a:lnTo>
                <a:lnTo>
                  <a:pt x="1804416" y="64388"/>
                </a:lnTo>
                <a:close/>
              </a:path>
              <a:path w="1931035" h="294640">
                <a:moveTo>
                  <a:pt x="1931034" y="64388"/>
                </a:moveTo>
                <a:lnTo>
                  <a:pt x="1878583" y="64388"/>
                </a:lnTo>
                <a:lnTo>
                  <a:pt x="1842516" y="172212"/>
                </a:lnTo>
                <a:lnTo>
                  <a:pt x="1889380" y="172212"/>
                </a:lnTo>
                <a:lnTo>
                  <a:pt x="1931034" y="6438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07916" y="225679"/>
            <a:ext cx="566420" cy="236220"/>
          </a:xfrm>
          <a:custGeom>
            <a:avLst/>
            <a:gdLst/>
            <a:ahLst/>
            <a:cxnLst/>
            <a:rect l="l" t="t" r="r" b="b"/>
            <a:pathLst>
              <a:path w="566420" h="236220">
                <a:moveTo>
                  <a:pt x="155050" y="96393"/>
                </a:moveTo>
                <a:lnTo>
                  <a:pt x="65912" y="96393"/>
                </a:lnTo>
                <a:lnTo>
                  <a:pt x="75693" y="96726"/>
                </a:lnTo>
                <a:lnTo>
                  <a:pt x="84248" y="97726"/>
                </a:lnTo>
                <a:lnTo>
                  <a:pt x="91541" y="99393"/>
                </a:lnTo>
                <a:lnTo>
                  <a:pt x="97536" y="101726"/>
                </a:lnTo>
                <a:lnTo>
                  <a:pt x="104648" y="105156"/>
                </a:lnTo>
                <a:lnTo>
                  <a:pt x="108331" y="111506"/>
                </a:lnTo>
                <a:lnTo>
                  <a:pt x="108331" y="121666"/>
                </a:lnTo>
                <a:lnTo>
                  <a:pt x="97186" y="122428"/>
                </a:lnTo>
                <a:lnTo>
                  <a:pt x="86233" y="123380"/>
                </a:lnTo>
                <a:lnTo>
                  <a:pt x="45656" y="129666"/>
                </a:lnTo>
                <a:lnTo>
                  <a:pt x="12057" y="148169"/>
                </a:lnTo>
                <a:lnTo>
                  <a:pt x="0" y="183642"/>
                </a:lnTo>
                <a:lnTo>
                  <a:pt x="952" y="194569"/>
                </a:lnTo>
                <a:lnTo>
                  <a:pt x="23332" y="227661"/>
                </a:lnTo>
                <a:lnTo>
                  <a:pt x="53086" y="235966"/>
                </a:lnTo>
                <a:lnTo>
                  <a:pt x="59562" y="235966"/>
                </a:lnTo>
                <a:lnTo>
                  <a:pt x="97790" y="221742"/>
                </a:lnTo>
                <a:lnTo>
                  <a:pt x="101854" y="218567"/>
                </a:lnTo>
                <a:lnTo>
                  <a:pt x="105283" y="216026"/>
                </a:lnTo>
                <a:lnTo>
                  <a:pt x="107950" y="213868"/>
                </a:lnTo>
                <a:lnTo>
                  <a:pt x="158496" y="213868"/>
                </a:lnTo>
                <a:lnTo>
                  <a:pt x="158496" y="199644"/>
                </a:lnTo>
                <a:lnTo>
                  <a:pt x="72262" y="199644"/>
                </a:lnTo>
                <a:lnTo>
                  <a:pt x="67563" y="199262"/>
                </a:lnTo>
                <a:lnTo>
                  <a:pt x="64643" y="198247"/>
                </a:lnTo>
                <a:lnTo>
                  <a:pt x="61595" y="197358"/>
                </a:lnTo>
                <a:lnTo>
                  <a:pt x="58928" y="195834"/>
                </a:lnTo>
                <a:lnTo>
                  <a:pt x="54483" y="191897"/>
                </a:lnTo>
                <a:lnTo>
                  <a:pt x="53086" y="189865"/>
                </a:lnTo>
                <a:lnTo>
                  <a:pt x="52578" y="187706"/>
                </a:lnTo>
                <a:lnTo>
                  <a:pt x="51943" y="185420"/>
                </a:lnTo>
                <a:lnTo>
                  <a:pt x="51781" y="183642"/>
                </a:lnTo>
                <a:lnTo>
                  <a:pt x="51688" y="173990"/>
                </a:lnTo>
                <a:lnTo>
                  <a:pt x="53086" y="169672"/>
                </a:lnTo>
                <a:lnTo>
                  <a:pt x="101092" y="153670"/>
                </a:lnTo>
                <a:lnTo>
                  <a:pt x="107950" y="153035"/>
                </a:lnTo>
                <a:lnTo>
                  <a:pt x="158496" y="153035"/>
                </a:lnTo>
                <a:lnTo>
                  <a:pt x="158496" y="117856"/>
                </a:lnTo>
                <a:lnTo>
                  <a:pt x="157283" y="103806"/>
                </a:lnTo>
                <a:lnTo>
                  <a:pt x="155050" y="96393"/>
                </a:lnTo>
                <a:close/>
              </a:path>
              <a:path w="566420" h="236220">
                <a:moveTo>
                  <a:pt x="158496" y="213868"/>
                </a:moveTo>
                <a:lnTo>
                  <a:pt x="107950" y="213868"/>
                </a:lnTo>
                <a:lnTo>
                  <a:pt x="107950" y="231521"/>
                </a:lnTo>
                <a:lnTo>
                  <a:pt x="158496" y="231521"/>
                </a:lnTo>
                <a:lnTo>
                  <a:pt x="158496" y="213868"/>
                </a:lnTo>
                <a:close/>
              </a:path>
              <a:path w="566420" h="236220">
                <a:moveTo>
                  <a:pt x="158496" y="153035"/>
                </a:moveTo>
                <a:lnTo>
                  <a:pt x="107950" y="153035"/>
                </a:lnTo>
                <a:lnTo>
                  <a:pt x="107950" y="187833"/>
                </a:lnTo>
                <a:lnTo>
                  <a:pt x="104012" y="191388"/>
                </a:lnTo>
                <a:lnTo>
                  <a:pt x="99441" y="194183"/>
                </a:lnTo>
                <a:lnTo>
                  <a:pt x="94234" y="196469"/>
                </a:lnTo>
                <a:lnTo>
                  <a:pt x="89027" y="198628"/>
                </a:lnTo>
                <a:lnTo>
                  <a:pt x="83820" y="199644"/>
                </a:lnTo>
                <a:lnTo>
                  <a:pt x="158496" y="199644"/>
                </a:lnTo>
                <a:lnTo>
                  <a:pt x="158496" y="153035"/>
                </a:lnTo>
                <a:close/>
              </a:path>
              <a:path w="566420" h="236220">
                <a:moveTo>
                  <a:pt x="76454" y="59562"/>
                </a:moveTo>
                <a:lnTo>
                  <a:pt x="31577" y="64194"/>
                </a:lnTo>
                <a:lnTo>
                  <a:pt x="13843" y="67945"/>
                </a:lnTo>
                <a:lnTo>
                  <a:pt x="13843" y="108331"/>
                </a:lnTo>
                <a:lnTo>
                  <a:pt x="18542" y="108331"/>
                </a:lnTo>
                <a:lnTo>
                  <a:pt x="22606" y="106553"/>
                </a:lnTo>
                <a:lnTo>
                  <a:pt x="29463" y="104140"/>
                </a:lnTo>
                <a:lnTo>
                  <a:pt x="65912" y="96393"/>
                </a:lnTo>
                <a:lnTo>
                  <a:pt x="155050" y="96393"/>
                </a:lnTo>
                <a:lnTo>
                  <a:pt x="153654" y="91757"/>
                </a:lnTo>
                <a:lnTo>
                  <a:pt x="113823" y="63087"/>
                </a:lnTo>
                <a:lnTo>
                  <a:pt x="96650" y="60444"/>
                </a:lnTo>
                <a:lnTo>
                  <a:pt x="76454" y="59562"/>
                </a:lnTo>
                <a:close/>
              </a:path>
              <a:path w="566420" h="236220">
                <a:moveTo>
                  <a:pt x="253365" y="64388"/>
                </a:moveTo>
                <a:lnTo>
                  <a:pt x="202311" y="64388"/>
                </a:lnTo>
                <a:lnTo>
                  <a:pt x="202311" y="231521"/>
                </a:lnTo>
                <a:lnTo>
                  <a:pt x="253365" y="231521"/>
                </a:lnTo>
                <a:lnTo>
                  <a:pt x="253365" y="113030"/>
                </a:lnTo>
                <a:lnTo>
                  <a:pt x="258953" y="109600"/>
                </a:lnTo>
                <a:lnTo>
                  <a:pt x="264160" y="107061"/>
                </a:lnTo>
                <a:lnTo>
                  <a:pt x="268859" y="105410"/>
                </a:lnTo>
                <a:lnTo>
                  <a:pt x="273685" y="103886"/>
                </a:lnTo>
                <a:lnTo>
                  <a:pt x="278257" y="103124"/>
                </a:lnTo>
                <a:lnTo>
                  <a:pt x="359876" y="103124"/>
                </a:lnTo>
                <a:lnTo>
                  <a:pt x="358203" y="95265"/>
                </a:lnTo>
                <a:lnTo>
                  <a:pt x="353679" y="84445"/>
                </a:lnTo>
                <a:lnTo>
                  <a:pt x="352508" y="82804"/>
                </a:lnTo>
                <a:lnTo>
                  <a:pt x="253365" y="82804"/>
                </a:lnTo>
                <a:lnTo>
                  <a:pt x="253365" y="64388"/>
                </a:lnTo>
                <a:close/>
              </a:path>
              <a:path w="566420" h="236220">
                <a:moveTo>
                  <a:pt x="359876" y="103124"/>
                </a:moveTo>
                <a:lnTo>
                  <a:pt x="289433" y="103124"/>
                </a:lnTo>
                <a:lnTo>
                  <a:pt x="294513" y="103886"/>
                </a:lnTo>
                <a:lnTo>
                  <a:pt x="298196" y="105663"/>
                </a:lnTo>
                <a:lnTo>
                  <a:pt x="309753" y="128397"/>
                </a:lnTo>
                <a:lnTo>
                  <a:pt x="310515" y="135128"/>
                </a:lnTo>
                <a:lnTo>
                  <a:pt x="310769" y="141859"/>
                </a:lnTo>
                <a:lnTo>
                  <a:pt x="310769" y="231521"/>
                </a:lnTo>
                <a:lnTo>
                  <a:pt x="361823" y="231521"/>
                </a:lnTo>
                <a:lnTo>
                  <a:pt x="361768" y="121793"/>
                </a:lnTo>
                <a:lnTo>
                  <a:pt x="360918" y="108015"/>
                </a:lnTo>
                <a:lnTo>
                  <a:pt x="359876" y="103124"/>
                </a:lnTo>
                <a:close/>
              </a:path>
              <a:path w="566420" h="236220">
                <a:moveTo>
                  <a:pt x="307213" y="59817"/>
                </a:moveTo>
                <a:lnTo>
                  <a:pt x="266668" y="73009"/>
                </a:lnTo>
                <a:lnTo>
                  <a:pt x="253365" y="82804"/>
                </a:lnTo>
                <a:lnTo>
                  <a:pt x="352508" y="82804"/>
                </a:lnTo>
                <a:lnTo>
                  <a:pt x="319359" y="60795"/>
                </a:lnTo>
                <a:lnTo>
                  <a:pt x="307213" y="59817"/>
                </a:lnTo>
                <a:close/>
              </a:path>
              <a:path w="566420" h="236220">
                <a:moveTo>
                  <a:pt x="482727" y="59817"/>
                </a:moveTo>
                <a:lnTo>
                  <a:pt x="473202" y="59817"/>
                </a:lnTo>
                <a:lnTo>
                  <a:pt x="466344" y="60198"/>
                </a:lnTo>
                <a:lnTo>
                  <a:pt x="427553" y="78021"/>
                </a:lnTo>
                <a:lnTo>
                  <a:pt x="406400" y="111506"/>
                </a:lnTo>
                <a:lnTo>
                  <a:pt x="400558" y="149225"/>
                </a:lnTo>
                <a:lnTo>
                  <a:pt x="401651" y="168128"/>
                </a:lnTo>
                <a:lnTo>
                  <a:pt x="417957" y="212598"/>
                </a:lnTo>
                <a:lnTo>
                  <a:pt x="450550" y="234636"/>
                </a:lnTo>
                <a:lnTo>
                  <a:pt x="464312" y="236093"/>
                </a:lnTo>
                <a:lnTo>
                  <a:pt x="471547" y="235759"/>
                </a:lnTo>
                <a:lnTo>
                  <a:pt x="508783" y="219382"/>
                </a:lnTo>
                <a:lnTo>
                  <a:pt x="515238" y="214122"/>
                </a:lnTo>
                <a:lnTo>
                  <a:pt x="566293" y="214122"/>
                </a:lnTo>
                <a:lnTo>
                  <a:pt x="566293" y="195453"/>
                </a:lnTo>
                <a:lnTo>
                  <a:pt x="486918" y="195453"/>
                </a:lnTo>
                <a:lnTo>
                  <a:pt x="478657" y="194762"/>
                </a:lnTo>
                <a:lnTo>
                  <a:pt x="453511" y="160168"/>
                </a:lnTo>
                <a:lnTo>
                  <a:pt x="453009" y="148717"/>
                </a:lnTo>
                <a:lnTo>
                  <a:pt x="453647" y="137644"/>
                </a:lnTo>
                <a:lnTo>
                  <a:pt x="475615" y="102203"/>
                </a:lnTo>
                <a:lnTo>
                  <a:pt x="493141" y="98933"/>
                </a:lnTo>
                <a:lnTo>
                  <a:pt x="566293" y="98933"/>
                </a:lnTo>
                <a:lnTo>
                  <a:pt x="566293" y="71120"/>
                </a:lnTo>
                <a:lnTo>
                  <a:pt x="515238" y="71120"/>
                </a:lnTo>
                <a:lnTo>
                  <a:pt x="508888" y="67818"/>
                </a:lnTo>
                <a:lnTo>
                  <a:pt x="502666" y="65150"/>
                </a:lnTo>
                <a:lnTo>
                  <a:pt x="490474" y="60833"/>
                </a:lnTo>
                <a:lnTo>
                  <a:pt x="482727" y="59817"/>
                </a:lnTo>
                <a:close/>
              </a:path>
              <a:path w="566420" h="236220">
                <a:moveTo>
                  <a:pt x="566293" y="214122"/>
                </a:moveTo>
                <a:lnTo>
                  <a:pt x="515238" y="214122"/>
                </a:lnTo>
                <a:lnTo>
                  <a:pt x="515238" y="231521"/>
                </a:lnTo>
                <a:lnTo>
                  <a:pt x="566293" y="231521"/>
                </a:lnTo>
                <a:lnTo>
                  <a:pt x="566293" y="214122"/>
                </a:lnTo>
                <a:close/>
              </a:path>
              <a:path w="566420" h="236220">
                <a:moveTo>
                  <a:pt x="566293" y="98933"/>
                </a:moveTo>
                <a:lnTo>
                  <a:pt x="496443" y="98933"/>
                </a:lnTo>
                <a:lnTo>
                  <a:pt x="499999" y="99313"/>
                </a:lnTo>
                <a:lnTo>
                  <a:pt x="503936" y="99949"/>
                </a:lnTo>
                <a:lnTo>
                  <a:pt x="507873" y="100711"/>
                </a:lnTo>
                <a:lnTo>
                  <a:pt x="511683" y="101854"/>
                </a:lnTo>
                <a:lnTo>
                  <a:pt x="515238" y="103378"/>
                </a:lnTo>
                <a:lnTo>
                  <a:pt x="515238" y="185547"/>
                </a:lnTo>
                <a:lnTo>
                  <a:pt x="491490" y="195453"/>
                </a:lnTo>
                <a:lnTo>
                  <a:pt x="566293" y="195453"/>
                </a:lnTo>
                <a:lnTo>
                  <a:pt x="566293" y="98933"/>
                </a:lnTo>
                <a:close/>
              </a:path>
              <a:path w="566420" h="236220">
                <a:moveTo>
                  <a:pt x="566293" y="0"/>
                </a:moveTo>
                <a:lnTo>
                  <a:pt x="515238" y="0"/>
                </a:lnTo>
                <a:lnTo>
                  <a:pt x="515238" y="71120"/>
                </a:lnTo>
                <a:lnTo>
                  <a:pt x="566293" y="71120"/>
                </a:lnTo>
                <a:lnTo>
                  <a:pt x="566293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89398" y="225679"/>
            <a:ext cx="1262380" cy="293370"/>
          </a:xfrm>
          <a:custGeom>
            <a:avLst/>
            <a:gdLst/>
            <a:ahLst/>
            <a:cxnLst/>
            <a:rect l="l" t="t" r="r" b="b"/>
            <a:pathLst>
              <a:path w="1262379" h="293370">
                <a:moveTo>
                  <a:pt x="89280" y="9906"/>
                </a:moveTo>
                <a:lnTo>
                  <a:pt x="0" y="9906"/>
                </a:lnTo>
                <a:lnTo>
                  <a:pt x="0" y="231521"/>
                </a:lnTo>
                <a:lnTo>
                  <a:pt x="54228" y="231521"/>
                </a:lnTo>
                <a:lnTo>
                  <a:pt x="54228" y="159385"/>
                </a:lnTo>
                <a:lnTo>
                  <a:pt x="88011" y="159385"/>
                </a:lnTo>
                <a:lnTo>
                  <a:pt x="126491" y="152654"/>
                </a:lnTo>
                <a:lnTo>
                  <a:pt x="158942" y="127718"/>
                </a:lnTo>
                <a:lnTo>
                  <a:pt x="165165" y="117475"/>
                </a:lnTo>
                <a:lnTo>
                  <a:pt x="54228" y="117475"/>
                </a:lnTo>
                <a:lnTo>
                  <a:pt x="54228" y="51308"/>
                </a:lnTo>
                <a:lnTo>
                  <a:pt x="168761" y="51308"/>
                </a:lnTo>
                <a:lnTo>
                  <a:pt x="167004" y="46990"/>
                </a:lnTo>
                <a:lnTo>
                  <a:pt x="136144" y="18145"/>
                </a:lnTo>
                <a:lnTo>
                  <a:pt x="98954" y="10142"/>
                </a:lnTo>
                <a:lnTo>
                  <a:pt x="89280" y="9906"/>
                </a:lnTo>
                <a:close/>
              </a:path>
              <a:path w="1262379" h="293370">
                <a:moveTo>
                  <a:pt x="168761" y="51308"/>
                </a:moveTo>
                <a:lnTo>
                  <a:pt x="72516" y="51308"/>
                </a:lnTo>
                <a:lnTo>
                  <a:pt x="79628" y="51435"/>
                </a:lnTo>
                <a:lnTo>
                  <a:pt x="90424" y="51943"/>
                </a:lnTo>
                <a:lnTo>
                  <a:pt x="117601" y="74930"/>
                </a:lnTo>
                <a:lnTo>
                  <a:pt x="117601" y="87503"/>
                </a:lnTo>
                <a:lnTo>
                  <a:pt x="116839" y="92837"/>
                </a:lnTo>
                <a:lnTo>
                  <a:pt x="115188" y="97282"/>
                </a:lnTo>
                <a:lnTo>
                  <a:pt x="113664" y="101600"/>
                </a:lnTo>
                <a:lnTo>
                  <a:pt x="92583" y="115697"/>
                </a:lnTo>
                <a:lnTo>
                  <a:pt x="86613" y="116967"/>
                </a:lnTo>
                <a:lnTo>
                  <a:pt x="78993" y="117475"/>
                </a:lnTo>
                <a:lnTo>
                  <a:pt x="165165" y="117475"/>
                </a:lnTo>
                <a:lnTo>
                  <a:pt x="173736" y="79883"/>
                </a:lnTo>
                <a:lnTo>
                  <a:pt x="173309" y="70617"/>
                </a:lnTo>
                <a:lnTo>
                  <a:pt x="172037" y="62055"/>
                </a:lnTo>
                <a:lnTo>
                  <a:pt x="169931" y="54183"/>
                </a:lnTo>
                <a:lnTo>
                  <a:pt x="168761" y="51308"/>
                </a:lnTo>
                <a:close/>
              </a:path>
              <a:path w="1262379" h="293370">
                <a:moveTo>
                  <a:pt x="282066" y="59182"/>
                </a:moveTo>
                <a:lnTo>
                  <a:pt x="230632" y="72469"/>
                </a:lnTo>
                <a:lnTo>
                  <a:pt x="200870" y="110871"/>
                </a:lnTo>
                <a:lnTo>
                  <a:pt x="195072" y="148082"/>
                </a:lnTo>
                <a:lnTo>
                  <a:pt x="196500" y="167562"/>
                </a:lnTo>
                <a:lnTo>
                  <a:pt x="217931" y="212979"/>
                </a:lnTo>
                <a:lnTo>
                  <a:pt x="262562" y="235249"/>
                </a:lnTo>
                <a:lnTo>
                  <a:pt x="282066" y="236728"/>
                </a:lnTo>
                <a:lnTo>
                  <a:pt x="301517" y="235249"/>
                </a:lnTo>
                <a:lnTo>
                  <a:pt x="346201" y="212979"/>
                </a:lnTo>
                <a:lnTo>
                  <a:pt x="356415" y="199390"/>
                </a:lnTo>
                <a:lnTo>
                  <a:pt x="277113" y="199390"/>
                </a:lnTo>
                <a:lnTo>
                  <a:pt x="272288" y="198500"/>
                </a:lnTo>
                <a:lnTo>
                  <a:pt x="248665" y="165354"/>
                </a:lnTo>
                <a:lnTo>
                  <a:pt x="247776" y="157480"/>
                </a:lnTo>
                <a:lnTo>
                  <a:pt x="247782" y="148082"/>
                </a:lnTo>
                <a:lnTo>
                  <a:pt x="257937" y="106934"/>
                </a:lnTo>
                <a:lnTo>
                  <a:pt x="268986" y="98679"/>
                </a:lnTo>
                <a:lnTo>
                  <a:pt x="272796" y="97282"/>
                </a:lnTo>
                <a:lnTo>
                  <a:pt x="277113" y="96520"/>
                </a:lnTo>
                <a:lnTo>
                  <a:pt x="356510" y="96520"/>
                </a:lnTo>
                <a:lnTo>
                  <a:pt x="356236" y="95932"/>
                </a:lnTo>
                <a:lnTo>
                  <a:pt x="346328" y="82931"/>
                </a:lnTo>
                <a:lnTo>
                  <a:pt x="333805" y="72522"/>
                </a:lnTo>
                <a:lnTo>
                  <a:pt x="318912" y="65103"/>
                </a:lnTo>
                <a:lnTo>
                  <a:pt x="301636" y="60658"/>
                </a:lnTo>
                <a:lnTo>
                  <a:pt x="282066" y="59182"/>
                </a:lnTo>
                <a:close/>
              </a:path>
              <a:path w="1262379" h="293370">
                <a:moveTo>
                  <a:pt x="356510" y="96520"/>
                </a:moveTo>
                <a:lnTo>
                  <a:pt x="286892" y="96520"/>
                </a:lnTo>
                <a:lnTo>
                  <a:pt x="291464" y="97409"/>
                </a:lnTo>
                <a:lnTo>
                  <a:pt x="295783" y="99060"/>
                </a:lnTo>
                <a:lnTo>
                  <a:pt x="299974" y="100711"/>
                </a:lnTo>
                <a:lnTo>
                  <a:pt x="303656" y="103632"/>
                </a:lnTo>
                <a:lnTo>
                  <a:pt x="306577" y="107696"/>
                </a:lnTo>
                <a:lnTo>
                  <a:pt x="309625" y="111633"/>
                </a:lnTo>
                <a:lnTo>
                  <a:pt x="312038" y="116967"/>
                </a:lnTo>
                <a:lnTo>
                  <a:pt x="315340" y="130301"/>
                </a:lnTo>
                <a:lnTo>
                  <a:pt x="316229" y="138557"/>
                </a:lnTo>
                <a:lnTo>
                  <a:pt x="316229" y="159004"/>
                </a:lnTo>
                <a:lnTo>
                  <a:pt x="315467" y="167259"/>
                </a:lnTo>
                <a:lnTo>
                  <a:pt x="312165" y="179197"/>
                </a:lnTo>
                <a:lnTo>
                  <a:pt x="309625" y="184404"/>
                </a:lnTo>
                <a:lnTo>
                  <a:pt x="306324" y="188595"/>
                </a:lnTo>
                <a:lnTo>
                  <a:pt x="303402" y="192532"/>
                </a:lnTo>
                <a:lnTo>
                  <a:pt x="299847" y="195325"/>
                </a:lnTo>
                <a:lnTo>
                  <a:pt x="295655" y="196976"/>
                </a:lnTo>
                <a:lnTo>
                  <a:pt x="291464" y="198500"/>
                </a:lnTo>
                <a:lnTo>
                  <a:pt x="287020" y="199390"/>
                </a:lnTo>
                <a:lnTo>
                  <a:pt x="356415" y="199390"/>
                </a:lnTo>
                <a:lnTo>
                  <a:pt x="363235" y="184864"/>
                </a:lnTo>
                <a:lnTo>
                  <a:pt x="367508" y="167562"/>
                </a:lnTo>
                <a:lnTo>
                  <a:pt x="368935" y="148082"/>
                </a:lnTo>
                <a:lnTo>
                  <a:pt x="367528" y="128508"/>
                </a:lnTo>
                <a:lnTo>
                  <a:pt x="363299" y="111125"/>
                </a:lnTo>
                <a:lnTo>
                  <a:pt x="356510" y="96520"/>
                </a:lnTo>
                <a:close/>
              </a:path>
              <a:path w="1262379" h="293370">
                <a:moveTo>
                  <a:pt x="457708" y="0"/>
                </a:moveTo>
                <a:lnTo>
                  <a:pt x="406653" y="0"/>
                </a:lnTo>
                <a:lnTo>
                  <a:pt x="406653" y="231521"/>
                </a:lnTo>
                <a:lnTo>
                  <a:pt x="457708" y="231521"/>
                </a:lnTo>
                <a:lnTo>
                  <a:pt x="457708" y="0"/>
                </a:lnTo>
                <a:close/>
              </a:path>
              <a:path w="1262379" h="293370">
                <a:moveTo>
                  <a:pt x="654668" y="96393"/>
                </a:moveTo>
                <a:lnTo>
                  <a:pt x="565530" y="96393"/>
                </a:lnTo>
                <a:lnTo>
                  <a:pt x="575311" y="96726"/>
                </a:lnTo>
                <a:lnTo>
                  <a:pt x="583866" y="97726"/>
                </a:lnTo>
                <a:lnTo>
                  <a:pt x="591159" y="99393"/>
                </a:lnTo>
                <a:lnTo>
                  <a:pt x="597153" y="101726"/>
                </a:lnTo>
                <a:lnTo>
                  <a:pt x="604265" y="105156"/>
                </a:lnTo>
                <a:lnTo>
                  <a:pt x="607949" y="111506"/>
                </a:lnTo>
                <a:lnTo>
                  <a:pt x="607949" y="121666"/>
                </a:lnTo>
                <a:lnTo>
                  <a:pt x="596804" y="122428"/>
                </a:lnTo>
                <a:lnTo>
                  <a:pt x="585851" y="123380"/>
                </a:lnTo>
                <a:lnTo>
                  <a:pt x="545274" y="129666"/>
                </a:lnTo>
                <a:lnTo>
                  <a:pt x="511675" y="148169"/>
                </a:lnTo>
                <a:lnTo>
                  <a:pt x="499617" y="183642"/>
                </a:lnTo>
                <a:lnTo>
                  <a:pt x="500570" y="194569"/>
                </a:lnTo>
                <a:lnTo>
                  <a:pt x="522950" y="227661"/>
                </a:lnTo>
                <a:lnTo>
                  <a:pt x="552703" y="235966"/>
                </a:lnTo>
                <a:lnTo>
                  <a:pt x="559180" y="235966"/>
                </a:lnTo>
                <a:lnTo>
                  <a:pt x="597408" y="221742"/>
                </a:lnTo>
                <a:lnTo>
                  <a:pt x="601472" y="218567"/>
                </a:lnTo>
                <a:lnTo>
                  <a:pt x="604901" y="216026"/>
                </a:lnTo>
                <a:lnTo>
                  <a:pt x="607567" y="213868"/>
                </a:lnTo>
                <a:lnTo>
                  <a:pt x="658113" y="213868"/>
                </a:lnTo>
                <a:lnTo>
                  <a:pt x="658113" y="199644"/>
                </a:lnTo>
                <a:lnTo>
                  <a:pt x="571880" y="199644"/>
                </a:lnTo>
                <a:lnTo>
                  <a:pt x="567181" y="199262"/>
                </a:lnTo>
                <a:lnTo>
                  <a:pt x="564261" y="198247"/>
                </a:lnTo>
                <a:lnTo>
                  <a:pt x="561213" y="197358"/>
                </a:lnTo>
                <a:lnTo>
                  <a:pt x="558546" y="195834"/>
                </a:lnTo>
                <a:lnTo>
                  <a:pt x="554101" y="191897"/>
                </a:lnTo>
                <a:lnTo>
                  <a:pt x="552703" y="189865"/>
                </a:lnTo>
                <a:lnTo>
                  <a:pt x="552196" y="187706"/>
                </a:lnTo>
                <a:lnTo>
                  <a:pt x="551561" y="185420"/>
                </a:lnTo>
                <a:lnTo>
                  <a:pt x="551399" y="183642"/>
                </a:lnTo>
                <a:lnTo>
                  <a:pt x="551306" y="173990"/>
                </a:lnTo>
                <a:lnTo>
                  <a:pt x="552703" y="169672"/>
                </a:lnTo>
                <a:lnTo>
                  <a:pt x="600710" y="153670"/>
                </a:lnTo>
                <a:lnTo>
                  <a:pt x="607567" y="153035"/>
                </a:lnTo>
                <a:lnTo>
                  <a:pt x="658113" y="153035"/>
                </a:lnTo>
                <a:lnTo>
                  <a:pt x="658113" y="117856"/>
                </a:lnTo>
                <a:lnTo>
                  <a:pt x="656901" y="103806"/>
                </a:lnTo>
                <a:lnTo>
                  <a:pt x="654668" y="96393"/>
                </a:lnTo>
                <a:close/>
              </a:path>
              <a:path w="1262379" h="293370">
                <a:moveTo>
                  <a:pt x="658113" y="213868"/>
                </a:moveTo>
                <a:lnTo>
                  <a:pt x="607567" y="213868"/>
                </a:lnTo>
                <a:lnTo>
                  <a:pt x="607567" y="231521"/>
                </a:lnTo>
                <a:lnTo>
                  <a:pt x="658113" y="231521"/>
                </a:lnTo>
                <a:lnTo>
                  <a:pt x="658113" y="213868"/>
                </a:lnTo>
                <a:close/>
              </a:path>
              <a:path w="1262379" h="293370">
                <a:moveTo>
                  <a:pt x="658113" y="153035"/>
                </a:moveTo>
                <a:lnTo>
                  <a:pt x="607567" y="153035"/>
                </a:lnTo>
                <a:lnTo>
                  <a:pt x="607567" y="187833"/>
                </a:lnTo>
                <a:lnTo>
                  <a:pt x="603630" y="191388"/>
                </a:lnTo>
                <a:lnTo>
                  <a:pt x="599059" y="194183"/>
                </a:lnTo>
                <a:lnTo>
                  <a:pt x="593851" y="196469"/>
                </a:lnTo>
                <a:lnTo>
                  <a:pt x="588645" y="198628"/>
                </a:lnTo>
                <a:lnTo>
                  <a:pt x="583438" y="199644"/>
                </a:lnTo>
                <a:lnTo>
                  <a:pt x="658113" y="199644"/>
                </a:lnTo>
                <a:lnTo>
                  <a:pt x="658113" y="153035"/>
                </a:lnTo>
                <a:close/>
              </a:path>
              <a:path w="1262379" h="293370">
                <a:moveTo>
                  <a:pt x="576072" y="59562"/>
                </a:moveTo>
                <a:lnTo>
                  <a:pt x="531195" y="64194"/>
                </a:lnTo>
                <a:lnTo>
                  <a:pt x="513461" y="67945"/>
                </a:lnTo>
                <a:lnTo>
                  <a:pt x="513461" y="108331"/>
                </a:lnTo>
                <a:lnTo>
                  <a:pt x="518160" y="108331"/>
                </a:lnTo>
                <a:lnTo>
                  <a:pt x="522224" y="106553"/>
                </a:lnTo>
                <a:lnTo>
                  <a:pt x="529081" y="104140"/>
                </a:lnTo>
                <a:lnTo>
                  <a:pt x="565530" y="96393"/>
                </a:lnTo>
                <a:lnTo>
                  <a:pt x="654668" y="96393"/>
                </a:lnTo>
                <a:lnTo>
                  <a:pt x="653272" y="91757"/>
                </a:lnTo>
                <a:lnTo>
                  <a:pt x="613441" y="63087"/>
                </a:lnTo>
                <a:lnTo>
                  <a:pt x="596268" y="60444"/>
                </a:lnTo>
                <a:lnTo>
                  <a:pt x="576072" y="59562"/>
                </a:lnTo>
                <a:close/>
              </a:path>
              <a:path w="1262379" h="293370">
                <a:moveTo>
                  <a:pt x="752983" y="64388"/>
                </a:moveTo>
                <a:lnTo>
                  <a:pt x="701928" y="64388"/>
                </a:lnTo>
                <a:lnTo>
                  <a:pt x="701928" y="231521"/>
                </a:lnTo>
                <a:lnTo>
                  <a:pt x="752983" y="231521"/>
                </a:lnTo>
                <a:lnTo>
                  <a:pt x="752983" y="119634"/>
                </a:lnTo>
                <a:lnTo>
                  <a:pt x="759460" y="117221"/>
                </a:lnTo>
                <a:lnTo>
                  <a:pt x="765428" y="115570"/>
                </a:lnTo>
                <a:lnTo>
                  <a:pt x="776477" y="113537"/>
                </a:lnTo>
                <a:lnTo>
                  <a:pt x="782827" y="113030"/>
                </a:lnTo>
                <a:lnTo>
                  <a:pt x="816990" y="113030"/>
                </a:lnTo>
                <a:lnTo>
                  <a:pt x="816990" y="88900"/>
                </a:lnTo>
                <a:lnTo>
                  <a:pt x="752983" y="88900"/>
                </a:lnTo>
                <a:lnTo>
                  <a:pt x="752983" y="64388"/>
                </a:lnTo>
                <a:close/>
              </a:path>
              <a:path w="1262379" h="293370">
                <a:moveTo>
                  <a:pt x="816990" y="113030"/>
                </a:moveTo>
                <a:lnTo>
                  <a:pt x="793241" y="113030"/>
                </a:lnTo>
                <a:lnTo>
                  <a:pt x="797305" y="113284"/>
                </a:lnTo>
                <a:lnTo>
                  <a:pt x="806830" y="114046"/>
                </a:lnTo>
                <a:lnTo>
                  <a:pt x="810387" y="114681"/>
                </a:lnTo>
                <a:lnTo>
                  <a:pt x="812546" y="115443"/>
                </a:lnTo>
                <a:lnTo>
                  <a:pt x="816990" y="115443"/>
                </a:lnTo>
                <a:lnTo>
                  <a:pt x="816990" y="113030"/>
                </a:lnTo>
                <a:close/>
              </a:path>
              <a:path w="1262379" h="293370">
                <a:moveTo>
                  <a:pt x="806830" y="63754"/>
                </a:moveTo>
                <a:lnTo>
                  <a:pt x="798067" y="63754"/>
                </a:lnTo>
                <a:lnTo>
                  <a:pt x="790448" y="65405"/>
                </a:lnTo>
                <a:lnTo>
                  <a:pt x="752983" y="88900"/>
                </a:lnTo>
                <a:lnTo>
                  <a:pt x="816990" y="88900"/>
                </a:lnTo>
                <a:lnTo>
                  <a:pt x="816990" y="64388"/>
                </a:lnTo>
                <a:lnTo>
                  <a:pt x="815339" y="64135"/>
                </a:lnTo>
                <a:lnTo>
                  <a:pt x="811149" y="63881"/>
                </a:lnTo>
                <a:lnTo>
                  <a:pt x="808863" y="63881"/>
                </a:lnTo>
                <a:lnTo>
                  <a:pt x="806830" y="63754"/>
                </a:lnTo>
                <a:close/>
              </a:path>
              <a:path w="1262379" h="293370">
                <a:moveTo>
                  <a:pt x="905383" y="64388"/>
                </a:moveTo>
                <a:lnTo>
                  <a:pt x="854328" y="64388"/>
                </a:lnTo>
                <a:lnTo>
                  <a:pt x="854328" y="231521"/>
                </a:lnTo>
                <a:lnTo>
                  <a:pt x="905383" y="231521"/>
                </a:lnTo>
                <a:lnTo>
                  <a:pt x="905383" y="64388"/>
                </a:lnTo>
                <a:close/>
              </a:path>
              <a:path w="1262379" h="293370">
                <a:moveTo>
                  <a:pt x="906779" y="0"/>
                </a:moveTo>
                <a:lnTo>
                  <a:pt x="852931" y="0"/>
                </a:lnTo>
                <a:lnTo>
                  <a:pt x="852931" y="40512"/>
                </a:lnTo>
                <a:lnTo>
                  <a:pt x="906779" y="40512"/>
                </a:lnTo>
                <a:lnTo>
                  <a:pt x="906779" y="0"/>
                </a:lnTo>
                <a:close/>
              </a:path>
              <a:path w="1262379" h="293370">
                <a:moveTo>
                  <a:pt x="1013205" y="100711"/>
                </a:moveTo>
                <a:lnTo>
                  <a:pt x="962151" y="100711"/>
                </a:lnTo>
                <a:lnTo>
                  <a:pt x="962208" y="179705"/>
                </a:lnTo>
                <a:lnTo>
                  <a:pt x="976629" y="222123"/>
                </a:lnTo>
                <a:lnTo>
                  <a:pt x="1020826" y="234823"/>
                </a:lnTo>
                <a:lnTo>
                  <a:pt x="1029588" y="234823"/>
                </a:lnTo>
                <a:lnTo>
                  <a:pt x="1060703" y="229997"/>
                </a:lnTo>
                <a:lnTo>
                  <a:pt x="1060703" y="198500"/>
                </a:lnTo>
                <a:lnTo>
                  <a:pt x="1030731" y="198500"/>
                </a:lnTo>
                <a:lnTo>
                  <a:pt x="1025905" y="197485"/>
                </a:lnTo>
                <a:lnTo>
                  <a:pt x="1013333" y="179705"/>
                </a:lnTo>
                <a:lnTo>
                  <a:pt x="1013333" y="175387"/>
                </a:lnTo>
                <a:lnTo>
                  <a:pt x="1013205" y="170942"/>
                </a:lnTo>
                <a:lnTo>
                  <a:pt x="1013205" y="100711"/>
                </a:lnTo>
                <a:close/>
              </a:path>
              <a:path w="1262379" h="293370">
                <a:moveTo>
                  <a:pt x="1060703" y="193421"/>
                </a:moveTo>
                <a:lnTo>
                  <a:pt x="1056386" y="193421"/>
                </a:lnTo>
                <a:lnTo>
                  <a:pt x="1054735" y="194437"/>
                </a:lnTo>
                <a:lnTo>
                  <a:pt x="1051687" y="195453"/>
                </a:lnTo>
                <a:lnTo>
                  <a:pt x="1047496" y="196723"/>
                </a:lnTo>
                <a:lnTo>
                  <a:pt x="1043177" y="197866"/>
                </a:lnTo>
                <a:lnTo>
                  <a:pt x="1039749" y="198500"/>
                </a:lnTo>
                <a:lnTo>
                  <a:pt x="1060703" y="198500"/>
                </a:lnTo>
                <a:lnTo>
                  <a:pt x="1060703" y="193421"/>
                </a:lnTo>
                <a:close/>
              </a:path>
              <a:path w="1262379" h="293370">
                <a:moveTo>
                  <a:pt x="1060703" y="64388"/>
                </a:moveTo>
                <a:lnTo>
                  <a:pt x="941197" y="64388"/>
                </a:lnTo>
                <a:lnTo>
                  <a:pt x="941197" y="100711"/>
                </a:lnTo>
                <a:lnTo>
                  <a:pt x="1060703" y="100711"/>
                </a:lnTo>
                <a:lnTo>
                  <a:pt x="1060703" y="64388"/>
                </a:lnTo>
                <a:close/>
              </a:path>
              <a:path w="1262379" h="293370">
                <a:moveTo>
                  <a:pt x="1013205" y="16637"/>
                </a:moveTo>
                <a:lnTo>
                  <a:pt x="962151" y="16637"/>
                </a:lnTo>
                <a:lnTo>
                  <a:pt x="962151" y="64388"/>
                </a:lnTo>
                <a:lnTo>
                  <a:pt x="1013205" y="64388"/>
                </a:lnTo>
                <a:lnTo>
                  <a:pt x="1013205" y="16637"/>
                </a:lnTo>
                <a:close/>
              </a:path>
              <a:path w="1262379" h="293370">
                <a:moveTo>
                  <a:pt x="1135634" y="64388"/>
                </a:moveTo>
                <a:lnTo>
                  <a:pt x="1082166" y="64388"/>
                </a:lnTo>
                <a:lnTo>
                  <a:pt x="1144015" y="230250"/>
                </a:lnTo>
                <a:lnTo>
                  <a:pt x="1118742" y="292862"/>
                </a:lnTo>
                <a:lnTo>
                  <a:pt x="1173988" y="292862"/>
                </a:lnTo>
                <a:lnTo>
                  <a:pt x="1220598" y="172212"/>
                </a:lnTo>
                <a:lnTo>
                  <a:pt x="1173734" y="172212"/>
                </a:lnTo>
                <a:lnTo>
                  <a:pt x="1135634" y="64388"/>
                </a:lnTo>
                <a:close/>
              </a:path>
              <a:path w="1262379" h="293370">
                <a:moveTo>
                  <a:pt x="1262252" y="64388"/>
                </a:moveTo>
                <a:lnTo>
                  <a:pt x="1209802" y="64388"/>
                </a:lnTo>
                <a:lnTo>
                  <a:pt x="1173734" y="172212"/>
                </a:lnTo>
                <a:lnTo>
                  <a:pt x="1220598" y="172212"/>
                </a:lnTo>
                <a:lnTo>
                  <a:pt x="1262252" y="6438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4864100" y="225679"/>
            <a:ext cx="4279265" cy="2690495"/>
            <a:chOff x="4864100" y="225679"/>
            <a:chExt cx="4279265" cy="2690495"/>
          </a:xfrm>
        </p:grpSpPr>
        <p:sp>
          <p:nvSpPr>
            <p:cNvPr id="7" name="object 7"/>
            <p:cNvSpPr/>
            <p:nvPr/>
          </p:nvSpPr>
          <p:spPr>
            <a:xfrm>
              <a:off x="5918200" y="225679"/>
              <a:ext cx="1875790" cy="2367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64100" y="494919"/>
              <a:ext cx="4278757" cy="24212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9700" y="884237"/>
            <a:ext cx="4780280" cy="39211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325120">
              <a:lnSpc>
                <a:spcPct val="102400"/>
              </a:lnSpc>
              <a:spcBef>
                <a:spcPts val="80"/>
              </a:spcBef>
            </a:pP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Sentiment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emotion,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feeling,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opinion,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views  held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or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expressed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by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users,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sentiment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subjectivity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 float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number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value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whose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range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lies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between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0 to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1.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where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one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very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objective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1 is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very</a:t>
            </a:r>
            <a:r>
              <a:rPr dirty="0" sz="1550" spc="34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subjective.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 marR="548005">
              <a:lnSpc>
                <a:spcPct val="103000"/>
              </a:lnSpc>
              <a:spcBef>
                <a:spcPts val="5"/>
              </a:spcBef>
            </a:pP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Sentiment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subjectivity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determines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judgement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writer’s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how </a:t>
            </a:r>
            <a:r>
              <a:rPr dirty="0" sz="1550" spc="-35">
                <a:solidFill>
                  <a:srgbClr val="124F5C"/>
                </a:solidFill>
                <a:latin typeface="Times New Roman"/>
                <a:cs typeface="Times New Roman"/>
              </a:rPr>
              <a:t>happy,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disappointed,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frustrated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they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service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dirty="0" sz="1550" spc="5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265430">
              <a:lnSpc>
                <a:spcPct val="101000"/>
              </a:lnSpc>
            </a:pP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given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google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play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store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data, sentiment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subjectivity 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range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lies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between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0.5 to 0.7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that’s positive</a:t>
            </a:r>
            <a:r>
              <a:rPr dirty="0" sz="1550" spc="-9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one.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Sentiment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polarity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a float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value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ranging</a:t>
            </a:r>
            <a:r>
              <a:rPr dirty="0" sz="1550" spc="34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from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negative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one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positive one.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i.e.,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range </a:t>
            </a:r>
            <a:r>
              <a:rPr dirty="0" sz="1550" spc="30">
                <a:solidFill>
                  <a:srgbClr val="124F5C"/>
                </a:solidFill>
                <a:latin typeface="Times New Roman"/>
                <a:cs typeface="Times New Roman"/>
              </a:rPr>
              <a:t>(-1,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1,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dtype=float)</a:t>
            </a:r>
            <a:endParaRPr sz="1550">
              <a:latin typeface="Times New Roman"/>
              <a:cs typeface="Times New Roman"/>
            </a:endParaRPr>
          </a:p>
          <a:p>
            <a:pPr marL="12700" marR="502284">
              <a:lnSpc>
                <a:spcPct val="101099"/>
              </a:lnSpc>
              <a:spcBef>
                <a:spcPts val="70"/>
              </a:spcBef>
            </a:pP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where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-1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means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negative statement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1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means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positive 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statement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64100" y="3042768"/>
            <a:ext cx="4279138" cy="2092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136" y="149479"/>
            <a:ext cx="1682114" cy="236220"/>
          </a:xfrm>
          <a:custGeom>
            <a:avLst/>
            <a:gdLst/>
            <a:ahLst/>
            <a:cxnLst/>
            <a:rect l="l" t="t" r="r" b="b"/>
            <a:pathLst>
              <a:path w="1682114" h="236220">
                <a:moveTo>
                  <a:pt x="5938" y="165354"/>
                </a:moveTo>
                <a:lnTo>
                  <a:pt x="0" y="165354"/>
                </a:lnTo>
                <a:lnTo>
                  <a:pt x="0" y="218440"/>
                </a:lnTo>
                <a:lnTo>
                  <a:pt x="36404" y="230759"/>
                </a:lnTo>
                <a:lnTo>
                  <a:pt x="82010" y="235585"/>
                </a:lnTo>
                <a:lnTo>
                  <a:pt x="103451" y="234301"/>
                </a:lnTo>
                <a:lnTo>
                  <a:pt x="153612" y="215137"/>
                </a:lnTo>
                <a:lnTo>
                  <a:pt x="171402" y="194563"/>
                </a:lnTo>
                <a:lnTo>
                  <a:pt x="83699" y="194563"/>
                </a:lnTo>
                <a:lnTo>
                  <a:pt x="73986" y="194089"/>
                </a:lnTo>
                <a:lnTo>
                  <a:pt x="33441" y="182856"/>
                </a:lnTo>
                <a:lnTo>
                  <a:pt x="14602" y="171997"/>
                </a:lnTo>
                <a:lnTo>
                  <a:pt x="5938" y="165354"/>
                </a:lnTo>
                <a:close/>
              </a:path>
              <a:path w="1682114" h="236220">
                <a:moveTo>
                  <a:pt x="95434" y="5842"/>
                </a:moveTo>
                <a:lnTo>
                  <a:pt x="41766" y="16932"/>
                </a:lnTo>
                <a:lnTo>
                  <a:pt x="7864" y="47879"/>
                </a:lnTo>
                <a:lnTo>
                  <a:pt x="1272" y="75946"/>
                </a:lnTo>
                <a:lnTo>
                  <a:pt x="2001" y="87014"/>
                </a:lnTo>
                <a:lnTo>
                  <a:pt x="19700" y="121957"/>
                </a:lnTo>
                <a:lnTo>
                  <a:pt x="57080" y="141172"/>
                </a:lnTo>
                <a:lnTo>
                  <a:pt x="82517" y="147206"/>
                </a:lnTo>
                <a:lnTo>
                  <a:pt x="88876" y="148574"/>
                </a:lnTo>
                <a:lnTo>
                  <a:pt x="95066" y="150012"/>
                </a:lnTo>
                <a:lnTo>
                  <a:pt x="101085" y="151511"/>
                </a:lnTo>
                <a:lnTo>
                  <a:pt x="108629" y="153288"/>
                </a:lnTo>
                <a:lnTo>
                  <a:pt x="114357" y="156083"/>
                </a:lnTo>
                <a:lnTo>
                  <a:pt x="118268" y="159512"/>
                </a:lnTo>
                <a:lnTo>
                  <a:pt x="122180" y="163068"/>
                </a:lnTo>
                <a:lnTo>
                  <a:pt x="124136" y="167259"/>
                </a:lnTo>
                <a:lnTo>
                  <a:pt x="124117" y="177472"/>
                </a:lnTo>
                <a:lnTo>
                  <a:pt x="96704" y="193675"/>
                </a:lnTo>
                <a:lnTo>
                  <a:pt x="91332" y="194310"/>
                </a:lnTo>
                <a:lnTo>
                  <a:pt x="87001" y="194563"/>
                </a:lnTo>
                <a:lnTo>
                  <a:pt x="171402" y="194563"/>
                </a:lnTo>
                <a:lnTo>
                  <a:pt x="173393" y="191531"/>
                </a:lnTo>
                <a:lnTo>
                  <a:pt x="178346" y="177419"/>
                </a:lnTo>
                <a:lnTo>
                  <a:pt x="179990" y="161925"/>
                </a:lnTo>
                <a:lnTo>
                  <a:pt x="179269" y="150947"/>
                </a:lnTo>
                <a:lnTo>
                  <a:pt x="153771" y="111744"/>
                </a:lnTo>
                <a:lnTo>
                  <a:pt x="116897" y="96900"/>
                </a:lnTo>
                <a:lnTo>
                  <a:pt x="109785" y="95376"/>
                </a:lnTo>
                <a:lnTo>
                  <a:pt x="95243" y="92075"/>
                </a:lnTo>
                <a:lnTo>
                  <a:pt x="59239" y="78740"/>
                </a:lnTo>
                <a:lnTo>
                  <a:pt x="57118" y="74295"/>
                </a:lnTo>
                <a:lnTo>
                  <a:pt x="57118" y="64516"/>
                </a:lnTo>
                <a:lnTo>
                  <a:pt x="58439" y="61087"/>
                </a:lnTo>
                <a:lnTo>
                  <a:pt x="63722" y="54991"/>
                </a:lnTo>
                <a:lnTo>
                  <a:pt x="66871" y="52832"/>
                </a:lnTo>
                <a:lnTo>
                  <a:pt x="70554" y="51308"/>
                </a:lnTo>
                <a:lnTo>
                  <a:pt x="74695" y="49530"/>
                </a:lnTo>
                <a:lnTo>
                  <a:pt x="79013" y="48260"/>
                </a:lnTo>
                <a:lnTo>
                  <a:pt x="87966" y="46990"/>
                </a:lnTo>
                <a:lnTo>
                  <a:pt x="92462" y="46736"/>
                </a:lnTo>
                <a:lnTo>
                  <a:pt x="171646" y="46736"/>
                </a:lnTo>
                <a:lnTo>
                  <a:pt x="171646" y="20828"/>
                </a:lnTo>
                <a:lnTo>
                  <a:pt x="126330" y="8306"/>
                </a:lnTo>
                <a:lnTo>
                  <a:pt x="105794" y="6123"/>
                </a:lnTo>
                <a:lnTo>
                  <a:pt x="95434" y="5842"/>
                </a:lnTo>
                <a:close/>
              </a:path>
              <a:path w="1682114" h="236220">
                <a:moveTo>
                  <a:pt x="171646" y="46736"/>
                </a:moveTo>
                <a:lnTo>
                  <a:pt x="96996" y="46736"/>
                </a:lnTo>
                <a:lnTo>
                  <a:pt x="106559" y="47168"/>
                </a:lnTo>
                <a:lnTo>
                  <a:pt x="116025" y="48482"/>
                </a:lnTo>
                <a:lnTo>
                  <a:pt x="151687" y="61960"/>
                </a:lnTo>
                <a:lnTo>
                  <a:pt x="165842" y="71882"/>
                </a:lnTo>
                <a:lnTo>
                  <a:pt x="171646" y="71882"/>
                </a:lnTo>
                <a:lnTo>
                  <a:pt x="171646" y="46736"/>
                </a:lnTo>
                <a:close/>
              </a:path>
              <a:path w="1682114" h="236220">
                <a:moveTo>
                  <a:pt x="296779" y="59182"/>
                </a:moveTo>
                <a:lnTo>
                  <a:pt x="243857" y="72737"/>
                </a:lnTo>
                <a:lnTo>
                  <a:pt x="212607" y="111807"/>
                </a:lnTo>
                <a:lnTo>
                  <a:pt x="206584" y="148971"/>
                </a:lnTo>
                <a:lnTo>
                  <a:pt x="208175" y="168640"/>
                </a:lnTo>
                <a:lnTo>
                  <a:pt x="232035" y="213360"/>
                </a:lnTo>
                <a:lnTo>
                  <a:pt x="282770" y="234559"/>
                </a:lnTo>
                <a:lnTo>
                  <a:pt x="305263" y="235966"/>
                </a:lnTo>
                <a:lnTo>
                  <a:pt x="314326" y="235771"/>
                </a:lnTo>
                <a:lnTo>
                  <a:pt x="354825" y="228393"/>
                </a:lnTo>
                <a:lnTo>
                  <a:pt x="371582" y="222123"/>
                </a:lnTo>
                <a:lnTo>
                  <a:pt x="371582" y="198374"/>
                </a:lnTo>
                <a:lnTo>
                  <a:pt x="310788" y="198374"/>
                </a:lnTo>
                <a:lnTo>
                  <a:pt x="298834" y="197711"/>
                </a:lnTo>
                <a:lnTo>
                  <a:pt x="262159" y="175196"/>
                </a:lnTo>
                <a:lnTo>
                  <a:pt x="258044" y="157861"/>
                </a:lnTo>
                <a:lnTo>
                  <a:pt x="374542" y="157861"/>
                </a:lnTo>
                <a:lnTo>
                  <a:pt x="374542" y="139065"/>
                </a:lnTo>
                <a:lnTo>
                  <a:pt x="373700" y="126492"/>
                </a:lnTo>
                <a:lnTo>
                  <a:pt x="257905" y="126492"/>
                </a:lnTo>
                <a:lnTo>
                  <a:pt x="258990" y="118231"/>
                </a:lnTo>
                <a:lnTo>
                  <a:pt x="292690" y="92710"/>
                </a:lnTo>
                <a:lnTo>
                  <a:pt x="364248" y="92710"/>
                </a:lnTo>
                <a:lnTo>
                  <a:pt x="363569" y="91184"/>
                </a:lnTo>
                <a:lnTo>
                  <a:pt x="355034" y="79756"/>
                </a:lnTo>
                <a:lnTo>
                  <a:pt x="344078" y="70754"/>
                </a:lnTo>
                <a:lnTo>
                  <a:pt x="330717" y="64325"/>
                </a:lnTo>
                <a:lnTo>
                  <a:pt x="314951" y="60467"/>
                </a:lnTo>
                <a:lnTo>
                  <a:pt x="296779" y="59182"/>
                </a:lnTo>
                <a:close/>
              </a:path>
              <a:path w="1682114" h="236220">
                <a:moveTo>
                  <a:pt x="371582" y="179070"/>
                </a:moveTo>
                <a:lnTo>
                  <a:pt x="365918" y="179070"/>
                </a:lnTo>
                <a:lnTo>
                  <a:pt x="361139" y="182544"/>
                </a:lnTo>
                <a:lnTo>
                  <a:pt x="355533" y="185928"/>
                </a:lnTo>
                <a:lnTo>
                  <a:pt x="318784" y="197993"/>
                </a:lnTo>
                <a:lnTo>
                  <a:pt x="310788" y="198374"/>
                </a:lnTo>
                <a:lnTo>
                  <a:pt x="371582" y="198374"/>
                </a:lnTo>
                <a:lnTo>
                  <a:pt x="371582" y="179070"/>
                </a:lnTo>
                <a:close/>
              </a:path>
              <a:path w="1682114" h="236220">
                <a:moveTo>
                  <a:pt x="364248" y="92710"/>
                </a:moveTo>
                <a:lnTo>
                  <a:pt x="303244" y="92710"/>
                </a:lnTo>
                <a:lnTo>
                  <a:pt x="311016" y="95504"/>
                </a:lnTo>
                <a:lnTo>
                  <a:pt x="316007" y="101092"/>
                </a:lnTo>
                <a:lnTo>
                  <a:pt x="319317" y="105882"/>
                </a:lnTo>
                <a:lnTo>
                  <a:pt x="321741" y="111696"/>
                </a:lnTo>
                <a:lnTo>
                  <a:pt x="323280" y="118558"/>
                </a:lnTo>
                <a:lnTo>
                  <a:pt x="323932" y="126492"/>
                </a:lnTo>
                <a:lnTo>
                  <a:pt x="373700" y="126492"/>
                </a:lnTo>
                <a:lnTo>
                  <a:pt x="373322" y="120850"/>
                </a:lnTo>
                <a:lnTo>
                  <a:pt x="369665" y="104886"/>
                </a:lnTo>
                <a:lnTo>
                  <a:pt x="364248" y="92710"/>
                </a:lnTo>
                <a:close/>
              </a:path>
              <a:path w="1682114" h="236220">
                <a:moveTo>
                  <a:pt x="459720" y="64388"/>
                </a:moveTo>
                <a:lnTo>
                  <a:pt x="408679" y="64388"/>
                </a:lnTo>
                <a:lnTo>
                  <a:pt x="408679" y="231521"/>
                </a:lnTo>
                <a:lnTo>
                  <a:pt x="459720" y="231521"/>
                </a:lnTo>
                <a:lnTo>
                  <a:pt x="459720" y="113030"/>
                </a:lnTo>
                <a:lnTo>
                  <a:pt x="465270" y="109600"/>
                </a:lnTo>
                <a:lnTo>
                  <a:pt x="470439" y="107061"/>
                </a:lnTo>
                <a:lnTo>
                  <a:pt x="475202" y="105410"/>
                </a:lnTo>
                <a:lnTo>
                  <a:pt x="479952" y="103886"/>
                </a:lnTo>
                <a:lnTo>
                  <a:pt x="484651" y="103124"/>
                </a:lnTo>
                <a:lnTo>
                  <a:pt x="566210" y="103124"/>
                </a:lnTo>
                <a:lnTo>
                  <a:pt x="564540" y="95265"/>
                </a:lnTo>
                <a:lnTo>
                  <a:pt x="560020" y="84445"/>
                </a:lnTo>
                <a:lnTo>
                  <a:pt x="558850" y="82804"/>
                </a:lnTo>
                <a:lnTo>
                  <a:pt x="459720" y="82804"/>
                </a:lnTo>
                <a:lnTo>
                  <a:pt x="459720" y="64388"/>
                </a:lnTo>
                <a:close/>
              </a:path>
              <a:path w="1682114" h="236220">
                <a:moveTo>
                  <a:pt x="566210" y="103124"/>
                </a:moveTo>
                <a:lnTo>
                  <a:pt x="495763" y="103124"/>
                </a:lnTo>
                <a:lnTo>
                  <a:pt x="500830" y="103886"/>
                </a:lnTo>
                <a:lnTo>
                  <a:pt x="504463" y="105663"/>
                </a:lnTo>
                <a:lnTo>
                  <a:pt x="517112" y="141859"/>
                </a:lnTo>
                <a:lnTo>
                  <a:pt x="517112" y="231521"/>
                </a:lnTo>
                <a:lnTo>
                  <a:pt x="568153" y="231521"/>
                </a:lnTo>
                <a:lnTo>
                  <a:pt x="568098" y="121793"/>
                </a:lnTo>
                <a:lnTo>
                  <a:pt x="567250" y="108015"/>
                </a:lnTo>
                <a:lnTo>
                  <a:pt x="566210" y="103124"/>
                </a:lnTo>
                <a:close/>
              </a:path>
              <a:path w="1682114" h="236220">
                <a:moveTo>
                  <a:pt x="513518" y="59817"/>
                </a:moveTo>
                <a:lnTo>
                  <a:pt x="473006" y="73009"/>
                </a:lnTo>
                <a:lnTo>
                  <a:pt x="459720" y="82804"/>
                </a:lnTo>
                <a:lnTo>
                  <a:pt x="558850" y="82804"/>
                </a:lnTo>
                <a:lnTo>
                  <a:pt x="525665" y="60795"/>
                </a:lnTo>
                <a:lnTo>
                  <a:pt x="513518" y="59817"/>
                </a:lnTo>
                <a:close/>
              </a:path>
              <a:path w="1682114" h="236220">
                <a:moveTo>
                  <a:pt x="672230" y="100711"/>
                </a:moveTo>
                <a:lnTo>
                  <a:pt x="621188" y="100711"/>
                </a:lnTo>
                <a:lnTo>
                  <a:pt x="621245" y="179705"/>
                </a:lnTo>
                <a:lnTo>
                  <a:pt x="635679" y="222123"/>
                </a:lnTo>
                <a:lnTo>
                  <a:pt x="679862" y="234823"/>
                </a:lnTo>
                <a:lnTo>
                  <a:pt x="688727" y="234823"/>
                </a:lnTo>
                <a:lnTo>
                  <a:pt x="719740" y="229997"/>
                </a:lnTo>
                <a:lnTo>
                  <a:pt x="719740" y="198500"/>
                </a:lnTo>
                <a:lnTo>
                  <a:pt x="689806" y="198500"/>
                </a:lnTo>
                <a:lnTo>
                  <a:pt x="684942" y="197485"/>
                </a:lnTo>
                <a:lnTo>
                  <a:pt x="678275" y="193421"/>
                </a:lnTo>
                <a:lnTo>
                  <a:pt x="675951" y="190626"/>
                </a:lnTo>
                <a:lnTo>
                  <a:pt x="674630" y="187198"/>
                </a:lnTo>
                <a:lnTo>
                  <a:pt x="673220" y="183642"/>
                </a:lnTo>
                <a:lnTo>
                  <a:pt x="672471" y="179705"/>
                </a:lnTo>
                <a:lnTo>
                  <a:pt x="672280" y="170942"/>
                </a:lnTo>
                <a:lnTo>
                  <a:pt x="672230" y="100711"/>
                </a:lnTo>
                <a:close/>
              </a:path>
              <a:path w="1682114" h="236220">
                <a:moveTo>
                  <a:pt x="719740" y="193421"/>
                </a:moveTo>
                <a:lnTo>
                  <a:pt x="715511" y="193421"/>
                </a:lnTo>
                <a:lnTo>
                  <a:pt x="713822" y="194437"/>
                </a:lnTo>
                <a:lnTo>
                  <a:pt x="710838" y="195453"/>
                </a:lnTo>
                <a:lnTo>
                  <a:pt x="706558" y="196723"/>
                </a:lnTo>
                <a:lnTo>
                  <a:pt x="702278" y="197866"/>
                </a:lnTo>
                <a:lnTo>
                  <a:pt x="698836" y="198500"/>
                </a:lnTo>
                <a:lnTo>
                  <a:pt x="719740" y="198500"/>
                </a:lnTo>
                <a:lnTo>
                  <a:pt x="719740" y="193421"/>
                </a:lnTo>
                <a:close/>
              </a:path>
              <a:path w="1682114" h="236220">
                <a:moveTo>
                  <a:pt x="719740" y="64388"/>
                </a:moveTo>
                <a:lnTo>
                  <a:pt x="600271" y="64388"/>
                </a:lnTo>
                <a:lnTo>
                  <a:pt x="600271" y="100711"/>
                </a:lnTo>
                <a:lnTo>
                  <a:pt x="719740" y="100711"/>
                </a:lnTo>
                <a:lnTo>
                  <a:pt x="719740" y="64388"/>
                </a:lnTo>
                <a:close/>
              </a:path>
              <a:path w="1682114" h="236220">
                <a:moveTo>
                  <a:pt x="672230" y="16637"/>
                </a:moveTo>
                <a:lnTo>
                  <a:pt x="621188" y="16637"/>
                </a:lnTo>
                <a:lnTo>
                  <a:pt x="621188" y="64388"/>
                </a:lnTo>
                <a:lnTo>
                  <a:pt x="672230" y="64388"/>
                </a:lnTo>
                <a:lnTo>
                  <a:pt x="672230" y="16637"/>
                </a:lnTo>
                <a:close/>
              </a:path>
              <a:path w="1682114" h="236220">
                <a:moveTo>
                  <a:pt x="812145" y="64388"/>
                </a:moveTo>
                <a:lnTo>
                  <a:pt x="761104" y="64388"/>
                </a:lnTo>
                <a:lnTo>
                  <a:pt x="761104" y="231521"/>
                </a:lnTo>
                <a:lnTo>
                  <a:pt x="812145" y="231521"/>
                </a:lnTo>
                <a:lnTo>
                  <a:pt x="812145" y="64388"/>
                </a:lnTo>
                <a:close/>
              </a:path>
              <a:path w="1682114" h="236220">
                <a:moveTo>
                  <a:pt x="813555" y="0"/>
                </a:moveTo>
                <a:lnTo>
                  <a:pt x="759682" y="0"/>
                </a:lnTo>
                <a:lnTo>
                  <a:pt x="759682" y="40512"/>
                </a:lnTo>
                <a:lnTo>
                  <a:pt x="813555" y="40512"/>
                </a:lnTo>
                <a:lnTo>
                  <a:pt x="813555" y="0"/>
                </a:lnTo>
                <a:close/>
              </a:path>
              <a:path w="1682114" h="236220">
                <a:moveTo>
                  <a:pt x="916768" y="64388"/>
                </a:moveTo>
                <a:lnTo>
                  <a:pt x="865727" y="64388"/>
                </a:lnTo>
                <a:lnTo>
                  <a:pt x="865727" y="231521"/>
                </a:lnTo>
                <a:lnTo>
                  <a:pt x="916768" y="231521"/>
                </a:lnTo>
                <a:lnTo>
                  <a:pt x="916768" y="113030"/>
                </a:lnTo>
                <a:lnTo>
                  <a:pt x="920540" y="110617"/>
                </a:lnTo>
                <a:lnTo>
                  <a:pt x="924782" y="108458"/>
                </a:lnTo>
                <a:lnTo>
                  <a:pt x="934205" y="104140"/>
                </a:lnTo>
                <a:lnTo>
                  <a:pt x="939069" y="103124"/>
                </a:lnTo>
                <a:lnTo>
                  <a:pt x="1123302" y="103124"/>
                </a:lnTo>
                <a:lnTo>
                  <a:pt x="1121841" y="95789"/>
                </a:lnTo>
                <a:lnTo>
                  <a:pt x="1119132" y="88773"/>
                </a:lnTo>
                <a:lnTo>
                  <a:pt x="1014914" y="88773"/>
                </a:lnTo>
                <a:lnTo>
                  <a:pt x="1011609" y="82804"/>
                </a:lnTo>
                <a:lnTo>
                  <a:pt x="916768" y="82804"/>
                </a:lnTo>
                <a:lnTo>
                  <a:pt x="916768" y="64388"/>
                </a:lnTo>
                <a:close/>
              </a:path>
              <a:path w="1682114" h="236220">
                <a:moveTo>
                  <a:pt x="1044022" y="103124"/>
                </a:moveTo>
                <a:lnTo>
                  <a:pt x="950283" y="103124"/>
                </a:lnTo>
                <a:lnTo>
                  <a:pt x="955109" y="103886"/>
                </a:lnTo>
                <a:lnTo>
                  <a:pt x="961993" y="107187"/>
                </a:lnTo>
                <a:lnTo>
                  <a:pt x="964558" y="109728"/>
                </a:lnTo>
                <a:lnTo>
                  <a:pt x="966260" y="113411"/>
                </a:lnTo>
                <a:lnTo>
                  <a:pt x="967949" y="116967"/>
                </a:lnTo>
                <a:lnTo>
                  <a:pt x="968990" y="121538"/>
                </a:lnTo>
                <a:lnTo>
                  <a:pt x="969740" y="132969"/>
                </a:lnTo>
                <a:lnTo>
                  <a:pt x="969927" y="139826"/>
                </a:lnTo>
                <a:lnTo>
                  <a:pt x="969930" y="231521"/>
                </a:lnTo>
                <a:lnTo>
                  <a:pt x="1020972" y="231521"/>
                </a:lnTo>
                <a:lnTo>
                  <a:pt x="1020972" y="113030"/>
                </a:lnTo>
                <a:lnTo>
                  <a:pt x="1026814" y="109474"/>
                </a:lnTo>
                <a:lnTo>
                  <a:pt x="1031767" y="106934"/>
                </a:lnTo>
                <a:lnTo>
                  <a:pt x="1039869" y="103886"/>
                </a:lnTo>
                <a:lnTo>
                  <a:pt x="1044022" y="103124"/>
                </a:lnTo>
                <a:close/>
              </a:path>
              <a:path w="1682114" h="236220">
                <a:moveTo>
                  <a:pt x="1123302" y="103124"/>
                </a:moveTo>
                <a:lnTo>
                  <a:pt x="1054576" y="103124"/>
                </a:lnTo>
                <a:lnTo>
                  <a:pt x="1059478" y="103886"/>
                </a:lnTo>
                <a:lnTo>
                  <a:pt x="1066450" y="107187"/>
                </a:lnTo>
                <a:lnTo>
                  <a:pt x="1069003" y="109728"/>
                </a:lnTo>
                <a:lnTo>
                  <a:pt x="1070603" y="113411"/>
                </a:lnTo>
                <a:lnTo>
                  <a:pt x="1072292" y="116967"/>
                </a:lnTo>
                <a:lnTo>
                  <a:pt x="1073308" y="121538"/>
                </a:lnTo>
                <a:lnTo>
                  <a:pt x="1073972" y="132969"/>
                </a:lnTo>
                <a:lnTo>
                  <a:pt x="1074134" y="139826"/>
                </a:lnTo>
                <a:lnTo>
                  <a:pt x="1074134" y="231521"/>
                </a:lnTo>
                <a:lnTo>
                  <a:pt x="1125175" y="231521"/>
                </a:lnTo>
                <a:lnTo>
                  <a:pt x="1125109" y="121538"/>
                </a:lnTo>
                <a:lnTo>
                  <a:pt x="1124342" y="108342"/>
                </a:lnTo>
                <a:lnTo>
                  <a:pt x="1123302" y="103124"/>
                </a:lnTo>
                <a:close/>
              </a:path>
              <a:path w="1682114" h="236220">
                <a:moveTo>
                  <a:pt x="1072800" y="59817"/>
                </a:moveTo>
                <a:lnTo>
                  <a:pt x="1029950" y="76692"/>
                </a:lnTo>
                <a:lnTo>
                  <a:pt x="1014914" y="88773"/>
                </a:lnTo>
                <a:lnTo>
                  <a:pt x="1119132" y="88773"/>
                </a:lnTo>
                <a:lnTo>
                  <a:pt x="1084876" y="60819"/>
                </a:lnTo>
                <a:lnTo>
                  <a:pt x="1072800" y="59817"/>
                </a:lnTo>
                <a:close/>
              </a:path>
              <a:path w="1682114" h="236220">
                <a:moveTo>
                  <a:pt x="968457" y="59817"/>
                </a:moveTo>
                <a:lnTo>
                  <a:pt x="929627" y="73167"/>
                </a:lnTo>
                <a:lnTo>
                  <a:pt x="916768" y="82804"/>
                </a:lnTo>
                <a:lnTo>
                  <a:pt x="1011609" y="82804"/>
                </a:lnTo>
                <a:lnTo>
                  <a:pt x="976065" y="60271"/>
                </a:lnTo>
                <a:lnTo>
                  <a:pt x="968457" y="59817"/>
                </a:lnTo>
                <a:close/>
              </a:path>
              <a:path w="1682114" h="236220">
                <a:moveTo>
                  <a:pt x="1258779" y="59182"/>
                </a:moveTo>
                <a:lnTo>
                  <a:pt x="1205880" y="72737"/>
                </a:lnTo>
                <a:lnTo>
                  <a:pt x="1174626" y="111807"/>
                </a:lnTo>
                <a:lnTo>
                  <a:pt x="1168609" y="148971"/>
                </a:lnTo>
                <a:lnTo>
                  <a:pt x="1170203" y="168640"/>
                </a:lnTo>
                <a:lnTo>
                  <a:pt x="1194009" y="213360"/>
                </a:lnTo>
                <a:lnTo>
                  <a:pt x="1244783" y="234559"/>
                </a:lnTo>
                <a:lnTo>
                  <a:pt x="1267288" y="235966"/>
                </a:lnTo>
                <a:lnTo>
                  <a:pt x="1276335" y="235771"/>
                </a:lnTo>
                <a:lnTo>
                  <a:pt x="1316850" y="228393"/>
                </a:lnTo>
                <a:lnTo>
                  <a:pt x="1333582" y="222123"/>
                </a:lnTo>
                <a:lnTo>
                  <a:pt x="1333582" y="198374"/>
                </a:lnTo>
                <a:lnTo>
                  <a:pt x="1272749" y="198374"/>
                </a:lnTo>
                <a:lnTo>
                  <a:pt x="1260843" y="197711"/>
                </a:lnTo>
                <a:lnTo>
                  <a:pt x="1224156" y="175196"/>
                </a:lnTo>
                <a:lnTo>
                  <a:pt x="1220044" y="157861"/>
                </a:lnTo>
                <a:lnTo>
                  <a:pt x="1336630" y="157861"/>
                </a:lnTo>
                <a:lnTo>
                  <a:pt x="1336630" y="139065"/>
                </a:lnTo>
                <a:lnTo>
                  <a:pt x="1335778" y="126492"/>
                </a:lnTo>
                <a:lnTo>
                  <a:pt x="1219917" y="126492"/>
                </a:lnTo>
                <a:lnTo>
                  <a:pt x="1221012" y="118231"/>
                </a:lnTo>
                <a:lnTo>
                  <a:pt x="1254715" y="92710"/>
                </a:lnTo>
                <a:lnTo>
                  <a:pt x="1326274" y="92710"/>
                </a:lnTo>
                <a:lnTo>
                  <a:pt x="1325593" y="91184"/>
                </a:lnTo>
                <a:lnTo>
                  <a:pt x="1317072" y="79756"/>
                </a:lnTo>
                <a:lnTo>
                  <a:pt x="1306089" y="70754"/>
                </a:lnTo>
                <a:lnTo>
                  <a:pt x="1292736" y="64325"/>
                </a:lnTo>
                <a:lnTo>
                  <a:pt x="1276978" y="60467"/>
                </a:lnTo>
                <a:lnTo>
                  <a:pt x="1258779" y="59182"/>
                </a:lnTo>
                <a:close/>
              </a:path>
              <a:path w="1682114" h="236220">
                <a:moveTo>
                  <a:pt x="1333582" y="179070"/>
                </a:moveTo>
                <a:lnTo>
                  <a:pt x="1327994" y="179070"/>
                </a:lnTo>
                <a:lnTo>
                  <a:pt x="1323208" y="182544"/>
                </a:lnTo>
                <a:lnTo>
                  <a:pt x="1317580" y="185928"/>
                </a:lnTo>
                <a:lnTo>
                  <a:pt x="1280774" y="197993"/>
                </a:lnTo>
                <a:lnTo>
                  <a:pt x="1272749" y="198374"/>
                </a:lnTo>
                <a:lnTo>
                  <a:pt x="1333582" y="198374"/>
                </a:lnTo>
                <a:lnTo>
                  <a:pt x="1333582" y="179070"/>
                </a:lnTo>
                <a:close/>
              </a:path>
              <a:path w="1682114" h="236220">
                <a:moveTo>
                  <a:pt x="1326274" y="92710"/>
                </a:moveTo>
                <a:lnTo>
                  <a:pt x="1265256" y="92710"/>
                </a:lnTo>
                <a:lnTo>
                  <a:pt x="1273003" y="95504"/>
                </a:lnTo>
                <a:lnTo>
                  <a:pt x="1278083" y="101092"/>
                </a:lnTo>
                <a:lnTo>
                  <a:pt x="1281367" y="105882"/>
                </a:lnTo>
                <a:lnTo>
                  <a:pt x="1283782" y="111696"/>
                </a:lnTo>
                <a:lnTo>
                  <a:pt x="1285316" y="118558"/>
                </a:lnTo>
                <a:lnTo>
                  <a:pt x="1285957" y="126492"/>
                </a:lnTo>
                <a:lnTo>
                  <a:pt x="1335778" y="126492"/>
                </a:lnTo>
                <a:lnTo>
                  <a:pt x="1335396" y="120850"/>
                </a:lnTo>
                <a:lnTo>
                  <a:pt x="1331709" y="104886"/>
                </a:lnTo>
                <a:lnTo>
                  <a:pt x="1326274" y="92710"/>
                </a:lnTo>
                <a:close/>
              </a:path>
              <a:path w="1682114" h="236220">
                <a:moveTo>
                  <a:pt x="1421720" y="64388"/>
                </a:moveTo>
                <a:lnTo>
                  <a:pt x="1370666" y="64388"/>
                </a:lnTo>
                <a:lnTo>
                  <a:pt x="1370666" y="231521"/>
                </a:lnTo>
                <a:lnTo>
                  <a:pt x="1421720" y="231521"/>
                </a:lnTo>
                <a:lnTo>
                  <a:pt x="1421720" y="113030"/>
                </a:lnTo>
                <a:lnTo>
                  <a:pt x="1427308" y="109600"/>
                </a:lnTo>
                <a:lnTo>
                  <a:pt x="1432515" y="107061"/>
                </a:lnTo>
                <a:lnTo>
                  <a:pt x="1437214" y="105410"/>
                </a:lnTo>
                <a:lnTo>
                  <a:pt x="1442040" y="103886"/>
                </a:lnTo>
                <a:lnTo>
                  <a:pt x="1446612" y="103124"/>
                </a:lnTo>
                <a:lnTo>
                  <a:pt x="1528232" y="103124"/>
                </a:lnTo>
                <a:lnTo>
                  <a:pt x="1526559" y="95265"/>
                </a:lnTo>
                <a:lnTo>
                  <a:pt x="1522034" y="84445"/>
                </a:lnTo>
                <a:lnTo>
                  <a:pt x="1520864" y="82804"/>
                </a:lnTo>
                <a:lnTo>
                  <a:pt x="1421720" y="82804"/>
                </a:lnTo>
                <a:lnTo>
                  <a:pt x="1421720" y="64388"/>
                </a:lnTo>
                <a:close/>
              </a:path>
              <a:path w="1682114" h="236220">
                <a:moveTo>
                  <a:pt x="1528232" y="103124"/>
                </a:moveTo>
                <a:lnTo>
                  <a:pt x="1457788" y="103124"/>
                </a:lnTo>
                <a:lnTo>
                  <a:pt x="1462868" y="103886"/>
                </a:lnTo>
                <a:lnTo>
                  <a:pt x="1466551" y="105663"/>
                </a:lnTo>
                <a:lnTo>
                  <a:pt x="1478108" y="128397"/>
                </a:lnTo>
                <a:lnTo>
                  <a:pt x="1478870" y="135128"/>
                </a:lnTo>
                <a:lnTo>
                  <a:pt x="1479124" y="141859"/>
                </a:lnTo>
                <a:lnTo>
                  <a:pt x="1479124" y="231521"/>
                </a:lnTo>
                <a:lnTo>
                  <a:pt x="1530178" y="231521"/>
                </a:lnTo>
                <a:lnTo>
                  <a:pt x="1530123" y="121793"/>
                </a:lnTo>
                <a:lnTo>
                  <a:pt x="1529273" y="108015"/>
                </a:lnTo>
                <a:lnTo>
                  <a:pt x="1528232" y="103124"/>
                </a:lnTo>
                <a:close/>
              </a:path>
              <a:path w="1682114" h="236220">
                <a:moveTo>
                  <a:pt x="1475568" y="59817"/>
                </a:moveTo>
                <a:lnTo>
                  <a:pt x="1435023" y="73009"/>
                </a:lnTo>
                <a:lnTo>
                  <a:pt x="1421720" y="82804"/>
                </a:lnTo>
                <a:lnTo>
                  <a:pt x="1520864" y="82804"/>
                </a:lnTo>
                <a:lnTo>
                  <a:pt x="1487714" y="60795"/>
                </a:lnTo>
                <a:lnTo>
                  <a:pt x="1475568" y="59817"/>
                </a:lnTo>
                <a:close/>
              </a:path>
              <a:path w="1682114" h="236220">
                <a:moveTo>
                  <a:pt x="1634318" y="100711"/>
                </a:moveTo>
                <a:lnTo>
                  <a:pt x="1583264" y="100711"/>
                </a:lnTo>
                <a:lnTo>
                  <a:pt x="1583321" y="179705"/>
                </a:lnTo>
                <a:lnTo>
                  <a:pt x="1597742" y="222123"/>
                </a:lnTo>
                <a:lnTo>
                  <a:pt x="1641938" y="234823"/>
                </a:lnTo>
                <a:lnTo>
                  <a:pt x="1650701" y="234823"/>
                </a:lnTo>
                <a:lnTo>
                  <a:pt x="1681816" y="229997"/>
                </a:lnTo>
                <a:lnTo>
                  <a:pt x="1681816" y="198500"/>
                </a:lnTo>
                <a:lnTo>
                  <a:pt x="1651844" y="198500"/>
                </a:lnTo>
                <a:lnTo>
                  <a:pt x="1647018" y="197485"/>
                </a:lnTo>
                <a:lnTo>
                  <a:pt x="1634445" y="179705"/>
                </a:lnTo>
                <a:lnTo>
                  <a:pt x="1634318" y="100711"/>
                </a:lnTo>
                <a:close/>
              </a:path>
              <a:path w="1682114" h="236220">
                <a:moveTo>
                  <a:pt x="1681816" y="193421"/>
                </a:moveTo>
                <a:lnTo>
                  <a:pt x="1677498" y="193421"/>
                </a:lnTo>
                <a:lnTo>
                  <a:pt x="1675847" y="194437"/>
                </a:lnTo>
                <a:lnTo>
                  <a:pt x="1672799" y="195453"/>
                </a:lnTo>
                <a:lnTo>
                  <a:pt x="1668608" y="196723"/>
                </a:lnTo>
                <a:lnTo>
                  <a:pt x="1664290" y="197866"/>
                </a:lnTo>
                <a:lnTo>
                  <a:pt x="1660861" y="198500"/>
                </a:lnTo>
                <a:lnTo>
                  <a:pt x="1681816" y="198500"/>
                </a:lnTo>
                <a:lnTo>
                  <a:pt x="1681816" y="193421"/>
                </a:lnTo>
                <a:close/>
              </a:path>
              <a:path w="1682114" h="236220">
                <a:moveTo>
                  <a:pt x="1681816" y="64388"/>
                </a:moveTo>
                <a:lnTo>
                  <a:pt x="1562309" y="64388"/>
                </a:lnTo>
                <a:lnTo>
                  <a:pt x="1562309" y="100711"/>
                </a:lnTo>
                <a:lnTo>
                  <a:pt x="1681816" y="100711"/>
                </a:lnTo>
                <a:lnTo>
                  <a:pt x="1681816" y="64388"/>
                </a:lnTo>
                <a:close/>
              </a:path>
              <a:path w="1682114" h="236220">
                <a:moveTo>
                  <a:pt x="1634318" y="16637"/>
                </a:moveTo>
                <a:lnTo>
                  <a:pt x="1583264" y="16637"/>
                </a:lnTo>
                <a:lnTo>
                  <a:pt x="1583264" y="64388"/>
                </a:lnTo>
                <a:lnTo>
                  <a:pt x="1634318" y="64388"/>
                </a:lnTo>
                <a:lnTo>
                  <a:pt x="1634318" y="166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4167" y="149479"/>
            <a:ext cx="1931035" cy="294640"/>
          </a:xfrm>
          <a:custGeom>
            <a:avLst/>
            <a:gdLst/>
            <a:ahLst/>
            <a:cxnLst/>
            <a:rect l="l" t="t" r="r" b="b"/>
            <a:pathLst>
              <a:path w="1931035" h="294640">
                <a:moveTo>
                  <a:pt x="5968" y="165354"/>
                </a:moveTo>
                <a:lnTo>
                  <a:pt x="0" y="165354"/>
                </a:lnTo>
                <a:lnTo>
                  <a:pt x="0" y="218440"/>
                </a:lnTo>
                <a:lnTo>
                  <a:pt x="36449" y="230759"/>
                </a:lnTo>
                <a:lnTo>
                  <a:pt x="82041" y="235585"/>
                </a:lnTo>
                <a:lnTo>
                  <a:pt x="103520" y="234301"/>
                </a:lnTo>
                <a:lnTo>
                  <a:pt x="153669" y="215137"/>
                </a:lnTo>
                <a:lnTo>
                  <a:pt x="171456" y="194563"/>
                </a:lnTo>
                <a:lnTo>
                  <a:pt x="83693" y="194563"/>
                </a:lnTo>
                <a:lnTo>
                  <a:pt x="73977" y="194089"/>
                </a:lnTo>
                <a:lnTo>
                  <a:pt x="33472" y="182856"/>
                </a:lnTo>
                <a:lnTo>
                  <a:pt x="14612" y="171997"/>
                </a:lnTo>
                <a:lnTo>
                  <a:pt x="5968" y="165354"/>
                </a:lnTo>
                <a:close/>
              </a:path>
              <a:path w="1931035" h="294640">
                <a:moveTo>
                  <a:pt x="95503" y="5842"/>
                </a:moveTo>
                <a:lnTo>
                  <a:pt x="41782" y="16932"/>
                </a:lnTo>
                <a:lnTo>
                  <a:pt x="7905" y="47879"/>
                </a:lnTo>
                <a:lnTo>
                  <a:pt x="1269" y="75946"/>
                </a:lnTo>
                <a:lnTo>
                  <a:pt x="2006" y="87014"/>
                </a:lnTo>
                <a:lnTo>
                  <a:pt x="19712" y="121957"/>
                </a:lnTo>
                <a:lnTo>
                  <a:pt x="57088" y="141172"/>
                </a:lnTo>
                <a:lnTo>
                  <a:pt x="82571" y="147206"/>
                </a:lnTo>
                <a:lnTo>
                  <a:pt x="88915" y="148574"/>
                </a:lnTo>
                <a:lnTo>
                  <a:pt x="95093" y="150012"/>
                </a:lnTo>
                <a:lnTo>
                  <a:pt x="101091" y="151511"/>
                </a:lnTo>
                <a:lnTo>
                  <a:pt x="108712" y="153288"/>
                </a:lnTo>
                <a:lnTo>
                  <a:pt x="114426" y="156083"/>
                </a:lnTo>
                <a:lnTo>
                  <a:pt x="118363" y="159512"/>
                </a:lnTo>
                <a:lnTo>
                  <a:pt x="122174" y="163068"/>
                </a:lnTo>
                <a:lnTo>
                  <a:pt x="124206" y="167259"/>
                </a:lnTo>
                <a:lnTo>
                  <a:pt x="124186" y="177472"/>
                </a:lnTo>
                <a:lnTo>
                  <a:pt x="96774" y="193675"/>
                </a:lnTo>
                <a:lnTo>
                  <a:pt x="91439" y="194310"/>
                </a:lnTo>
                <a:lnTo>
                  <a:pt x="86994" y="194563"/>
                </a:lnTo>
                <a:lnTo>
                  <a:pt x="171456" y="194563"/>
                </a:lnTo>
                <a:lnTo>
                  <a:pt x="173450" y="191531"/>
                </a:lnTo>
                <a:lnTo>
                  <a:pt x="178428" y="177419"/>
                </a:lnTo>
                <a:lnTo>
                  <a:pt x="180085" y="161925"/>
                </a:lnTo>
                <a:lnTo>
                  <a:pt x="179351" y="150947"/>
                </a:lnTo>
                <a:lnTo>
                  <a:pt x="153828" y="111744"/>
                </a:lnTo>
                <a:lnTo>
                  <a:pt x="116966" y="96900"/>
                </a:lnTo>
                <a:lnTo>
                  <a:pt x="109855" y="95376"/>
                </a:lnTo>
                <a:lnTo>
                  <a:pt x="102743" y="93725"/>
                </a:lnTo>
                <a:lnTo>
                  <a:pt x="63500" y="81915"/>
                </a:lnTo>
                <a:lnTo>
                  <a:pt x="57150" y="74295"/>
                </a:lnTo>
                <a:lnTo>
                  <a:pt x="57150" y="64516"/>
                </a:lnTo>
                <a:lnTo>
                  <a:pt x="70612" y="51308"/>
                </a:lnTo>
                <a:lnTo>
                  <a:pt x="74802" y="49530"/>
                </a:lnTo>
                <a:lnTo>
                  <a:pt x="78993" y="48260"/>
                </a:lnTo>
                <a:lnTo>
                  <a:pt x="88010" y="46990"/>
                </a:lnTo>
                <a:lnTo>
                  <a:pt x="92456" y="46736"/>
                </a:lnTo>
                <a:lnTo>
                  <a:pt x="171703" y="46736"/>
                </a:lnTo>
                <a:lnTo>
                  <a:pt x="171703" y="20828"/>
                </a:lnTo>
                <a:lnTo>
                  <a:pt x="126382" y="8306"/>
                </a:lnTo>
                <a:lnTo>
                  <a:pt x="105860" y="6123"/>
                </a:lnTo>
                <a:lnTo>
                  <a:pt x="95503" y="5842"/>
                </a:lnTo>
                <a:close/>
              </a:path>
              <a:path w="1931035" h="294640">
                <a:moveTo>
                  <a:pt x="171703" y="46736"/>
                </a:moveTo>
                <a:lnTo>
                  <a:pt x="97027" y="46736"/>
                </a:lnTo>
                <a:lnTo>
                  <a:pt x="106600" y="47168"/>
                </a:lnTo>
                <a:lnTo>
                  <a:pt x="116078" y="48482"/>
                </a:lnTo>
                <a:lnTo>
                  <a:pt x="151733" y="61960"/>
                </a:lnTo>
                <a:lnTo>
                  <a:pt x="165862" y="71882"/>
                </a:lnTo>
                <a:lnTo>
                  <a:pt x="171703" y="71882"/>
                </a:lnTo>
                <a:lnTo>
                  <a:pt x="171703" y="46736"/>
                </a:lnTo>
                <a:close/>
              </a:path>
              <a:path w="1931035" h="294640">
                <a:moveTo>
                  <a:pt x="267969" y="64388"/>
                </a:moveTo>
                <a:lnTo>
                  <a:pt x="216915" y="64388"/>
                </a:lnTo>
                <a:lnTo>
                  <a:pt x="216962" y="173990"/>
                </a:lnTo>
                <a:lnTo>
                  <a:pt x="224899" y="211286"/>
                </a:lnTo>
                <a:lnTo>
                  <a:pt x="259250" y="235112"/>
                </a:lnTo>
                <a:lnTo>
                  <a:pt x="271652" y="236093"/>
                </a:lnTo>
                <a:lnTo>
                  <a:pt x="279465" y="235733"/>
                </a:lnTo>
                <a:lnTo>
                  <a:pt x="318470" y="218392"/>
                </a:lnTo>
                <a:lnTo>
                  <a:pt x="325374" y="213106"/>
                </a:lnTo>
                <a:lnTo>
                  <a:pt x="376427" y="213106"/>
                </a:lnTo>
                <a:lnTo>
                  <a:pt x="376427" y="192786"/>
                </a:lnTo>
                <a:lnTo>
                  <a:pt x="289178" y="192786"/>
                </a:lnTo>
                <a:lnTo>
                  <a:pt x="284099" y="192024"/>
                </a:lnTo>
                <a:lnTo>
                  <a:pt x="280543" y="190246"/>
                </a:lnTo>
                <a:lnTo>
                  <a:pt x="276859" y="188595"/>
                </a:lnTo>
                <a:lnTo>
                  <a:pt x="274193" y="185928"/>
                </a:lnTo>
                <a:lnTo>
                  <a:pt x="272414" y="182245"/>
                </a:lnTo>
                <a:lnTo>
                  <a:pt x="270509" y="178562"/>
                </a:lnTo>
                <a:lnTo>
                  <a:pt x="269239" y="173990"/>
                </a:lnTo>
                <a:lnTo>
                  <a:pt x="268224" y="162687"/>
                </a:lnTo>
                <a:lnTo>
                  <a:pt x="267969" y="155701"/>
                </a:lnTo>
                <a:lnTo>
                  <a:pt x="267969" y="64388"/>
                </a:lnTo>
                <a:close/>
              </a:path>
              <a:path w="1931035" h="294640">
                <a:moveTo>
                  <a:pt x="376427" y="213106"/>
                </a:moveTo>
                <a:lnTo>
                  <a:pt x="325374" y="213106"/>
                </a:lnTo>
                <a:lnTo>
                  <a:pt x="325374" y="231521"/>
                </a:lnTo>
                <a:lnTo>
                  <a:pt x="376427" y="231521"/>
                </a:lnTo>
                <a:lnTo>
                  <a:pt x="376427" y="213106"/>
                </a:lnTo>
                <a:close/>
              </a:path>
              <a:path w="1931035" h="294640">
                <a:moveTo>
                  <a:pt x="376427" y="64388"/>
                </a:moveTo>
                <a:lnTo>
                  <a:pt x="325374" y="64388"/>
                </a:lnTo>
                <a:lnTo>
                  <a:pt x="325374" y="182880"/>
                </a:lnTo>
                <a:lnTo>
                  <a:pt x="320547" y="186182"/>
                </a:lnTo>
                <a:lnTo>
                  <a:pt x="315340" y="188595"/>
                </a:lnTo>
                <a:lnTo>
                  <a:pt x="310133" y="190246"/>
                </a:lnTo>
                <a:lnTo>
                  <a:pt x="304800" y="192024"/>
                </a:lnTo>
                <a:lnTo>
                  <a:pt x="299974" y="192786"/>
                </a:lnTo>
                <a:lnTo>
                  <a:pt x="376427" y="192786"/>
                </a:lnTo>
                <a:lnTo>
                  <a:pt x="376427" y="64388"/>
                </a:lnTo>
                <a:close/>
              </a:path>
              <a:path w="1931035" h="294640">
                <a:moveTo>
                  <a:pt x="558194" y="223138"/>
                </a:moveTo>
                <a:lnTo>
                  <a:pt x="478789" y="223138"/>
                </a:lnTo>
                <a:lnTo>
                  <a:pt x="484885" y="226949"/>
                </a:lnTo>
                <a:lnTo>
                  <a:pt x="491235" y="229870"/>
                </a:lnTo>
                <a:lnTo>
                  <a:pt x="497839" y="231775"/>
                </a:lnTo>
                <a:lnTo>
                  <a:pt x="504570" y="233807"/>
                </a:lnTo>
                <a:lnTo>
                  <a:pt x="512318" y="234823"/>
                </a:lnTo>
                <a:lnTo>
                  <a:pt x="521207" y="234823"/>
                </a:lnTo>
                <a:lnTo>
                  <a:pt x="536015" y="233273"/>
                </a:lnTo>
                <a:lnTo>
                  <a:pt x="549560" y="228615"/>
                </a:lnTo>
                <a:lnTo>
                  <a:pt x="558194" y="223138"/>
                </a:lnTo>
                <a:close/>
              </a:path>
              <a:path w="1931035" h="294640">
                <a:moveTo>
                  <a:pt x="478789" y="0"/>
                </a:moveTo>
                <a:lnTo>
                  <a:pt x="427735" y="0"/>
                </a:lnTo>
                <a:lnTo>
                  <a:pt x="427735" y="231521"/>
                </a:lnTo>
                <a:lnTo>
                  <a:pt x="476631" y="231521"/>
                </a:lnTo>
                <a:lnTo>
                  <a:pt x="478789" y="223138"/>
                </a:lnTo>
                <a:lnTo>
                  <a:pt x="558194" y="223138"/>
                </a:lnTo>
                <a:lnTo>
                  <a:pt x="561820" y="220839"/>
                </a:lnTo>
                <a:lnTo>
                  <a:pt x="572769" y="209931"/>
                </a:lnTo>
                <a:lnTo>
                  <a:pt x="581775" y="196723"/>
                </a:lnTo>
                <a:lnTo>
                  <a:pt x="496443" y="196723"/>
                </a:lnTo>
                <a:lnTo>
                  <a:pt x="492506" y="196469"/>
                </a:lnTo>
                <a:lnTo>
                  <a:pt x="485901" y="195453"/>
                </a:lnTo>
                <a:lnTo>
                  <a:pt x="482472" y="194563"/>
                </a:lnTo>
                <a:lnTo>
                  <a:pt x="478789" y="193167"/>
                </a:lnTo>
                <a:lnTo>
                  <a:pt x="478789" y="109347"/>
                </a:lnTo>
                <a:lnTo>
                  <a:pt x="483362" y="106425"/>
                </a:lnTo>
                <a:lnTo>
                  <a:pt x="488314" y="104267"/>
                </a:lnTo>
                <a:lnTo>
                  <a:pt x="498475" y="101219"/>
                </a:lnTo>
                <a:lnTo>
                  <a:pt x="503300" y="100457"/>
                </a:lnTo>
                <a:lnTo>
                  <a:pt x="586156" y="100457"/>
                </a:lnTo>
                <a:lnTo>
                  <a:pt x="584309" y="95126"/>
                </a:lnTo>
                <a:lnTo>
                  <a:pt x="577214" y="82676"/>
                </a:lnTo>
                <a:lnTo>
                  <a:pt x="576417" y="81787"/>
                </a:lnTo>
                <a:lnTo>
                  <a:pt x="478789" y="81787"/>
                </a:lnTo>
                <a:lnTo>
                  <a:pt x="478789" y="0"/>
                </a:lnTo>
                <a:close/>
              </a:path>
              <a:path w="1931035" h="294640">
                <a:moveTo>
                  <a:pt x="586156" y="100457"/>
                </a:moveTo>
                <a:lnTo>
                  <a:pt x="508126" y="100457"/>
                </a:lnTo>
                <a:lnTo>
                  <a:pt x="516671" y="101197"/>
                </a:lnTo>
                <a:lnTo>
                  <a:pt x="523811" y="103425"/>
                </a:lnTo>
                <a:lnTo>
                  <a:pt x="541019" y="146812"/>
                </a:lnTo>
                <a:lnTo>
                  <a:pt x="540400" y="158503"/>
                </a:lnTo>
                <a:lnTo>
                  <a:pt x="518699" y="193579"/>
                </a:lnTo>
                <a:lnTo>
                  <a:pt x="501141" y="196723"/>
                </a:lnTo>
                <a:lnTo>
                  <a:pt x="581775" y="196723"/>
                </a:lnTo>
                <a:lnTo>
                  <a:pt x="588311" y="181467"/>
                </a:lnTo>
                <a:lnTo>
                  <a:pt x="592183" y="164478"/>
                </a:lnTo>
                <a:lnTo>
                  <a:pt x="593470" y="145669"/>
                </a:lnTo>
                <a:lnTo>
                  <a:pt x="592449" y="126646"/>
                </a:lnTo>
                <a:lnTo>
                  <a:pt x="589391" y="109791"/>
                </a:lnTo>
                <a:lnTo>
                  <a:pt x="586156" y="100457"/>
                </a:lnTo>
                <a:close/>
              </a:path>
              <a:path w="1931035" h="294640">
                <a:moveTo>
                  <a:pt x="530859" y="59817"/>
                </a:moveTo>
                <a:lnTo>
                  <a:pt x="490696" y="72945"/>
                </a:lnTo>
                <a:lnTo>
                  <a:pt x="478789" y="81787"/>
                </a:lnTo>
                <a:lnTo>
                  <a:pt x="576417" y="81787"/>
                </a:lnTo>
                <a:lnTo>
                  <a:pt x="568239" y="72675"/>
                </a:lnTo>
                <a:lnTo>
                  <a:pt x="557514" y="65532"/>
                </a:lnTo>
                <a:lnTo>
                  <a:pt x="545050" y="61245"/>
                </a:lnTo>
                <a:lnTo>
                  <a:pt x="530859" y="59817"/>
                </a:lnTo>
                <a:close/>
              </a:path>
              <a:path w="1931035" h="294640">
                <a:moveTo>
                  <a:pt x="599566" y="252222"/>
                </a:moveTo>
                <a:lnTo>
                  <a:pt x="595502" y="252222"/>
                </a:lnTo>
                <a:lnTo>
                  <a:pt x="595502" y="290575"/>
                </a:lnTo>
                <a:lnTo>
                  <a:pt x="628141" y="294513"/>
                </a:lnTo>
                <a:lnTo>
                  <a:pt x="637413" y="294513"/>
                </a:lnTo>
                <a:lnTo>
                  <a:pt x="679957" y="278638"/>
                </a:lnTo>
                <a:lnTo>
                  <a:pt x="693374" y="255778"/>
                </a:lnTo>
                <a:lnTo>
                  <a:pt x="617601" y="255778"/>
                </a:lnTo>
                <a:lnTo>
                  <a:pt x="614299" y="255397"/>
                </a:lnTo>
                <a:lnTo>
                  <a:pt x="610107" y="254762"/>
                </a:lnTo>
                <a:lnTo>
                  <a:pt x="605789" y="254000"/>
                </a:lnTo>
                <a:lnTo>
                  <a:pt x="602360" y="253237"/>
                </a:lnTo>
                <a:lnTo>
                  <a:pt x="599566" y="252222"/>
                </a:lnTo>
                <a:close/>
              </a:path>
              <a:path w="1931035" h="294640">
                <a:moveTo>
                  <a:pt x="696468" y="64388"/>
                </a:moveTo>
                <a:lnTo>
                  <a:pt x="615314" y="64388"/>
                </a:lnTo>
                <a:lnTo>
                  <a:pt x="615314" y="100711"/>
                </a:lnTo>
                <a:lnTo>
                  <a:pt x="645413" y="100711"/>
                </a:lnTo>
                <a:lnTo>
                  <a:pt x="645413" y="216154"/>
                </a:lnTo>
                <a:lnTo>
                  <a:pt x="629919" y="255778"/>
                </a:lnTo>
                <a:lnTo>
                  <a:pt x="693374" y="255778"/>
                </a:lnTo>
                <a:lnTo>
                  <a:pt x="695442" y="247848"/>
                </a:lnTo>
                <a:lnTo>
                  <a:pt x="696468" y="234442"/>
                </a:lnTo>
                <a:lnTo>
                  <a:pt x="696468" y="64388"/>
                </a:lnTo>
                <a:close/>
              </a:path>
              <a:path w="1931035" h="294640">
                <a:moveTo>
                  <a:pt x="696468" y="0"/>
                </a:moveTo>
                <a:lnTo>
                  <a:pt x="642238" y="0"/>
                </a:lnTo>
                <a:lnTo>
                  <a:pt x="642238" y="40512"/>
                </a:lnTo>
                <a:lnTo>
                  <a:pt x="696468" y="40512"/>
                </a:lnTo>
                <a:lnTo>
                  <a:pt x="696468" y="0"/>
                </a:lnTo>
                <a:close/>
              </a:path>
              <a:path w="1931035" h="294640">
                <a:moveTo>
                  <a:pt x="830199" y="59182"/>
                </a:moveTo>
                <a:lnTo>
                  <a:pt x="777299" y="72737"/>
                </a:lnTo>
                <a:lnTo>
                  <a:pt x="746045" y="111807"/>
                </a:lnTo>
                <a:lnTo>
                  <a:pt x="740028" y="148971"/>
                </a:lnTo>
                <a:lnTo>
                  <a:pt x="741622" y="168640"/>
                </a:lnTo>
                <a:lnTo>
                  <a:pt x="765428" y="213360"/>
                </a:lnTo>
                <a:lnTo>
                  <a:pt x="816203" y="234559"/>
                </a:lnTo>
                <a:lnTo>
                  <a:pt x="838707" y="235966"/>
                </a:lnTo>
                <a:lnTo>
                  <a:pt x="847754" y="235771"/>
                </a:lnTo>
                <a:lnTo>
                  <a:pt x="888269" y="228393"/>
                </a:lnTo>
                <a:lnTo>
                  <a:pt x="905001" y="222123"/>
                </a:lnTo>
                <a:lnTo>
                  <a:pt x="905001" y="198374"/>
                </a:lnTo>
                <a:lnTo>
                  <a:pt x="844169" y="198374"/>
                </a:lnTo>
                <a:lnTo>
                  <a:pt x="832262" y="197711"/>
                </a:lnTo>
                <a:lnTo>
                  <a:pt x="795575" y="175196"/>
                </a:lnTo>
                <a:lnTo>
                  <a:pt x="791463" y="157861"/>
                </a:lnTo>
                <a:lnTo>
                  <a:pt x="908050" y="157861"/>
                </a:lnTo>
                <a:lnTo>
                  <a:pt x="908050" y="139065"/>
                </a:lnTo>
                <a:lnTo>
                  <a:pt x="907198" y="126492"/>
                </a:lnTo>
                <a:lnTo>
                  <a:pt x="791337" y="126492"/>
                </a:lnTo>
                <a:lnTo>
                  <a:pt x="792432" y="118231"/>
                </a:lnTo>
                <a:lnTo>
                  <a:pt x="826134" y="92710"/>
                </a:lnTo>
                <a:lnTo>
                  <a:pt x="897694" y="92710"/>
                </a:lnTo>
                <a:lnTo>
                  <a:pt x="897012" y="91184"/>
                </a:lnTo>
                <a:lnTo>
                  <a:pt x="888491" y="79756"/>
                </a:lnTo>
                <a:lnTo>
                  <a:pt x="877508" y="70754"/>
                </a:lnTo>
                <a:lnTo>
                  <a:pt x="864155" y="64325"/>
                </a:lnTo>
                <a:lnTo>
                  <a:pt x="848397" y="60467"/>
                </a:lnTo>
                <a:lnTo>
                  <a:pt x="830199" y="59182"/>
                </a:lnTo>
                <a:close/>
              </a:path>
              <a:path w="1931035" h="294640">
                <a:moveTo>
                  <a:pt x="905001" y="179070"/>
                </a:moveTo>
                <a:lnTo>
                  <a:pt x="899413" y="179070"/>
                </a:lnTo>
                <a:lnTo>
                  <a:pt x="894627" y="182544"/>
                </a:lnTo>
                <a:lnTo>
                  <a:pt x="889000" y="185928"/>
                </a:lnTo>
                <a:lnTo>
                  <a:pt x="852193" y="197993"/>
                </a:lnTo>
                <a:lnTo>
                  <a:pt x="844169" y="198374"/>
                </a:lnTo>
                <a:lnTo>
                  <a:pt x="905001" y="198374"/>
                </a:lnTo>
                <a:lnTo>
                  <a:pt x="905001" y="179070"/>
                </a:lnTo>
                <a:close/>
              </a:path>
              <a:path w="1931035" h="294640">
                <a:moveTo>
                  <a:pt x="897694" y="92710"/>
                </a:moveTo>
                <a:lnTo>
                  <a:pt x="836676" y="92710"/>
                </a:lnTo>
                <a:lnTo>
                  <a:pt x="844422" y="95504"/>
                </a:lnTo>
                <a:lnTo>
                  <a:pt x="849502" y="101092"/>
                </a:lnTo>
                <a:lnTo>
                  <a:pt x="852787" y="105882"/>
                </a:lnTo>
                <a:lnTo>
                  <a:pt x="855202" y="111696"/>
                </a:lnTo>
                <a:lnTo>
                  <a:pt x="856736" y="118558"/>
                </a:lnTo>
                <a:lnTo>
                  <a:pt x="857376" y="126492"/>
                </a:lnTo>
                <a:lnTo>
                  <a:pt x="907198" y="126492"/>
                </a:lnTo>
                <a:lnTo>
                  <a:pt x="906815" y="120850"/>
                </a:lnTo>
                <a:lnTo>
                  <a:pt x="903128" y="104886"/>
                </a:lnTo>
                <a:lnTo>
                  <a:pt x="897694" y="92710"/>
                </a:lnTo>
                <a:close/>
              </a:path>
              <a:path w="1931035" h="294640">
                <a:moveTo>
                  <a:pt x="1023238" y="59817"/>
                </a:moveTo>
                <a:lnTo>
                  <a:pt x="980172" y="67474"/>
                </a:lnTo>
                <a:lnTo>
                  <a:pt x="946832" y="92805"/>
                </a:lnTo>
                <a:lnTo>
                  <a:pt x="930983" y="137352"/>
                </a:lnTo>
                <a:lnTo>
                  <a:pt x="930528" y="148590"/>
                </a:lnTo>
                <a:lnTo>
                  <a:pt x="930959" y="159357"/>
                </a:lnTo>
                <a:lnTo>
                  <a:pt x="945800" y="202469"/>
                </a:lnTo>
                <a:lnTo>
                  <a:pt x="978554" y="227830"/>
                </a:lnTo>
                <a:lnTo>
                  <a:pt x="1024889" y="235966"/>
                </a:lnTo>
                <a:lnTo>
                  <a:pt x="1032627" y="235751"/>
                </a:lnTo>
                <a:lnTo>
                  <a:pt x="1072792" y="225821"/>
                </a:lnTo>
                <a:lnTo>
                  <a:pt x="1078864" y="223012"/>
                </a:lnTo>
                <a:lnTo>
                  <a:pt x="1078864" y="197738"/>
                </a:lnTo>
                <a:lnTo>
                  <a:pt x="1026287" y="197738"/>
                </a:lnTo>
                <a:lnTo>
                  <a:pt x="1016593" y="196955"/>
                </a:lnTo>
                <a:lnTo>
                  <a:pt x="986075" y="169846"/>
                </a:lnTo>
                <a:lnTo>
                  <a:pt x="983233" y="148590"/>
                </a:lnTo>
                <a:lnTo>
                  <a:pt x="983922" y="137564"/>
                </a:lnTo>
                <a:lnTo>
                  <a:pt x="1007506" y="101457"/>
                </a:lnTo>
                <a:lnTo>
                  <a:pt x="1025525" y="98044"/>
                </a:lnTo>
                <a:lnTo>
                  <a:pt x="1078864" y="98044"/>
                </a:lnTo>
                <a:lnTo>
                  <a:pt x="1078864" y="73151"/>
                </a:lnTo>
                <a:lnTo>
                  <a:pt x="1038891" y="60706"/>
                </a:lnTo>
                <a:lnTo>
                  <a:pt x="1031243" y="60035"/>
                </a:lnTo>
                <a:lnTo>
                  <a:pt x="1023238" y="59817"/>
                </a:lnTo>
                <a:close/>
              </a:path>
              <a:path w="1931035" h="294640">
                <a:moveTo>
                  <a:pt x="1078864" y="177292"/>
                </a:moveTo>
                <a:lnTo>
                  <a:pt x="1071626" y="177292"/>
                </a:lnTo>
                <a:lnTo>
                  <a:pt x="1069594" y="179450"/>
                </a:lnTo>
                <a:lnTo>
                  <a:pt x="1067308" y="181610"/>
                </a:lnTo>
                <a:lnTo>
                  <a:pt x="1032763" y="197738"/>
                </a:lnTo>
                <a:lnTo>
                  <a:pt x="1078864" y="197738"/>
                </a:lnTo>
                <a:lnTo>
                  <a:pt x="1078864" y="177292"/>
                </a:lnTo>
                <a:close/>
              </a:path>
              <a:path w="1931035" h="294640">
                <a:moveTo>
                  <a:pt x="1078864" y="98044"/>
                </a:moveTo>
                <a:lnTo>
                  <a:pt x="1031620" y="98044"/>
                </a:lnTo>
                <a:lnTo>
                  <a:pt x="1036955" y="98679"/>
                </a:lnTo>
                <a:lnTo>
                  <a:pt x="1041553" y="100210"/>
                </a:lnTo>
                <a:lnTo>
                  <a:pt x="1046226" y="101600"/>
                </a:lnTo>
                <a:lnTo>
                  <a:pt x="1050416" y="103378"/>
                </a:lnTo>
                <a:lnTo>
                  <a:pt x="1054301" y="105705"/>
                </a:lnTo>
                <a:lnTo>
                  <a:pt x="1058290" y="107950"/>
                </a:lnTo>
                <a:lnTo>
                  <a:pt x="1061720" y="110236"/>
                </a:lnTo>
                <a:lnTo>
                  <a:pt x="1064514" y="112649"/>
                </a:lnTo>
                <a:lnTo>
                  <a:pt x="1067308" y="114935"/>
                </a:lnTo>
                <a:lnTo>
                  <a:pt x="1069846" y="117211"/>
                </a:lnTo>
                <a:lnTo>
                  <a:pt x="1071626" y="118872"/>
                </a:lnTo>
                <a:lnTo>
                  <a:pt x="1078864" y="118872"/>
                </a:lnTo>
                <a:lnTo>
                  <a:pt x="1078864" y="98044"/>
                </a:lnTo>
                <a:close/>
              </a:path>
              <a:path w="1931035" h="294640">
                <a:moveTo>
                  <a:pt x="1167638" y="100711"/>
                </a:moveTo>
                <a:lnTo>
                  <a:pt x="1116583" y="100711"/>
                </a:lnTo>
                <a:lnTo>
                  <a:pt x="1116640" y="179705"/>
                </a:lnTo>
                <a:lnTo>
                  <a:pt x="1131062" y="222123"/>
                </a:lnTo>
                <a:lnTo>
                  <a:pt x="1175258" y="234823"/>
                </a:lnTo>
                <a:lnTo>
                  <a:pt x="1184020" y="234823"/>
                </a:lnTo>
                <a:lnTo>
                  <a:pt x="1215135" y="229997"/>
                </a:lnTo>
                <a:lnTo>
                  <a:pt x="1215135" y="198500"/>
                </a:lnTo>
                <a:lnTo>
                  <a:pt x="1185164" y="198500"/>
                </a:lnTo>
                <a:lnTo>
                  <a:pt x="1180338" y="197485"/>
                </a:lnTo>
                <a:lnTo>
                  <a:pt x="1167764" y="179705"/>
                </a:lnTo>
                <a:lnTo>
                  <a:pt x="1167638" y="100711"/>
                </a:lnTo>
                <a:close/>
              </a:path>
              <a:path w="1931035" h="294640">
                <a:moveTo>
                  <a:pt x="1215135" y="193421"/>
                </a:moveTo>
                <a:lnTo>
                  <a:pt x="1210818" y="193421"/>
                </a:lnTo>
                <a:lnTo>
                  <a:pt x="1209166" y="194437"/>
                </a:lnTo>
                <a:lnTo>
                  <a:pt x="1206119" y="195453"/>
                </a:lnTo>
                <a:lnTo>
                  <a:pt x="1201927" y="196723"/>
                </a:lnTo>
                <a:lnTo>
                  <a:pt x="1197609" y="197866"/>
                </a:lnTo>
                <a:lnTo>
                  <a:pt x="1194181" y="198500"/>
                </a:lnTo>
                <a:lnTo>
                  <a:pt x="1215135" y="198500"/>
                </a:lnTo>
                <a:lnTo>
                  <a:pt x="1215135" y="193421"/>
                </a:lnTo>
                <a:close/>
              </a:path>
              <a:path w="1931035" h="294640">
                <a:moveTo>
                  <a:pt x="1215135" y="64388"/>
                </a:moveTo>
                <a:lnTo>
                  <a:pt x="1095628" y="64388"/>
                </a:lnTo>
                <a:lnTo>
                  <a:pt x="1095628" y="100711"/>
                </a:lnTo>
                <a:lnTo>
                  <a:pt x="1215135" y="100711"/>
                </a:lnTo>
                <a:lnTo>
                  <a:pt x="1215135" y="64388"/>
                </a:lnTo>
                <a:close/>
              </a:path>
              <a:path w="1931035" h="294640">
                <a:moveTo>
                  <a:pt x="1167638" y="16637"/>
                </a:moveTo>
                <a:lnTo>
                  <a:pt x="1116583" y="16637"/>
                </a:lnTo>
                <a:lnTo>
                  <a:pt x="1116583" y="64388"/>
                </a:lnTo>
                <a:lnTo>
                  <a:pt x="1167638" y="64388"/>
                </a:lnTo>
                <a:lnTo>
                  <a:pt x="1167638" y="16637"/>
                </a:lnTo>
                <a:close/>
              </a:path>
              <a:path w="1931035" h="294640">
                <a:moveTo>
                  <a:pt x="1297939" y="64388"/>
                </a:moveTo>
                <a:lnTo>
                  <a:pt x="1246885" y="64388"/>
                </a:lnTo>
                <a:lnTo>
                  <a:pt x="1246885" y="231521"/>
                </a:lnTo>
                <a:lnTo>
                  <a:pt x="1297939" y="231521"/>
                </a:lnTo>
                <a:lnTo>
                  <a:pt x="1297939" y="64388"/>
                </a:lnTo>
                <a:close/>
              </a:path>
              <a:path w="1931035" h="294640">
                <a:moveTo>
                  <a:pt x="1299337" y="0"/>
                </a:moveTo>
                <a:lnTo>
                  <a:pt x="1245489" y="0"/>
                </a:lnTo>
                <a:lnTo>
                  <a:pt x="1245489" y="40512"/>
                </a:lnTo>
                <a:lnTo>
                  <a:pt x="1299337" y="40512"/>
                </a:lnTo>
                <a:lnTo>
                  <a:pt x="1299337" y="0"/>
                </a:lnTo>
                <a:close/>
              </a:path>
              <a:path w="1931035" h="294640">
                <a:moveTo>
                  <a:pt x="1385696" y="64388"/>
                </a:moveTo>
                <a:lnTo>
                  <a:pt x="1331849" y="64388"/>
                </a:lnTo>
                <a:lnTo>
                  <a:pt x="1392682" y="231521"/>
                </a:lnTo>
                <a:lnTo>
                  <a:pt x="1450340" y="231521"/>
                </a:lnTo>
                <a:lnTo>
                  <a:pt x="1469411" y="179450"/>
                </a:lnTo>
                <a:lnTo>
                  <a:pt x="1422527" y="179450"/>
                </a:lnTo>
                <a:lnTo>
                  <a:pt x="1385696" y="64388"/>
                </a:lnTo>
                <a:close/>
              </a:path>
              <a:path w="1931035" h="294640">
                <a:moveTo>
                  <a:pt x="1511554" y="64388"/>
                </a:moveTo>
                <a:lnTo>
                  <a:pt x="1458848" y="64388"/>
                </a:lnTo>
                <a:lnTo>
                  <a:pt x="1422527" y="179450"/>
                </a:lnTo>
                <a:lnTo>
                  <a:pt x="1469411" y="179450"/>
                </a:lnTo>
                <a:lnTo>
                  <a:pt x="1511554" y="64388"/>
                </a:lnTo>
                <a:close/>
              </a:path>
              <a:path w="1931035" h="294640">
                <a:moveTo>
                  <a:pt x="1593215" y="64388"/>
                </a:moveTo>
                <a:lnTo>
                  <a:pt x="1542160" y="64388"/>
                </a:lnTo>
                <a:lnTo>
                  <a:pt x="1542160" y="231521"/>
                </a:lnTo>
                <a:lnTo>
                  <a:pt x="1593215" y="231521"/>
                </a:lnTo>
                <a:lnTo>
                  <a:pt x="1593215" y="64388"/>
                </a:lnTo>
                <a:close/>
              </a:path>
              <a:path w="1931035" h="294640">
                <a:moveTo>
                  <a:pt x="1594611" y="0"/>
                </a:moveTo>
                <a:lnTo>
                  <a:pt x="1540763" y="0"/>
                </a:lnTo>
                <a:lnTo>
                  <a:pt x="1540763" y="40512"/>
                </a:lnTo>
                <a:lnTo>
                  <a:pt x="1594611" y="40512"/>
                </a:lnTo>
                <a:lnTo>
                  <a:pt x="1594611" y="0"/>
                </a:lnTo>
                <a:close/>
              </a:path>
              <a:path w="1931035" h="294640">
                <a:moveTo>
                  <a:pt x="1691512" y="100711"/>
                </a:moveTo>
                <a:lnTo>
                  <a:pt x="1640458" y="100711"/>
                </a:lnTo>
                <a:lnTo>
                  <a:pt x="1640515" y="179705"/>
                </a:lnTo>
                <a:lnTo>
                  <a:pt x="1654936" y="222123"/>
                </a:lnTo>
                <a:lnTo>
                  <a:pt x="1699133" y="234823"/>
                </a:lnTo>
                <a:lnTo>
                  <a:pt x="1707895" y="234823"/>
                </a:lnTo>
                <a:lnTo>
                  <a:pt x="1739010" y="229997"/>
                </a:lnTo>
                <a:lnTo>
                  <a:pt x="1739010" y="198500"/>
                </a:lnTo>
                <a:lnTo>
                  <a:pt x="1709038" y="198500"/>
                </a:lnTo>
                <a:lnTo>
                  <a:pt x="1704212" y="197485"/>
                </a:lnTo>
                <a:lnTo>
                  <a:pt x="1691640" y="179705"/>
                </a:lnTo>
                <a:lnTo>
                  <a:pt x="1691640" y="175387"/>
                </a:lnTo>
                <a:lnTo>
                  <a:pt x="1691512" y="170942"/>
                </a:lnTo>
                <a:lnTo>
                  <a:pt x="1691512" y="100711"/>
                </a:lnTo>
                <a:close/>
              </a:path>
              <a:path w="1931035" h="294640">
                <a:moveTo>
                  <a:pt x="1739010" y="193421"/>
                </a:moveTo>
                <a:lnTo>
                  <a:pt x="1734693" y="193421"/>
                </a:lnTo>
                <a:lnTo>
                  <a:pt x="1733042" y="194437"/>
                </a:lnTo>
                <a:lnTo>
                  <a:pt x="1729994" y="195453"/>
                </a:lnTo>
                <a:lnTo>
                  <a:pt x="1725803" y="196723"/>
                </a:lnTo>
                <a:lnTo>
                  <a:pt x="1721484" y="197866"/>
                </a:lnTo>
                <a:lnTo>
                  <a:pt x="1718056" y="198500"/>
                </a:lnTo>
                <a:lnTo>
                  <a:pt x="1739010" y="198500"/>
                </a:lnTo>
                <a:lnTo>
                  <a:pt x="1739010" y="193421"/>
                </a:lnTo>
                <a:close/>
              </a:path>
              <a:path w="1931035" h="294640">
                <a:moveTo>
                  <a:pt x="1739010" y="64388"/>
                </a:moveTo>
                <a:lnTo>
                  <a:pt x="1619504" y="64388"/>
                </a:lnTo>
                <a:lnTo>
                  <a:pt x="1619504" y="100711"/>
                </a:lnTo>
                <a:lnTo>
                  <a:pt x="1739010" y="100711"/>
                </a:lnTo>
                <a:lnTo>
                  <a:pt x="1739010" y="64388"/>
                </a:lnTo>
                <a:close/>
              </a:path>
              <a:path w="1931035" h="294640">
                <a:moveTo>
                  <a:pt x="1691512" y="16637"/>
                </a:moveTo>
                <a:lnTo>
                  <a:pt x="1640458" y="16637"/>
                </a:lnTo>
                <a:lnTo>
                  <a:pt x="1640458" y="64388"/>
                </a:lnTo>
                <a:lnTo>
                  <a:pt x="1691512" y="64388"/>
                </a:lnTo>
                <a:lnTo>
                  <a:pt x="1691512" y="16637"/>
                </a:lnTo>
                <a:close/>
              </a:path>
              <a:path w="1931035" h="294640">
                <a:moveTo>
                  <a:pt x="1804416" y="64388"/>
                </a:moveTo>
                <a:lnTo>
                  <a:pt x="1750948" y="64388"/>
                </a:lnTo>
                <a:lnTo>
                  <a:pt x="1812797" y="230250"/>
                </a:lnTo>
                <a:lnTo>
                  <a:pt x="1787524" y="292862"/>
                </a:lnTo>
                <a:lnTo>
                  <a:pt x="1842770" y="292862"/>
                </a:lnTo>
                <a:lnTo>
                  <a:pt x="1889380" y="172212"/>
                </a:lnTo>
                <a:lnTo>
                  <a:pt x="1842516" y="172212"/>
                </a:lnTo>
                <a:lnTo>
                  <a:pt x="1804416" y="64388"/>
                </a:lnTo>
                <a:close/>
              </a:path>
              <a:path w="1931035" h="294640">
                <a:moveTo>
                  <a:pt x="1931034" y="64388"/>
                </a:moveTo>
                <a:lnTo>
                  <a:pt x="1878583" y="64388"/>
                </a:lnTo>
                <a:lnTo>
                  <a:pt x="1842516" y="172212"/>
                </a:lnTo>
                <a:lnTo>
                  <a:pt x="1889380" y="172212"/>
                </a:lnTo>
                <a:lnTo>
                  <a:pt x="1931034" y="6438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34891" y="149479"/>
            <a:ext cx="1106170" cy="293370"/>
          </a:xfrm>
          <a:custGeom>
            <a:avLst/>
            <a:gdLst/>
            <a:ahLst/>
            <a:cxnLst/>
            <a:rect l="l" t="t" r="r" b="b"/>
            <a:pathLst>
              <a:path w="1106170" h="293370">
                <a:moveTo>
                  <a:pt x="5969" y="165354"/>
                </a:moveTo>
                <a:lnTo>
                  <a:pt x="0" y="165354"/>
                </a:lnTo>
                <a:lnTo>
                  <a:pt x="0" y="218440"/>
                </a:lnTo>
                <a:lnTo>
                  <a:pt x="36449" y="230759"/>
                </a:lnTo>
                <a:lnTo>
                  <a:pt x="82042" y="235585"/>
                </a:lnTo>
                <a:lnTo>
                  <a:pt x="103520" y="234301"/>
                </a:lnTo>
                <a:lnTo>
                  <a:pt x="153670" y="215137"/>
                </a:lnTo>
                <a:lnTo>
                  <a:pt x="171456" y="194563"/>
                </a:lnTo>
                <a:lnTo>
                  <a:pt x="83693" y="194563"/>
                </a:lnTo>
                <a:lnTo>
                  <a:pt x="73977" y="194089"/>
                </a:lnTo>
                <a:lnTo>
                  <a:pt x="33472" y="182856"/>
                </a:lnTo>
                <a:lnTo>
                  <a:pt x="14612" y="171997"/>
                </a:lnTo>
                <a:lnTo>
                  <a:pt x="5969" y="165354"/>
                </a:lnTo>
                <a:close/>
              </a:path>
              <a:path w="1106170" h="293370">
                <a:moveTo>
                  <a:pt x="95504" y="5842"/>
                </a:moveTo>
                <a:lnTo>
                  <a:pt x="41783" y="16932"/>
                </a:lnTo>
                <a:lnTo>
                  <a:pt x="7905" y="47879"/>
                </a:lnTo>
                <a:lnTo>
                  <a:pt x="1270" y="75946"/>
                </a:lnTo>
                <a:lnTo>
                  <a:pt x="2006" y="87014"/>
                </a:lnTo>
                <a:lnTo>
                  <a:pt x="19712" y="121957"/>
                </a:lnTo>
                <a:lnTo>
                  <a:pt x="57088" y="141172"/>
                </a:lnTo>
                <a:lnTo>
                  <a:pt x="82571" y="147206"/>
                </a:lnTo>
                <a:lnTo>
                  <a:pt x="88915" y="148574"/>
                </a:lnTo>
                <a:lnTo>
                  <a:pt x="95093" y="150012"/>
                </a:lnTo>
                <a:lnTo>
                  <a:pt x="101092" y="151511"/>
                </a:lnTo>
                <a:lnTo>
                  <a:pt x="108712" y="153288"/>
                </a:lnTo>
                <a:lnTo>
                  <a:pt x="114427" y="156083"/>
                </a:lnTo>
                <a:lnTo>
                  <a:pt x="118363" y="159512"/>
                </a:lnTo>
                <a:lnTo>
                  <a:pt x="122174" y="163068"/>
                </a:lnTo>
                <a:lnTo>
                  <a:pt x="124206" y="167259"/>
                </a:lnTo>
                <a:lnTo>
                  <a:pt x="124186" y="177472"/>
                </a:lnTo>
                <a:lnTo>
                  <a:pt x="96774" y="193675"/>
                </a:lnTo>
                <a:lnTo>
                  <a:pt x="91440" y="194310"/>
                </a:lnTo>
                <a:lnTo>
                  <a:pt x="86995" y="194563"/>
                </a:lnTo>
                <a:lnTo>
                  <a:pt x="171456" y="194563"/>
                </a:lnTo>
                <a:lnTo>
                  <a:pt x="173450" y="191531"/>
                </a:lnTo>
                <a:lnTo>
                  <a:pt x="178428" y="177419"/>
                </a:lnTo>
                <a:lnTo>
                  <a:pt x="180086" y="161925"/>
                </a:lnTo>
                <a:lnTo>
                  <a:pt x="179351" y="150947"/>
                </a:lnTo>
                <a:lnTo>
                  <a:pt x="153828" y="111744"/>
                </a:lnTo>
                <a:lnTo>
                  <a:pt x="116967" y="96900"/>
                </a:lnTo>
                <a:lnTo>
                  <a:pt x="109855" y="95376"/>
                </a:lnTo>
                <a:lnTo>
                  <a:pt x="102743" y="93725"/>
                </a:lnTo>
                <a:lnTo>
                  <a:pt x="63500" y="81915"/>
                </a:lnTo>
                <a:lnTo>
                  <a:pt x="57150" y="74295"/>
                </a:lnTo>
                <a:lnTo>
                  <a:pt x="57150" y="64516"/>
                </a:lnTo>
                <a:lnTo>
                  <a:pt x="70612" y="51308"/>
                </a:lnTo>
                <a:lnTo>
                  <a:pt x="74803" y="49530"/>
                </a:lnTo>
                <a:lnTo>
                  <a:pt x="78994" y="48260"/>
                </a:lnTo>
                <a:lnTo>
                  <a:pt x="88011" y="46990"/>
                </a:lnTo>
                <a:lnTo>
                  <a:pt x="92456" y="46736"/>
                </a:lnTo>
                <a:lnTo>
                  <a:pt x="171704" y="46736"/>
                </a:lnTo>
                <a:lnTo>
                  <a:pt x="171704" y="20828"/>
                </a:lnTo>
                <a:lnTo>
                  <a:pt x="126382" y="8306"/>
                </a:lnTo>
                <a:lnTo>
                  <a:pt x="105860" y="6123"/>
                </a:lnTo>
                <a:lnTo>
                  <a:pt x="95504" y="5842"/>
                </a:lnTo>
                <a:close/>
              </a:path>
              <a:path w="1106170" h="293370">
                <a:moveTo>
                  <a:pt x="171704" y="46736"/>
                </a:moveTo>
                <a:lnTo>
                  <a:pt x="97028" y="46736"/>
                </a:lnTo>
                <a:lnTo>
                  <a:pt x="106600" y="47168"/>
                </a:lnTo>
                <a:lnTo>
                  <a:pt x="116078" y="48482"/>
                </a:lnTo>
                <a:lnTo>
                  <a:pt x="151733" y="61960"/>
                </a:lnTo>
                <a:lnTo>
                  <a:pt x="165862" y="71882"/>
                </a:lnTo>
                <a:lnTo>
                  <a:pt x="171704" y="71882"/>
                </a:lnTo>
                <a:lnTo>
                  <a:pt x="171704" y="46736"/>
                </a:lnTo>
                <a:close/>
              </a:path>
              <a:path w="1106170" h="293370">
                <a:moveTo>
                  <a:pt x="269240" y="64388"/>
                </a:moveTo>
                <a:lnTo>
                  <a:pt x="218186" y="64388"/>
                </a:lnTo>
                <a:lnTo>
                  <a:pt x="218186" y="292862"/>
                </a:lnTo>
                <a:lnTo>
                  <a:pt x="269240" y="292862"/>
                </a:lnTo>
                <a:lnTo>
                  <a:pt x="269240" y="223138"/>
                </a:lnTo>
                <a:lnTo>
                  <a:pt x="348957" y="223138"/>
                </a:lnTo>
                <a:lnTo>
                  <a:pt x="372072" y="196596"/>
                </a:lnTo>
                <a:lnTo>
                  <a:pt x="287782" y="196596"/>
                </a:lnTo>
                <a:lnTo>
                  <a:pt x="283972" y="196342"/>
                </a:lnTo>
                <a:lnTo>
                  <a:pt x="276225" y="195580"/>
                </a:lnTo>
                <a:lnTo>
                  <a:pt x="272669" y="194691"/>
                </a:lnTo>
                <a:lnTo>
                  <a:pt x="269240" y="193294"/>
                </a:lnTo>
                <a:lnTo>
                  <a:pt x="269240" y="109347"/>
                </a:lnTo>
                <a:lnTo>
                  <a:pt x="273812" y="106425"/>
                </a:lnTo>
                <a:lnTo>
                  <a:pt x="278765" y="104267"/>
                </a:lnTo>
                <a:lnTo>
                  <a:pt x="288925" y="101219"/>
                </a:lnTo>
                <a:lnTo>
                  <a:pt x="293750" y="100457"/>
                </a:lnTo>
                <a:lnTo>
                  <a:pt x="376498" y="100457"/>
                </a:lnTo>
                <a:lnTo>
                  <a:pt x="374651" y="95198"/>
                </a:lnTo>
                <a:lnTo>
                  <a:pt x="367411" y="82676"/>
                </a:lnTo>
                <a:lnTo>
                  <a:pt x="366608" y="81787"/>
                </a:lnTo>
                <a:lnTo>
                  <a:pt x="269240" y="81787"/>
                </a:lnTo>
                <a:lnTo>
                  <a:pt x="269240" y="64388"/>
                </a:lnTo>
                <a:close/>
              </a:path>
              <a:path w="1106170" h="293370">
                <a:moveTo>
                  <a:pt x="348957" y="223138"/>
                </a:moveTo>
                <a:lnTo>
                  <a:pt x="269240" y="223138"/>
                </a:lnTo>
                <a:lnTo>
                  <a:pt x="275844" y="226822"/>
                </a:lnTo>
                <a:lnTo>
                  <a:pt x="282321" y="229743"/>
                </a:lnTo>
                <a:lnTo>
                  <a:pt x="294894" y="233807"/>
                </a:lnTo>
                <a:lnTo>
                  <a:pt x="302641" y="234823"/>
                </a:lnTo>
                <a:lnTo>
                  <a:pt x="311658" y="234823"/>
                </a:lnTo>
                <a:lnTo>
                  <a:pt x="348957" y="223138"/>
                </a:lnTo>
                <a:close/>
              </a:path>
              <a:path w="1106170" h="293370">
                <a:moveTo>
                  <a:pt x="376498" y="100457"/>
                </a:moveTo>
                <a:lnTo>
                  <a:pt x="298577" y="100457"/>
                </a:lnTo>
                <a:lnTo>
                  <a:pt x="306558" y="101127"/>
                </a:lnTo>
                <a:lnTo>
                  <a:pt x="313372" y="103155"/>
                </a:lnTo>
                <a:lnTo>
                  <a:pt x="331470" y="146812"/>
                </a:lnTo>
                <a:lnTo>
                  <a:pt x="330850" y="158503"/>
                </a:lnTo>
                <a:lnTo>
                  <a:pt x="309149" y="193468"/>
                </a:lnTo>
                <a:lnTo>
                  <a:pt x="291592" y="196596"/>
                </a:lnTo>
                <a:lnTo>
                  <a:pt x="372072" y="196596"/>
                </a:lnTo>
                <a:lnTo>
                  <a:pt x="383541" y="155739"/>
                </a:lnTo>
                <a:lnTo>
                  <a:pt x="383921" y="145669"/>
                </a:lnTo>
                <a:lnTo>
                  <a:pt x="382895" y="126718"/>
                </a:lnTo>
                <a:lnTo>
                  <a:pt x="379809" y="109886"/>
                </a:lnTo>
                <a:lnTo>
                  <a:pt x="376498" y="100457"/>
                </a:lnTo>
                <a:close/>
              </a:path>
              <a:path w="1106170" h="293370">
                <a:moveTo>
                  <a:pt x="321310" y="59817"/>
                </a:moveTo>
                <a:lnTo>
                  <a:pt x="281146" y="72945"/>
                </a:lnTo>
                <a:lnTo>
                  <a:pt x="269240" y="81787"/>
                </a:lnTo>
                <a:lnTo>
                  <a:pt x="366608" y="81787"/>
                </a:lnTo>
                <a:lnTo>
                  <a:pt x="358386" y="72675"/>
                </a:lnTo>
                <a:lnTo>
                  <a:pt x="347694" y="65532"/>
                </a:lnTo>
                <a:lnTo>
                  <a:pt x="335335" y="61245"/>
                </a:lnTo>
                <a:lnTo>
                  <a:pt x="321310" y="59817"/>
                </a:lnTo>
                <a:close/>
              </a:path>
              <a:path w="1106170" h="293370">
                <a:moveTo>
                  <a:pt x="469265" y="64388"/>
                </a:moveTo>
                <a:lnTo>
                  <a:pt x="418211" y="64388"/>
                </a:lnTo>
                <a:lnTo>
                  <a:pt x="418211" y="231521"/>
                </a:lnTo>
                <a:lnTo>
                  <a:pt x="469265" y="231521"/>
                </a:lnTo>
                <a:lnTo>
                  <a:pt x="469265" y="119634"/>
                </a:lnTo>
                <a:lnTo>
                  <a:pt x="475742" y="117221"/>
                </a:lnTo>
                <a:lnTo>
                  <a:pt x="481711" y="115570"/>
                </a:lnTo>
                <a:lnTo>
                  <a:pt x="492760" y="113537"/>
                </a:lnTo>
                <a:lnTo>
                  <a:pt x="499110" y="113030"/>
                </a:lnTo>
                <a:lnTo>
                  <a:pt x="533273" y="113030"/>
                </a:lnTo>
                <a:lnTo>
                  <a:pt x="533273" y="88900"/>
                </a:lnTo>
                <a:lnTo>
                  <a:pt x="469265" y="88900"/>
                </a:lnTo>
                <a:lnTo>
                  <a:pt x="469265" y="64388"/>
                </a:lnTo>
                <a:close/>
              </a:path>
              <a:path w="1106170" h="293370">
                <a:moveTo>
                  <a:pt x="533273" y="113030"/>
                </a:moveTo>
                <a:lnTo>
                  <a:pt x="509524" y="113030"/>
                </a:lnTo>
                <a:lnTo>
                  <a:pt x="513588" y="113284"/>
                </a:lnTo>
                <a:lnTo>
                  <a:pt x="523113" y="114046"/>
                </a:lnTo>
                <a:lnTo>
                  <a:pt x="526669" y="114681"/>
                </a:lnTo>
                <a:lnTo>
                  <a:pt x="528828" y="115443"/>
                </a:lnTo>
                <a:lnTo>
                  <a:pt x="533273" y="115443"/>
                </a:lnTo>
                <a:lnTo>
                  <a:pt x="533273" y="113030"/>
                </a:lnTo>
                <a:close/>
              </a:path>
              <a:path w="1106170" h="293370">
                <a:moveTo>
                  <a:pt x="523113" y="63754"/>
                </a:moveTo>
                <a:lnTo>
                  <a:pt x="514350" y="63754"/>
                </a:lnTo>
                <a:lnTo>
                  <a:pt x="506730" y="65405"/>
                </a:lnTo>
                <a:lnTo>
                  <a:pt x="469265" y="88900"/>
                </a:lnTo>
                <a:lnTo>
                  <a:pt x="533273" y="88900"/>
                </a:lnTo>
                <a:lnTo>
                  <a:pt x="533273" y="64388"/>
                </a:lnTo>
                <a:lnTo>
                  <a:pt x="531622" y="64135"/>
                </a:lnTo>
                <a:lnTo>
                  <a:pt x="527431" y="63881"/>
                </a:lnTo>
                <a:lnTo>
                  <a:pt x="525145" y="63881"/>
                </a:lnTo>
                <a:lnTo>
                  <a:pt x="523113" y="63754"/>
                </a:lnTo>
                <a:close/>
              </a:path>
              <a:path w="1106170" h="293370">
                <a:moveTo>
                  <a:pt x="649224" y="59182"/>
                </a:moveTo>
                <a:lnTo>
                  <a:pt x="596324" y="72737"/>
                </a:lnTo>
                <a:lnTo>
                  <a:pt x="565070" y="111807"/>
                </a:lnTo>
                <a:lnTo>
                  <a:pt x="559054" y="148971"/>
                </a:lnTo>
                <a:lnTo>
                  <a:pt x="560647" y="168640"/>
                </a:lnTo>
                <a:lnTo>
                  <a:pt x="584454" y="213360"/>
                </a:lnTo>
                <a:lnTo>
                  <a:pt x="635228" y="234559"/>
                </a:lnTo>
                <a:lnTo>
                  <a:pt x="657733" y="235966"/>
                </a:lnTo>
                <a:lnTo>
                  <a:pt x="666779" y="235771"/>
                </a:lnTo>
                <a:lnTo>
                  <a:pt x="707294" y="228393"/>
                </a:lnTo>
                <a:lnTo>
                  <a:pt x="724027" y="222123"/>
                </a:lnTo>
                <a:lnTo>
                  <a:pt x="724027" y="198374"/>
                </a:lnTo>
                <a:lnTo>
                  <a:pt x="663194" y="198374"/>
                </a:lnTo>
                <a:lnTo>
                  <a:pt x="651287" y="197711"/>
                </a:lnTo>
                <a:lnTo>
                  <a:pt x="614600" y="175196"/>
                </a:lnTo>
                <a:lnTo>
                  <a:pt x="610488" y="157861"/>
                </a:lnTo>
                <a:lnTo>
                  <a:pt x="727075" y="157861"/>
                </a:lnTo>
                <a:lnTo>
                  <a:pt x="727075" y="139065"/>
                </a:lnTo>
                <a:lnTo>
                  <a:pt x="726223" y="126492"/>
                </a:lnTo>
                <a:lnTo>
                  <a:pt x="610362" y="126492"/>
                </a:lnTo>
                <a:lnTo>
                  <a:pt x="611457" y="118231"/>
                </a:lnTo>
                <a:lnTo>
                  <a:pt x="645160" y="92710"/>
                </a:lnTo>
                <a:lnTo>
                  <a:pt x="716719" y="92710"/>
                </a:lnTo>
                <a:lnTo>
                  <a:pt x="716037" y="91184"/>
                </a:lnTo>
                <a:lnTo>
                  <a:pt x="707517" y="79756"/>
                </a:lnTo>
                <a:lnTo>
                  <a:pt x="696533" y="70754"/>
                </a:lnTo>
                <a:lnTo>
                  <a:pt x="683180" y="64325"/>
                </a:lnTo>
                <a:lnTo>
                  <a:pt x="667422" y="60467"/>
                </a:lnTo>
                <a:lnTo>
                  <a:pt x="649224" y="59182"/>
                </a:lnTo>
                <a:close/>
              </a:path>
              <a:path w="1106170" h="293370">
                <a:moveTo>
                  <a:pt x="724027" y="179070"/>
                </a:moveTo>
                <a:lnTo>
                  <a:pt x="718438" y="179070"/>
                </a:lnTo>
                <a:lnTo>
                  <a:pt x="713652" y="182544"/>
                </a:lnTo>
                <a:lnTo>
                  <a:pt x="708025" y="185928"/>
                </a:lnTo>
                <a:lnTo>
                  <a:pt x="671218" y="197993"/>
                </a:lnTo>
                <a:lnTo>
                  <a:pt x="663194" y="198374"/>
                </a:lnTo>
                <a:lnTo>
                  <a:pt x="724027" y="198374"/>
                </a:lnTo>
                <a:lnTo>
                  <a:pt x="724027" y="179070"/>
                </a:lnTo>
                <a:close/>
              </a:path>
              <a:path w="1106170" h="293370">
                <a:moveTo>
                  <a:pt x="716719" y="92710"/>
                </a:moveTo>
                <a:lnTo>
                  <a:pt x="655701" y="92710"/>
                </a:lnTo>
                <a:lnTo>
                  <a:pt x="663448" y="95504"/>
                </a:lnTo>
                <a:lnTo>
                  <a:pt x="668528" y="101092"/>
                </a:lnTo>
                <a:lnTo>
                  <a:pt x="671812" y="105882"/>
                </a:lnTo>
                <a:lnTo>
                  <a:pt x="674227" y="111696"/>
                </a:lnTo>
                <a:lnTo>
                  <a:pt x="675761" y="118558"/>
                </a:lnTo>
                <a:lnTo>
                  <a:pt x="676402" y="126492"/>
                </a:lnTo>
                <a:lnTo>
                  <a:pt x="726223" y="126492"/>
                </a:lnTo>
                <a:lnTo>
                  <a:pt x="725840" y="120850"/>
                </a:lnTo>
                <a:lnTo>
                  <a:pt x="722153" y="104886"/>
                </a:lnTo>
                <a:lnTo>
                  <a:pt x="716719" y="92710"/>
                </a:lnTo>
                <a:close/>
              </a:path>
              <a:path w="1106170" h="293370">
                <a:moveTo>
                  <a:pt x="904350" y="96393"/>
                </a:moveTo>
                <a:lnTo>
                  <a:pt x="815213" y="96393"/>
                </a:lnTo>
                <a:lnTo>
                  <a:pt x="824993" y="96726"/>
                </a:lnTo>
                <a:lnTo>
                  <a:pt x="833548" y="97726"/>
                </a:lnTo>
                <a:lnTo>
                  <a:pt x="840841" y="99393"/>
                </a:lnTo>
                <a:lnTo>
                  <a:pt x="846836" y="101726"/>
                </a:lnTo>
                <a:lnTo>
                  <a:pt x="853948" y="105156"/>
                </a:lnTo>
                <a:lnTo>
                  <a:pt x="857631" y="111506"/>
                </a:lnTo>
                <a:lnTo>
                  <a:pt x="857631" y="121666"/>
                </a:lnTo>
                <a:lnTo>
                  <a:pt x="846486" y="122428"/>
                </a:lnTo>
                <a:lnTo>
                  <a:pt x="835533" y="123380"/>
                </a:lnTo>
                <a:lnTo>
                  <a:pt x="794956" y="129666"/>
                </a:lnTo>
                <a:lnTo>
                  <a:pt x="761357" y="148169"/>
                </a:lnTo>
                <a:lnTo>
                  <a:pt x="749300" y="183642"/>
                </a:lnTo>
                <a:lnTo>
                  <a:pt x="750252" y="194569"/>
                </a:lnTo>
                <a:lnTo>
                  <a:pt x="772632" y="227661"/>
                </a:lnTo>
                <a:lnTo>
                  <a:pt x="802386" y="235966"/>
                </a:lnTo>
                <a:lnTo>
                  <a:pt x="808863" y="235966"/>
                </a:lnTo>
                <a:lnTo>
                  <a:pt x="847090" y="221742"/>
                </a:lnTo>
                <a:lnTo>
                  <a:pt x="851154" y="218567"/>
                </a:lnTo>
                <a:lnTo>
                  <a:pt x="854583" y="216026"/>
                </a:lnTo>
                <a:lnTo>
                  <a:pt x="857250" y="213868"/>
                </a:lnTo>
                <a:lnTo>
                  <a:pt x="907796" y="213868"/>
                </a:lnTo>
                <a:lnTo>
                  <a:pt x="907796" y="199644"/>
                </a:lnTo>
                <a:lnTo>
                  <a:pt x="821563" y="199644"/>
                </a:lnTo>
                <a:lnTo>
                  <a:pt x="816863" y="199262"/>
                </a:lnTo>
                <a:lnTo>
                  <a:pt x="813943" y="198247"/>
                </a:lnTo>
                <a:lnTo>
                  <a:pt x="810895" y="197358"/>
                </a:lnTo>
                <a:lnTo>
                  <a:pt x="808228" y="195834"/>
                </a:lnTo>
                <a:lnTo>
                  <a:pt x="803783" y="191897"/>
                </a:lnTo>
                <a:lnTo>
                  <a:pt x="802386" y="189865"/>
                </a:lnTo>
                <a:lnTo>
                  <a:pt x="801878" y="187706"/>
                </a:lnTo>
                <a:lnTo>
                  <a:pt x="801243" y="185420"/>
                </a:lnTo>
                <a:lnTo>
                  <a:pt x="801081" y="183642"/>
                </a:lnTo>
                <a:lnTo>
                  <a:pt x="800988" y="173990"/>
                </a:lnTo>
                <a:lnTo>
                  <a:pt x="802386" y="169672"/>
                </a:lnTo>
                <a:lnTo>
                  <a:pt x="850392" y="153670"/>
                </a:lnTo>
                <a:lnTo>
                  <a:pt x="857250" y="153035"/>
                </a:lnTo>
                <a:lnTo>
                  <a:pt x="907796" y="153035"/>
                </a:lnTo>
                <a:lnTo>
                  <a:pt x="907796" y="117856"/>
                </a:lnTo>
                <a:lnTo>
                  <a:pt x="906583" y="103806"/>
                </a:lnTo>
                <a:lnTo>
                  <a:pt x="904350" y="96393"/>
                </a:lnTo>
                <a:close/>
              </a:path>
              <a:path w="1106170" h="293370">
                <a:moveTo>
                  <a:pt x="907796" y="213868"/>
                </a:moveTo>
                <a:lnTo>
                  <a:pt x="857250" y="213868"/>
                </a:lnTo>
                <a:lnTo>
                  <a:pt x="857250" y="231521"/>
                </a:lnTo>
                <a:lnTo>
                  <a:pt x="907796" y="231521"/>
                </a:lnTo>
                <a:lnTo>
                  <a:pt x="907796" y="213868"/>
                </a:lnTo>
                <a:close/>
              </a:path>
              <a:path w="1106170" h="293370">
                <a:moveTo>
                  <a:pt x="907796" y="153035"/>
                </a:moveTo>
                <a:lnTo>
                  <a:pt x="857250" y="153035"/>
                </a:lnTo>
                <a:lnTo>
                  <a:pt x="857250" y="187833"/>
                </a:lnTo>
                <a:lnTo>
                  <a:pt x="853313" y="191388"/>
                </a:lnTo>
                <a:lnTo>
                  <a:pt x="848741" y="194183"/>
                </a:lnTo>
                <a:lnTo>
                  <a:pt x="843534" y="196469"/>
                </a:lnTo>
                <a:lnTo>
                  <a:pt x="838327" y="198628"/>
                </a:lnTo>
                <a:lnTo>
                  <a:pt x="833120" y="199644"/>
                </a:lnTo>
                <a:lnTo>
                  <a:pt x="907796" y="199644"/>
                </a:lnTo>
                <a:lnTo>
                  <a:pt x="907796" y="153035"/>
                </a:lnTo>
                <a:close/>
              </a:path>
              <a:path w="1106170" h="293370">
                <a:moveTo>
                  <a:pt x="825754" y="59562"/>
                </a:moveTo>
                <a:lnTo>
                  <a:pt x="780877" y="64194"/>
                </a:lnTo>
                <a:lnTo>
                  <a:pt x="763143" y="67945"/>
                </a:lnTo>
                <a:lnTo>
                  <a:pt x="763143" y="108331"/>
                </a:lnTo>
                <a:lnTo>
                  <a:pt x="767842" y="108331"/>
                </a:lnTo>
                <a:lnTo>
                  <a:pt x="771906" y="106553"/>
                </a:lnTo>
                <a:lnTo>
                  <a:pt x="778763" y="104140"/>
                </a:lnTo>
                <a:lnTo>
                  <a:pt x="815213" y="96393"/>
                </a:lnTo>
                <a:lnTo>
                  <a:pt x="904350" y="96393"/>
                </a:lnTo>
                <a:lnTo>
                  <a:pt x="902954" y="91757"/>
                </a:lnTo>
                <a:lnTo>
                  <a:pt x="863123" y="63087"/>
                </a:lnTo>
                <a:lnTo>
                  <a:pt x="845950" y="60444"/>
                </a:lnTo>
                <a:lnTo>
                  <a:pt x="825754" y="59562"/>
                </a:lnTo>
                <a:close/>
              </a:path>
              <a:path w="1106170" h="293370">
                <a:moveTo>
                  <a:pt x="1022477" y="59817"/>
                </a:moveTo>
                <a:lnTo>
                  <a:pt x="1012952" y="59817"/>
                </a:lnTo>
                <a:lnTo>
                  <a:pt x="1006094" y="60198"/>
                </a:lnTo>
                <a:lnTo>
                  <a:pt x="967303" y="78021"/>
                </a:lnTo>
                <a:lnTo>
                  <a:pt x="946150" y="111506"/>
                </a:lnTo>
                <a:lnTo>
                  <a:pt x="940308" y="149225"/>
                </a:lnTo>
                <a:lnTo>
                  <a:pt x="941401" y="168128"/>
                </a:lnTo>
                <a:lnTo>
                  <a:pt x="957707" y="212598"/>
                </a:lnTo>
                <a:lnTo>
                  <a:pt x="990300" y="234636"/>
                </a:lnTo>
                <a:lnTo>
                  <a:pt x="1004062" y="236093"/>
                </a:lnTo>
                <a:lnTo>
                  <a:pt x="1011297" y="235759"/>
                </a:lnTo>
                <a:lnTo>
                  <a:pt x="1048533" y="219382"/>
                </a:lnTo>
                <a:lnTo>
                  <a:pt x="1054989" y="214122"/>
                </a:lnTo>
                <a:lnTo>
                  <a:pt x="1106043" y="214122"/>
                </a:lnTo>
                <a:lnTo>
                  <a:pt x="1106043" y="195453"/>
                </a:lnTo>
                <a:lnTo>
                  <a:pt x="1026668" y="195453"/>
                </a:lnTo>
                <a:lnTo>
                  <a:pt x="1018407" y="194762"/>
                </a:lnTo>
                <a:lnTo>
                  <a:pt x="993261" y="160168"/>
                </a:lnTo>
                <a:lnTo>
                  <a:pt x="992759" y="148717"/>
                </a:lnTo>
                <a:lnTo>
                  <a:pt x="993397" y="137644"/>
                </a:lnTo>
                <a:lnTo>
                  <a:pt x="1015365" y="102203"/>
                </a:lnTo>
                <a:lnTo>
                  <a:pt x="1032891" y="98933"/>
                </a:lnTo>
                <a:lnTo>
                  <a:pt x="1106043" y="98933"/>
                </a:lnTo>
                <a:lnTo>
                  <a:pt x="1106043" y="71120"/>
                </a:lnTo>
                <a:lnTo>
                  <a:pt x="1054989" y="71120"/>
                </a:lnTo>
                <a:lnTo>
                  <a:pt x="1048639" y="67818"/>
                </a:lnTo>
                <a:lnTo>
                  <a:pt x="1042416" y="65150"/>
                </a:lnTo>
                <a:lnTo>
                  <a:pt x="1030224" y="60833"/>
                </a:lnTo>
                <a:lnTo>
                  <a:pt x="1022477" y="59817"/>
                </a:lnTo>
                <a:close/>
              </a:path>
              <a:path w="1106170" h="293370">
                <a:moveTo>
                  <a:pt x="1106043" y="214122"/>
                </a:moveTo>
                <a:lnTo>
                  <a:pt x="1054989" y="214122"/>
                </a:lnTo>
                <a:lnTo>
                  <a:pt x="1054989" y="231521"/>
                </a:lnTo>
                <a:lnTo>
                  <a:pt x="1106043" y="231521"/>
                </a:lnTo>
                <a:lnTo>
                  <a:pt x="1106043" y="214122"/>
                </a:lnTo>
                <a:close/>
              </a:path>
              <a:path w="1106170" h="293370">
                <a:moveTo>
                  <a:pt x="1106043" y="98933"/>
                </a:moveTo>
                <a:lnTo>
                  <a:pt x="1036193" y="98933"/>
                </a:lnTo>
                <a:lnTo>
                  <a:pt x="1039749" y="99313"/>
                </a:lnTo>
                <a:lnTo>
                  <a:pt x="1043686" y="99949"/>
                </a:lnTo>
                <a:lnTo>
                  <a:pt x="1047623" y="100711"/>
                </a:lnTo>
                <a:lnTo>
                  <a:pt x="1051433" y="101854"/>
                </a:lnTo>
                <a:lnTo>
                  <a:pt x="1054989" y="103378"/>
                </a:lnTo>
                <a:lnTo>
                  <a:pt x="1054989" y="185547"/>
                </a:lnTo>
                <a:lnTo>
                  <a:pt x="1031240" y="195453"/>
                </a:lnTo>
                <a:lnTo>
                  <a:pt x="1106043" y="195453"/>
                </a:lnTo>
                <a:lnTo>
                  <a:pt x="1106043" y="98933"/>
                </a:lnTo>
                <a:close/>
              </a:path>
              <a:path w="1106170" h="293370">
                <a:moveTo>
                  <a:pt x="1106043" y="0"/>
                </a:moveTo>
                <a:lnTo>
                  <a:pt x="1054989" y="0"/>
                </a:lnTo>
                <a:lnTo>
                  <a:pt x="1054989" y="71120"/>
                </a:lnTo>
                <a:lnTo>
                  <a:pt x="1106043" y="71120"/>
                </a:lnTo>
                <a:lnTo>
                  <a:pt x="1106043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149479"/>
            <a:ext cx="9143365" cy="3576320"/>
            <a:chOff x="0" y="149479"/>
            <a:chExt cx="9143365" cy="3576320"/>
          </a:xfrm>
        </p:grpSpPr>
        <p:sp>
          <p:nvSpPr>
            <p:cNvPr id="6" name="object 6"/>
            <p:cNvSpPr/>
            <p:nvPr/>
          </p:nvSpPr>
          <p:spPr>
            <a:xfrm>
              <a:off x="5013578" y="149479"/>
              <a:ext cx="1358900" cy="293370"/>
            </a:xfrm>
            <a:custGeom>
              <a:avLst/>
              <a:gdLst/>
              <a:ahLst/>
              <a:cxnLst/>
              <a:rect l="l" t="t" r="r" b="b"/>
              <a:pathLst>
                <a:path w="1358900" h="293370">
                  <a:moveTo>
                    <a:pt x="140208" y="9906"/>
                  </a:moveTo>
                  <a:lnTo>
                    <a:pt x="77724" y="9906"/>
                  </a:lnTo>
                  <a:lnTo>
                    <a:pt x="0" y="231521"/>
                  </a:lnTo>
                  <a:lnTo>
                    <a:pt x="54737" y="231521"/>
                  </a:lnTo>
                  <a:lnTo>
                    <a:pt x="69215" y="186690"/>
                  </a:lnTo>
                  <a:lnTo>
                    <a:pt x="202209" y="186690"/>
                  </a:lnTo>
                  <a:lnTo>
                    <a:pt x="187955" y="146050"/>
                  </a:lnTo>
                  <a:lnTo>
                    <a:pt x="82423" y="146050"/>
                  </a:lnTo>
                  <a:lnTo>
                    <a:pt x="108331" y="66675"/>
                  </a:lnTo>
                  <a:lnTo>
                    <a:pt x="160117" y="66675"/>
                  </a:lnTo>
                  <a:lnTo>
                    <a:pt x="140208" y="9906"/>
                  </a:lnTo>
                  <a:close/>
                </a:path>
                <a:path w="1358900" h="293370">
                  <a:moveTo>
                    <a:pt x="202209" y="186690"/>
                  </a:moveTo>
                  <a:lnTo>
                    <a:pt x="147447" y="186690"/>
                  </a:lnTo>
                  <a:lnTo>
                    <a:pt x="161925" y="231521"/>
                  </a:lnTo>
                  <a:lnTo>
                    <a:pt x="217932" y="231521"/>
                  </a:lnTo>
                  <a:lnTo>
                    <a:pt x="202209" y="186690"/>
                  </a:lnTo>
                  <a:close/>
                </a:path>
                <a:path w="1358900" h="293370">
                  <a:moveTo>
                    <a:pt x="160117" y="66675"/>
                  </a:moveTo>
                  <a:lnTo>
                    <a:pt x="108331" y="66675"/>
                  </a:lnTo>
                  <a:lnTo>
                    <a:pt x="134238" y="146050"/>
                  </a:lnTo>
                  <a:lnTo>
                    <a:pt x="187955" y="146050"/>
                  </a:lnTo>
                  <a:lnTo>
                    <a:pt x="160117" y="66675"/>
                  </a:lnTo>
                  <a:close/>
                </a:path>
                <a:path w="1358900" h="293370">
                  <a:moveTo>
                    <a:pt x="300228" y="64388"/>
                  </a:moveTo>
                  <a:lnTo>
                    <a:pt x="249174" y="64388"/>
                  </a:lnTo>
                  <a:lnTo>
                    <a:pt x="249174" y="231521"/>
                  </a:lnTo>
                  <a:lnTo>
                    <a:pt x="300228" y="231521"/>
                  </a:lnTo>
                  <a:lnTo>
                    <a:pt x="300228" y="113030"/>
                  </a:lnTo>
                  <a:lnTo>
                    <a:pt x="305816" y="109600"/>
                  </a:lnTo>
                  <a:lnTo>
                    <a:pt x="311023" y="107061"/>
                  </a:lnTo>
                  <a:lnTo>
                    <a:pt x="315722" y="105410"/>
                  </a:lnTo>
                  <a:lnTo>
                    <a:pt x="320548" y="103886"/>
                  </a:lnTo>
                  <a:lnTo>
                    <a:pt x="325120" y="103124"/>
                  </a:lnTo>
                  <a:lnTo>
                    <a:pt x="406739" y="103124"/>
                  </a:lnTo>
                  <a:lnTo>
                    <a:pt x="405066" y="95265"/>
                  </a:lnTo>
                  <a:lnTo>
                    <a:pt x="400542" y="84445"/>
                  </a:lnTo>
                  <a:lnTo>
                    <a:pt x="399371" y="82804"/>
                  </a:lnTo>
                  <a:lnTo>
                    <a:pt x="300228" y="82804"/>
                  </a:lnTo>
                  <a:lnTo>
                    <a:pt x="300228" y="64388"/>
                  </a:lnTo>
                  <a:close/>
                </a:path>
                <a:path w="1358900" h="293370">
                  <a:moveTo>
                    <a:pt x="406739" y="103124"/>
                  </a:moveTo>
                  <a:lnTo>
                    <a:pt x="336296" y="103124"/>
                  </a:lnTo>
                  <a:lnTo>
                    <a:pt x="341375" y="103886"/>
                  </a:lnTo>
                  <a:lnTo>
                    <a:pt x="345059" y="105663"/>
                  </a:lnTo>
                  <a:lnTo>
                    <a:pt x="356616" y="128397"/>
                  </a:lnTo>
                  <a:lnTo>
                    <a:pt x="357378" y="135128"/>
                  </a:lnTo>
                  <a:lnTo>
                    <a:pt x="357632" y="141859"/>
                  </a:lnTo>
                  <a:lnTo>
                    <a:pt x="357632" y="231521"/>
                  </a:lnTo>
                  <a:lnTo>
                    <a:pt x="408686" y="231521"/>
                  </a:lnTo>
                  <a:lnTo>
                    <a:pt x="408631" y="121793"/>
                  </a:lnTo>
                  <a:lnTo>
                    <a:pt x="407781" y="108015"/>
                  </a:lnTo>
                  <a:lnTo>
                    <a:pt x="406739" y="103124"/>
                  </a:lnTo>
                  <a:close/>
                </a:path>
                <a:path w="1358900" h="293370">
                  <a:moveTo>
                    <a:pt x="354075" y="59817"/>
                  </a:moveTo>
                  <a:lnTo>
                    <a:pt x="313531" y="73009"/>
                  </a:lnTo>
                  <a:lnTo>
                    <a:pt x="300228" y="82804"/>
                  </a:lnTo>
                  <a:lnTo>
                    <a:pt x="399371" y="82804"/>
                  </a:lnTo>
                  <a:lnTo>
                    <a:pt x="366222" y="60795"/>
                  </a:lnTo>
                  <a:lnTo>
                    <a:pt x="354075" y="59817"/>
                  </a:lnTo>
                  <a:close/>
                </a:path>
                <a:path w="1358900" h="293370">
                  <a:moveTo>
                    <a:pt x="601963" y="96393"/>
                  </a:moveTo>
                  <a:lnTo>
                    <a:pt x="512825" y="96393"/>
                  </a:lnTo>
                  <a:lnTo>
                    <a:pt x="522606" y="96726"/>
                  </a:lnTo>
                  <a:lnTo>
                    <a:pt x="531161" y="97726"/>
                  </a:lnTo>
                  <a:lnTo>
                    <a:pt x="538454" y="99393"/>
                  </a:lnTo>
                  <a:lnTo>
                    <a:pt x="544449" y="101726"/>
                  </a:lnTo>
                  <a:lnTo>
                    <a:pt x="551561" y="105156"/>
                  </a:lnTo>
                  <a:lnTo>
                    <a:pt x="555244" y="111506"/>
                  </a:lnTo>
                  <a:lnTo>
                    <a:pt x="555244" y="121666"/>
                  </a:lnTo>
                  <a:lnTo>
                    <a:pt x="544099" y="122428"/>
                  </a:lnTo>
                  <a:lnTo>
                    <a:pt x="533146" y="123380"/>
                  </a:lnTo>
                  <a:lnTo>
                    <a:pt x="492569" y="129666"/>
                  </a:lnTo>
                  <a:lnTo>
                    <a:pt x="458970" y="148169"/>
                  </a:lnTo>
                  <a:lnTo>
                    <a:pt x="446913" y="183642"/>
                  </a:lnTo>
                  <a:lnTo>
                    <a:pt x="447865" y="194569"/>
                  </a:lnTo>
                  <a:lnTo>
                    <a:pt x="470245" y="227661"/>
                  </a:lnTo>
                  <a:lnTo>
                    <a:pt x="499999" y="235966"/>
                  </a:lnTo>
                  <a:lnTo>
                    <a:pt x="506475" y="235966"/>
                  </a:lnTo>
                  <a:lnTo>
                    <a:pt x="544703" y="221742"/>
                  </a:lnTo>
                  <a:lnTo>
                    <a:pt x="548767" y="218567"/>
                  </a:lnTo>
                  <a:lnTo>
                    <a:pt x="552196" y="216026"/>
                  </a:lnTo>
                  <a:lnTo>
                    <a:pt x="554863" y="213868"/>
                  </a:lnTo>
                  <a:lnTo>
                    <a:pt x="605409" y="213868"/>
                  </a:lnTo>
                  <a:lnTo>
                    <a:pt x="605409" y="199644"/>
                  </a:lnTo>
                  <a:lnTo>
                    <a:pt x="519175" y="199644"/>
                  </a:lnTo>
                  <a:lnTo>
                    <a:pt x="514476" y="199262"/>
                  </a:lnTo>
                  <a:lnTo>
                    <a:pt x="511556" y="198247"/>
                  </a:lnTo>
                  <a:lnTo>
                    <a:pt x="508508" y="197358"/>
                  </a:lnTo>
                  <a:lnTo>
                    <a:pt x="505841" y="195834"/>
                  </a:lnTo>
                  <a:lnTo>
                    <a:pt x="501396" y="191897"/>
                  </a:lnTo>
                  <a:lnTo>
                    <a:pt x="499999" y="189865"/>
                  </a:lnTo>
                  <a:lnTo>
                    <a:pt x="499491" y="187706"/>
                  </a:lnTo>
                  <a:lnTo>
                    <a:pt x="498856" y="185420"/>
                  </a:lnTo>
                  <a:lnTo>
                    <a:pt x="498694" y="183642"/>
                  </a:lnTo>
                  <a:lnTo>
                    <a:pt x="498601" y="173990"/>
                  </a:lnTo>
                  <a:lnTo>
                    <a:pt x="499999" y="169672"/>
                  </a:lnTo>
                  <a:lnTo>
                    <a:pt x="548005" y="153670"/>
                  </a:lnTo>
                  <a:lnTo>
                    <a:pt x="554863" y="153035"/>
                  </a:lnTo>
                  <a:lnTo>
                    <a:pt x="605409" y="153035"/>
                  </a:lnTo>
                  <a:lnTo>
                    <a:pt x="605409" y="117856"/>
                  </a:lnTo>
                  <a:lnTo>
                    <a:pt x="604196" y="103806"/>
                  </a:lnTo>
                  <a:lnTo>
                    <a:pt x="601963" y="96393"/>
                  </a:lnTo>
                  <a:close/>
                </a:path>
                <a:path w="1358900" h="293370">
                  <a:moveTo>
                    <a:pt x="605409" y="213868"/>
                  </a:moveTo>
                  <a:lnTo>
                    <a:pt x="554863" y="213868"/>
                  </a:lnTo>
                  <a:lnTo>
                    <a:pt x="554863" y="231521"/>
                  </a:lnTo>
                  <a:lnTo>
                    <a:pt x="605409" y="231521"/>
                  </a:lnTo>
                  <a:lnTo>
                    <a:pt x="605409" y="213868"/>
                  </a:lnTo>
                  <a:close/>
                </a:path>
                <a:path w="1358900" h="293370">
                  <a:moveTo>
                    <a:pt x="605409" y="153035"/>
                  </a:moveTo>
                  <a:lnTo>
                    <a:pt x="554863" y="153035"/>
                  </a:lnTo>
                  <a:lnTo>
                    <a:pt x="554863" y="187833"/>
                  </a:lnTo>
                  <a:lnTo>
                    <a:pt x="550926" y="191388"/>
                  </a:lnTo>
                  <a:lnTo>
                    <a:pt x="546354" y="194183"/>
                  </a:lnTo>
                  <a:lnTo>
                    <a:pt x="541147" y="196469"/>
                  </a:lnTo>
                  <a:lnTo>
                    <a:pt x="535940" y="198628"/>
                  </a:lnTo>
                  <a:lnTo>
                    <a:pt x="530733" y="199644"/>
                  </a:lnTo>
                  <a:lnTo>
                    <a:pt x="605409" y="199644"/>
                  </a:lnTo>
                  <a:lnTo>
                    <a:pt x="605409" y="153035"/>
                  </a:lnTo>
                  <a:close/>
                </a:path>
                <a:path w="1358900" h="293370">
                  <a:moveTo>
                    <a:pt x="523367" y="59562"/>
                  </a:moveTo>
                  <a:lnTo>
                    <a:pt x="478490" y="64194"/>
                  </a:lnTo>
                  <a:lnTo>
                    <a:pt x="460756" y="67945"/>
                  </a:lnTo>
                  <a:lnTo>
                    <a:pt x="460756" y="108331"/>
                  </a:lnTo>
                  <a:lnTo>
                    <a:pt x="465455" y="108331"/>
                  </a:lnTo>
                  <a:lnTo>
                    <a:pt x="469519" y="106553"/>
                  </a:lnTo>
                  <a:lnTo>
                    <a:pt x="476376" y="104140"/>
                  </a:lnTo>
                  <a:lnTo>
                    <a:pt x="512825" y="96393"/>
                  </a:lnTo>
                  <a:lnTo>
                    <a:pt x="601963" y="96393"/>
                  </a:lnTo>
                  <a:lnTo>
                    <a:pt x="600567" y="91757"/>
                  </a:lnTo>
                  <a:lnTo>
                    <a:pt x="560736" y="63087"/>
                  </a:lnTo>
                  <a:lnTo>
                    <a:pt x="543563" y="60444"/>
                  </a:lnTo>
                  <a:lnTo>
                    <a:pt x="523367" y="59562"/>
                  </a:lnTo>
                  <a:close/>
                </a:path>
                <a:path w="1358900" h="293370">
                  <a:moveTo>
                    <a:pt x="700278" y="0"/>
                  </a:moveTo>
                  <a:lnTo>
                    <a:pt x="649224" y="0"/>
                  </a:lnTo>
                  <a:lnTo>
                    <a:pt x="649224" y="231521"/>
                  </a:lnTo>
                  <a:lnTo>
                    <a:pt x="700278" y="231521"/>
                  </a:lnTo>
                  <a:lnTo>
                    <a:pt x="700278" y="0"/>
                  </a:lnTo>
                  <a:close/>
                </a:path>
                <a:path w="1358900" h="293370">
                  <a:moveTo>
                    <a:pt x="787654" y="64388"/>
                  </a:moveTo>
                  <a:lnTo>
                    <a:pt x="734187" y="64388"/>
                  </a:lnTo>
                  <a:lnTo>
                    <a:pt x="796036" y="230250"/>
                  </a:lnTo>
                  <a:lnTo>
                    <a:pt x="770763" y="292862"/>
                  </a:lnTo>
                  <a:lnTo>
                    <a:pt x="826008" y="292862"/>
                  </a:lnTo>
                  <a:lnTo>
                    <a:pt x="872618" y="172212"/>
                  </a:lnTo>
                  <a:lnTo>
                    <a:pt x="825754" y="172212"/>
                  </a:lnTo>
                  <a:lnTo>
                    <a:pt x="787654" y="64388"/>
                  </a:lnTo>
                  <a:close/>
                </a:path>
                <a:path w="1358900" h="293370">
                  <a:moveTo>
                    <a:pt x="914273" y="64388"/>
                  </a:moveTo>
                  <a:lnTo>
                    <a:pt x="861822" y="64388"/>
                  </a:lnTo>
                  <a:lnTo>
                    <a:pt x="825754" y="172212"/>
                  </a:lnTo>
                  <a:lnTo>
                    <a:pt x="872618" y="172212"/>
                  </a:lnTo>
                  <a:lnTo>
                    <a:pt x="914273" y="64388"/>
                  </a:lnTo>
                  <a:close/>
                </a:path>
                <a:path w="1358900" h="293370">
                  <a:moveTo>
                    <a:pt x="938530" y="178688"/>
                  </a:moveTo>
                  <a:lnTo>
                    <a:pt x="933958" y="178688"/>
                  </a:lnTo>
                  <a:lnTo>
                    <a:pt x="933958" y="222758"/>
                  </a:lnTo>
                  <a:lnTo>
                    <a:pt x="970532" y="233789"/>
                  </a:lnTo>
                  <a:lnTo>
                    <a:pt x="1000125" y="236093"/>
                  </a:lnTo>
                  <a:lnTo>
                    <a:pt x="1018248" y="235114"/>
                  </a:lnTo>
                  <a:lnTo>
                    <a:pt x="1060450" y="220345"/>
                  </a:lnTo>
                  <a:lnTo>
                    <a:pt x="1077594" y="200406"/>
                  </a:lnTo>
                  <a:lnTo>
                    <a:pt x="993394" y="200406"/>
                  </a:lnTo>
                  <a:lnTo>
                    <a:pt x="986282" y="199644"/>
                  </a:lnTo>
                  <a:lnTo>
                    <a:pt x="972947" y="196342"/>
                  </a:lnTo>
                  <a:lnTo>
                    <a:pt x="966978" y="194310"/>
                  </a:lnTo>
                  <a:lnTo>
                    <a:pt x="961644" y="192024"/>
                  </a:lnTo>
                  <a:lnTo>
                    <a:pt x="955548" y="189484"/>
                  </a:lnTo>
                  <a:lnTo>
                    <a:pt x="950722" y="187071"/>
                  </a:lnTo>
                  <a:lnTo>
                    <a:pt x="947420" y="184912"/>
                  </a:lnTo>
                  <a:lnTo>
                    <a:pt x="941197" y="180594"/>
                  </a:lnTo>
                  <a:lnTo>
                    <a:pt x="938530" y="178688"/>
                  </a:lnTo>
                  <a:close/>
                </a:path>
                <a:path w="1358900" h="293370">
                  <a:moveTo>
                    <a:pt x="1015619" y="59817"/>
                  </a:moveTo>
                  <a:lnTo>
                    <a:pt x="968166" y="68818"/>
                  </a:lnTo>
                  <a:lnTo>
                    <a:pt x="935950" y="104322"/>
                  </a:lnTo>
                  <a:lnTo>
                    <a:pt x="934593" y="115824"/>
                  </a:lnTo>
                  <a:lnTo>
                    <a:pt x="935257" y="124850"/>
                  </a:lnTo>
                  <a:lnTo>
                    <a:pt x="958373" y="158130"/>
                  </a:lnTo>
                  <a:lnTo>
                    <a:pt x="1001268" y="170561"/>
                  </a:lnTo>
                  <a:lnTo>
                    <a:pt x="1006348" y="171576"/>
                  </a:lnTo>
                  <a:lnTo>
                    <a:pt x="1010158" y="172466"/>
                  </a:lnTo>
                  <a:lnTo>
                    <a:pt x="1018032" y="174117"/>
                  </a:lnTo>
                  <a:lnTo>
                    <a:pt x="1023366" y="175895"/>
                  </a:lnTo>
                  <a:lnTo>
                    <a:pt x="1026287" y="177673"/>
                  </a:lnTo>
                  <a:lnTo>
                    <a:pt x="1029081" y="179578"/>
                  </a:lnTo>
                  <a:lnTo>
                    <a:pt x="1030478" y="182499"/>
                  </a:lnTo>
                  <a:lnTo>
                    <a:pt x="1030478" y="191135"/>
                  </a:lnTo>
                  <a:lnTo>
                    <a:pt x="1028065" y="194563"/>
                  </a:lnTo>
                  <a:lnTo>
                    <a:pt x="1023238" y="196976"/>
                  </a:lnTo>
                  <a:lnTo>
                    <a:pt x="1018540" y="199262"/>
                  </a:lnTo>
                  <a:lnTo>
                    <a:pt x="1011047" y="200406"/>
                  </a:lnTo>
                  <a:lnTo>
                    <a:pt x="1077594" y="200406"/>
                  </a:lnTo>
                  <a:lnTo>
                    <a:pt x="1081166" y="190877"/>
                  </a:lnTo>
                  <a:lnTo>
                    <a:pt x="1082434" y="179578"/>
                  </a:lnTo>
                  <a:lnTo>
                    <a:pt x="1082360" y="175895"/>
                  </a:lnTo>
                  <a:lnTo>
                    <a:pt x="1060704" y="138763"/>
                  </a:lnTo>
                  <a:lnTo>
                    <a:pt x="1025144" y="127762"/>
                  </a:lnTo>
                  <a:lnTo>
                    <a:pt x="1013587" y="125603"/>
                  </a:lnTo>
                  <a:lnTo>
                    <a:pt x="998982" y="122428"/>
                  </a:lnTo>
                  <a:lnTo>
                    <a:pt x="993013" y="120396"/>
                  </a:lnTo>
                  <a:lnTo>
                    <a:pt x="990473" y="118237"/>
                  </a:lnTo>
                  <a:lnTo>
                    <a:pt x="987933" y="116205"/>
                  </a:lnTo>
                  <a:lnTo>
                    <a:pt x="986663" y="113157"/>
                  </a:lnTo>
                  <a:lnTo>
                    <a:pt x="986663" y="104775"/>
                  </a:lnTo>
                  <a:lnTo>
                    <a:pt x="989457" y="101473"/>
                  </a:lnTo>
                  <a:lnTo>
                    <a:pt x="1000633" y="96647"/>
                  </a:lnTo>
                  <a:lnTo>
                    <a:pt x="1007618" y="95504"/>
                  </a:lnTo>
                  <a:lnTo>
                    <a:pt x="1075309" y="95504"/>
                  </a:lnTo>
                  <a:lnTo>
                    <a:pt x="1075309" y="71628"/>
                  </a:lnTo>
                  <a:lnTo>
                    <a:pt x="1033081" y="60769"/>
                  </a:lnTo>
                  <a:lnTo>
                    <a:pt x="1024457" y="60055"/>
                  </a:lnTo>
                  <a:lnTo>
                    <a:pt x="1015619" y="59817"/>
                  </a:lnTo>
                  <a:close/>
                </a:path>
                <a:path w="1358900" h="293370">
                  <a:moveTo>
                    <a:pt x="1075309" y="95504"/>
                  </a:moveTo>
                  <a:lnTo>
                    <a:pt x="1015746" y="95504"/>
                  </a:lnTo>
                  <a:lnTo>
                    <a:pt x="1023151" y="95815"/>
                  </a:lnTo>
                  <a:lnTo>
                    <a:pt x="1030509" y="96758"/>
                  </a:lnTo>
                  <a:lnTo>
                    <a:pt x="1070991" y="113919"/>
                  </a:lnTo>
                  <a:lnTo>
                    <a:pt x="1075309" y="113919"/>
                  </a:lnTo>
                  <a:lnTo>
                    <a:pt x="1075309" y="95504"/>
                  </a:lnTo>
                  <a:close/>
                </a:path>
                <a:path w="1358900" h="293370">
                  <a:moveTo>
                    <a:pt x="1167003" y="64388"/>
                  </a:moveTo>
                  <a:lnTo>
                    <a:pt x="1115949" y="64388"/>
                  </a:lnTo>
                  <a:lnTo>
                    <a:pt x="1115949" y="231521"/>
                  </a:lnTo>
                  <a:lnTo>
                    <a:pt x="1167003" y="231521"/>
                  </a:lnTo>
                  <a:lnTo>
                    <a:pt x="1167003" y="64388"/>
                  </a:lnTo>
                  <a:close/>
                </a:path>
                <a:path w="1358900" h="293370">
                  <a:moveTo>
                    <a:pt x="1168400" y="0"/>
                  </a:moveTo>
                  <a:lnTo>
                    <a:pt x="1114552" y="0"/>
                  </a:lnTo>
                  <a:lnTo>
                    <a:pt x="1114552" y="40512"/>
                  </a:lnTo>
                  <a:lnTo>
                    <a:pt x="1168400" y="40512"/>
                  </a:lnTo>
                  <a:lnTo>
                    <a:pt x="1168400" y="0"/>
                  </a:lnTo>
                  <a:close/>
                </a:path>
                <a:path w="1358900" h="293370">
                  <a:moveTo>
                    <a:pt x="1214755" y="178688"/>
                  </a:moveTo>
                  <a:lnTo>
                    <a:pt x="1210183" y="178688"/>
                  </a:lnTo>
                  <a:lnTo>
                    <a:pt x="1210183" y="222758"/>
                  </a:lnTo>
                  <a:lnTo>
                    <a:pt x="1246757" y="233789"/>
                  </a:lnTo>
                  <a:lnTo>
                    <a:pt x="1276350" y="236093"/>
                  </a:lnTo>
                  <a:lnTo>
                    <a:pt x="1294473" y="235114"/>
                  </a:lnTo>
                  <a:lnTo>
                    <a:pt x="1336675" y="220345"/>
                  </a:lnTo>
                  <a:lnTo>
                    <a:pt x="1353819" y="200406"/>
                  </a:lnTo>
                  <a:lnTo>
                    <a:pt x="1269619" y="200406"/>
                  </a:lnTo>
                  <a:lnTo>
                    <a:pt x="1262507" y="199644"/>
                  </a:lnTo>
                  <a:lnTo>
                    <a:pt x="1249172" y="196342"/>
                  </a:lnTo>
                  <a:lnTo>
                    <a:pt x="1243203" y="194310"/>
                  </a:lnTo>
                  <a:lnTo>
                    <a:pt x="1237869" y="192024"/>
                  </a:lnTo>
                  <a:lnTo>
                    <a:pt x="1231773" y="189484"/>
                  </a:lnTo>
                  <a:lnTo>
                    <a:pt x="1226947" y="187071"/>
                  </a:lnTo>
                  <a:lnTo>
                    <a:pt x="1223645" y="184912"/>
                  </a:lnTo>
                  <a:lnTo>
                    <a:pt x="1217422" y="180594"/>
                  </a:lnTo>
                  <a:lnTo>
                    <a:pt x="1214755" y="178688"/>
                  </a:lnTo>
                  <a:close/>
                </a:path>
                <a:path w="1358900" h="293370">
                  <a:moveTo>
                    <a:pt x="1291844" y="59817"/>
                  </a:moveTo>
                  <a:lnTo>
                    <a:pt x="1244391" y="68818"/>
                  </a:lnTo>
                  <a:lnTo>
                    <a:pt x="1212175" y="104322"/>
                  </a:lnTo>
                  <a:lnTo>
                    <a:pt x="1210818" y="115824"/>
                  </a:lnTo>
                  <a:lnTo>
                    <a:pt x="1211482" y="124850"/>
                  </a:lnTo>
                  <a:lnTo>
                    <a:pt x="1234598" y="158130"/>
                  </a:lnTo>
                  <a:lnTo>
                    <a:pt x="1277493" y="170561"/>
                  </a:lnTo>
                  <a:lnTo>
                    <a:pt x="1282573" y="171576"/>
                  </a:lnTo>
                  <a:lnTo>
                    <a:pt x="1286383" y="172466"/>
                  </a:lnTo>
                  <a:lnTo>
                    <a:pt x="1294257" y="174117"/>
                  </a:lnTo>
                  <a:lnTo>
                    <a:pt x="1299591" y="175895"/>
                  </a:lnTo>
                  <a:lnTo>
                    <a:pt x="1302512" y="177673"/>
                  </a:lnTo>
                  <a:lnTo>
                    <a:pt x="1305306" y="179578"/>
                  </a:lnTo>
                  <a:lnTo>
                    <a:pt x="1306703" y="182499"/>
                  </a:lnTo>
                  <a:lnTo>
                    <a:pt x="1306703" y="191135"/>
                  </a:lnTo>
                  <a:lnTo>
                    <a:pt x="1304290" y="194563"/>
                  </a:lnTo>
                  <a:lnTo>
                    <a:pt x="1299464" y="196976"/>
                  </a:lnTo>
                  <a:lnTo>
                    <a:pt x="1294765" y="199262"/>
                  </a:lnTo>
                  <a:lnTo>
                    <a:pt x="1287272" y="200406"/>
                  </a:lnTo>
                  <a:lnTo>
                    <a:pt x="1353819" y="200406"/>
                  </a:lnTo>
                  <a:lnTo>
                    <a:pt x="1357391" y="190877"/>
                  </a:lnTo>
                  <a:lnTo>
                    <a:pt x="1358659" y="179578"/>
                  </a:lnTo>
                  <a:lnTo>
                    <a:pt x="1358585" y="175895"/>
                  </a:lnTo>
                  <a:lnTo>
                    <a:pt x="1336929" y="138763"/>
                  </a:lnTo>
                  <a:lnTo>
                    <a:pt x="1301369" y="127762"/>
                  </a:lnTo>
                  <a:lnTo>
                    <a:pt x="1289812" y="125603"/>
                  </a:lnTo>
                  <a:lnTo>
                    <a:pt x="1275207" y="122428"/>
                  </a:lnTo>
                  <a:lnTo>
                    <a:pt x="1269238" y="120396"/>
                  </a:lnTo>
                  <a:lnTo>
                    <a:pt x="1266698" y="118237"/>
                  </a:lnTo>
                  <a:lnTo>
                    <a:pt x="1264158" y="116205"/>
                  </a:lnTo>
                  <a:lnTo>
                    <a:pt x="1262888" y="113157"/>
                  </a:lnTo>
                  <a:lnTo>
                    <a:pt x="1262888" y="104775"/>
                  </a:lnTo>
                  <a:lnTo>
                    <a:pt x="1265682" y="101473"/>
                  </a:lnTo>
                  <a:lnTo>
                    <a:pt x="1276858" y="96647"/>
                  </a:lnTo>
                  <a:lnTo>
                    <a:pt x="1283843" y="95504"/>
                  </a:lnTo>
                  <a:lnTo>
                    <a:pt x="1351534" y="95504"/>
                  </a:lnTo>
                  <a:lnTo>
                    <a:pt x="1351534" y="71628"/>
                  </a:lnTo>
                  <a:lnTo>
                    <a:pt x="1309306" y="60769"/>
                  </a:lnTo>
                  <a:lnTo>
                    <a:pt x="1300682" y="60055"/>
                  </a:lnTo>
                  <a:lnTo>
                    <a:pt x="1291844" y="59817"/>
                  </a:lnTo>
                  <a:close/>
                </a:path>
                <a:path w="1358900" h="293370">
                  <a:moveTo>
                    <a:pt x="1351534" y="95504"/>
                  </a:moveTo>
                  <a:lnTo>
                    <a:pt x="1291971" y="95504"/>
                  </a:lnTo>
                  <a:lnTo>
                    <a:pt x="1299376" y="95815"/>
                  </a:lnTo>
                  <a:lnTo>
                    <a:pt x="1306734" y="96758"/>
                  </a:lnTo>
                  <a:lnTo>
                    <a:pt x="1347216" y="113919"/>
                  </a:lnTo>
                  <a:lnTo>
                    <a:pt x="1351534" y="113919"/>
                  </a:lnTo>
                  <a:lnTo>
                    <a:pt x="1351534" y="9550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440054"/>
              <a:ext cx="9143238" cy="32854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2550" y="3728084"/>
            <a:ext cx="8773795" cy="1229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90"/>
              </a:spcBef>
            </a:pPr>
            <a:r>
              <a:rPr dirty="0" sz="1550" spc="-2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greenish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portion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scatterplot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right-hand side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represents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positive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spread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you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can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see an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alias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p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positive, while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blueish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portion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left-hand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side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indicates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negative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alias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as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N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negative spread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finally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thin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portion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separating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these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two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spreads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called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neutral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can be seen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red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color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above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plot. Region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above the trendline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shows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subjective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statements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region below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objective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statements.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88" y="149479"/>
            <a:ext cx="4937439" cy="294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99050" y="149479"/>
            <a:ext cx="1856740" cy="236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550" y="798512"/>
            <a:ext cx="6732905" cy="39211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071370">
              <a:lnSpc>
                <a:spcPct val="102299"/>
              </a:lnSpc>
              <a:spcBef>
                <a:spcPts val="85"/>
              </a:spcBef>
            </a:pP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From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above pie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chart,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it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can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easily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understood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there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around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63 of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user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sentiment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positive, 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around </a:t>
            </a:r>
            <a:r>
              <a:rPr dirty="0" sz="1550" spc="35">
                <a:solidFill>
                  <a:srgbClr val="124F5C"/>
                </a:solidFill>
                <a:latin typeface="Times New Roman"/>
                <a:cs typeface="Times New Roman"/>
              </a:rPr>
              <a:t>25%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sentiment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negative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remaining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around </a:t>
            </a:r>
            <a:r>
              <a:rPr dirty="0" sz="1550" spc="35">
                <a:solidFill>
                  <a:srgbClr val="124F5C"/>
                </a:solidFill>
                <a:latin typeface="Times New Roman"/>
                <a:cs typeface="Times New Roman"/>
              </a:rPr>
              <a:t>11%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sentiment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</a:t>
            </a:r>
            <a:r>
              <a:rPr dirty="0" sz="1550" spc="-7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neutral.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028189">
              <a:lnSpc>
                <a:spcPct val="103000"/>
              </a:lnSpc>
            </a:pPr>
            <a:r>
              <a:rPr dirty="0" sz="1550" spc="-35">
                <a:solidFill>
                  <a:srgbClr val="124F5C"/>
                </a:solidFill>
                <a:latin typeface="Times New Roman"/>
                <a:cs typeface="Times New Roman"/>
              </a:rPr>
              <a:t>If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some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apps have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higher percentage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positive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sentiments,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it is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sure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performing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its 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intended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work,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people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enjoying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it,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they</a:t>
            </a:r>
            <a:r>
              <a:rPr dirty="0" sz="1550" spc="-12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may</a:t>
            </a:r>
            <a:endParaRPr sz="1550">
              <a:latin typeface="Times New Roman"/>
              <a:cs typeface="Times New Roman"/>
            </a:endParaRPr>
          </a:p>
          <a:p>
            <a:pPr marL="12700" marR="2212340">
              <a:lnSpc>
                <a:spcPts val="1960"/>
              </a:lnSpc>
            </a:pP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share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somebody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thus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increases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number 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  <a:r>
              <a:rPr dirty="0" sz="1550" spc="-2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installations.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So,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need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keep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eye-tracking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</a:t>
            </a:r>
            <a:r>
              <a:rPr dirty="0" sz="1550" spc="4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endParaRPr sz="1550">
              <a:latin typeface="Times New Roman"/>
              <a:cs typeface="Times New Roman"/>
            </a:endParaRPr>
          </a:p>
          <a:p>
            <a:pPr marL="12700" marR="1317625">
              <a:lnSpc>
                <a:spcPct val="103000"/>
              </a:lnSpc>
              <a:spcBef>
                <a:spcPts val="35"/>
              </a:spcBef>
            </a:pP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sentiment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it is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what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decides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whether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going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feature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google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play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store.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By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featuring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I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mean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visibility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apps 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when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someone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searches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category. </a:t>
            </a:r>
            <a:r>
              <a:rPr dirty="0" sz="1550" spc="-35">
                <a:solidFill>
                  <a:srgbClr val="124F5C"/>
                </a:solidFill>
                <a:latin typeface="Times New Roman"/>
                <a:cs typeface="Times New Roman"/>
              </a:rPr>
              <a:t>If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not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visible</a:t>
            </a:r>
            <a:r>
              <a:rPr dirty="0" sz="1550" spc="22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top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10 or 12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range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then there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fewer </a:t>
            </a:r>
            <a:r>
              <a:rPr dirty="0" sz="1550" spc="-20">
                <a:solidFill>
                  <a:srgbClr val="124F5C"/>
                </a:solidFill>
                <a:latin typeface="Times New Roman"/>
                <a:cs typeface="Times New Roman"/>
              </a:rPr>
              <a:t>chances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being</a:t>
            </a:r>
            <a:r>
              <a:rPr dirty="0" sz="1550" spc="-11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installed.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43475" y="799122"/>
            <a:ext cx="4199890" cy="37198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92" y="147954"/>
            <a:ext cx="2814370" cy="238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7167" y="149479"/>
            <a:ext cx="1663064" cy="236220"/>
          </a:xfrm>
          <a:custGeom>
            <a:avLst/>
            <a:gdLst/>
            <a:ahLst/>
            <a:cxnLst/>
            <a:rect l="l" t="t" r="r" b="b"/>
            <a:pathLst>
              <a:path w="1663064" h="236220">
                <a:moveTo>
                  <a:pt x="5968" y="165354"/>
                </a:moveTo>
                <a:lnTo>
                  <a:pt x="0" y="165354"/>
                </a:lnTo>
                <a:lnTo>
                  <a:pt x="0" y="218440"/>
                </a:lnTo>
                <a:lnTo>
                  <a:pt x="36449" y="230759"/>
                </a:lnTo>
                <a:lnTo>
                  <a:pt x="82041" y="235585"/>
                </a:lnTo>
                <a:lnTo>
                  <a:pt x="103520" y="234301"/>
                </a:lnTo>
                <a:lnTo>
                  <a:pt x="153669" y="215137"/>
                </a:lnTo>
                <a:lnTo>
                  <a:pt x="171456" y="194563"/>
                </a:lnTo>
                <a:lnTo>
                  <a:pt x="83693" y="194563"/>
                </a:lnTo>
                <a:lnTo>
                  <a:pt x="73977" y="194089"/>
                </a:lnTo>
                <a:lnTo>
                  <a:pt x="33472" y="182856"/>
                </a:lnTo>
                <a:lnTo>
                  <a:pt x="14612" y="171997"/>
                </a:lnTo>
                <a:lnTo>
                  <a:pt x="5968" y="165354"/>
                </a:lnTo>
                <a:close/>
              </a:path>
              <a:path w="1663064" h="236220">
                <a:moveTo>
                  <a:pt x="95503" y="5842"/>
                </a:moveTo>
                <a:lnTo>
                  <a:pt x="41782" y="16932"/>
                </a:lnTo>
                <a:lnTo>
                  <a:pt x="7905" y="47879"/>
                </a:lnTo>
                <a:lnTo>
                  <a:pt x="1269" y="75946"/>
                </a:lnTo>
                <a:lnTo>
                  <a:pt x="2006" y="87014"/>
                </a:lnTo>
                <a:lnTo>
                  <a:pt x="19712" y="121957"/>
                </a:lnTo>
                <a:lnTo>
                  <a:pt x="57088" y="141172"/>
                </a:lnTo>
                <a:lnTo>
                  <a:pt x="82571" y="147206"/>
                </a:lnTo>
                <a:lnTo>
                  <a:pt x="88915" y="148574"/>
                </a:lnTo>
                <a:lnTo>
                  <a:pt x="95093" y="150012"/>
                </a:lnTo>
                <a:lnTo>
                  <a:pt x="101091" y="151511"/>
                </a:lnTo>
                <a:lnTo>
                  <a:pt x="108712" y="153288"/>
                </a:lnTo>
                <a:lnTo>
                  <a:pt x="114426" y="156083"/>
                </a:lnTo>
                <a:lnTo>
                  <a:pt x="118363" y="159512"/>
                </a:lnTo>
                <a:lnTo>
                  <a:pt x="122174" y="163068"/>
                </a:lnTo>
                <a:lnTo>
                  <a:pt x="124206" y="167259"/>
                </a:lnTo>
                <a:lnTo>
                  <a:pt x="124186" y="177472"/>
                </a:lnTo>
                <a:lnTo>
                  <a:pt x="96774" y="193675"/>
                </a:lnTo>
                <a:lnTo>
                  <a:pt x="91439" y="194310"/>
                </a:lnTo>
                <a:lnTo>
                  <a:pt x="86994" y="194563"/>
                </a:lnTo>
                <a:lnTo>
                  <a:pt x="171456" y="194563"/>
                </a:lnTo>
                <a:lnTo>
                  <a:pt x="173450" y="191531"/>
                </a:lnTo>
                <a:lnTo>
                  <a:pt x="178428" y="177419"/>
                </a:lnTo>
                <a:lnTo>
                  <a:pt x="180085" y="161925"/>
                </a:lnTo>
                <a:lnTo>
                  <a:pt x="179351" y="150947"/>
                </a:lnTo>
                <a:lnTo>
                  <a:pt x="153828" y="111744"/>
                </a:lnTo>
                <a:lnTo>
                  <a:pt x="116966" y="96900"/>
                </a:lnTo>
                <a:lnTo>
                  <a:pt x="109855" y="95376"/>
                </a:lnTo>
                <a:lnTo>
                  <a:pt x="102743" y="93725"/>
                </a:lnTo>
                <a:lnTo>
                  <a:pt x="63500" y="81915"/>
                </a:lnTo>
                <a:lnTo>
                  <a:pt x="57150" y="74295"/>
                </a:lnTo>
                <a:lnTo>
                  <a:pt x="57150" y="64516"/>
                </a:lnTo>
                <a:lnTo>
                  <a:pt x="70612" y="51308"/>
                </a:lnTo>
                <a:lnTo>
                  <a:pt x="74802" y="49530"/>
                </a:lnTo>
                <a:lnTo>
                  <a:pt x="78993" y="48260"/>
                </a:lnTo>
                <a:lnTo>
                  <a:pt x="88010" y="46990"/>
                </a:lnTo>
                <a:lnTo>
                  <a:pt x="92456" y="46736"/>
                </a:lnTo>
                <a:lnTo>
                  <a:pt x="171703" y="46736"/>
                </a:lnTo>
                <a:lnTo>
                  <a:pt x="171703" y="20828"/>
                </a:lnTo>
                <a:lnTo>
                  <a:pt x="126382" y="8306"/>
                </a:lnTo>
                <a:lnTo>
                  <a:pt x="105860" y="6123"/>
                </a:lnTo>
                <a:lnTo>
                  <a:pt x="95503" y="5842"/>
                </a:lnTo>
                <a:close/>
              </a:path>
              <a:path w="1663064" h="236220">
                <a:moveTo>
                  <a:pt x="171703" y="46736"/>
                </a:moveTo>
                <a:lnTo>
                  <a:pt x="97027" y="46736"/>
                </a:lnTo>
                <a:lnTo>
                  <a:pt x="106600" y="47168"/>
                </a:lnTo>
                <a:lnTo>
                  <a:pt x="116078" y="48482"/>
                </a:lnTo>
                <a:lnTo>
                  <a:pt x="151733" y="61960"/>
                </a:lnTo>
                <a:lnTo>
                  <a:pt x="165862" y="71882"/>
                </a:lnTo>
                <a:lnTo>
                  <a:pt x="171703" y="71882"/>
                </a:lnTo>
                <a:lnTo>
                  <a:pt x="171703" y="46736"/>
                </a:lnTo>
                <a:close/>
              </a:path>
              <a:path w="1663064" h="236220">
                <a:moveTo>
                  <a:pt x="296798" y="59182"/>
                </a:moveTo>
                <a:lnTo>
                  <a:pt x="243899" y="72737"/>
                </a:lnTo>
                <a:lnTo>
                  <a:pt x="212645" y="111807"/>
                </a:lnTo>
                <a:lnTo>
                  <a:pt x="206628" y="148971"/>
                </a:lnTo>
                <a:lnTo>
                  <a:pt x="208222" y="168640"/>
                </a:lnTo>
                <a:lnTo>
                  <a:pt x="232028" y="213360"/>
                </a:lnTo>
                <a:lnTo>
                  <a:pt x="282803" y="234559"/>
                </a:lnTo>
                <a:lnTo>
                  <a:pt x="305307" y="235966"/>
                </a:lnTo>
                <a:lnTo>
                  <a:pt x="314354" y="235771"/>
                </a:lnTo>
                <a:lnTo>
                  <a:pt x="354869" y="228393"/>
                </a:lnTo>
                <a:lnTo>
                  <a:pt x="371602" y="222123"/>
                </a:lnTo>
                <a:lnTo>
                  <a:pt x="371602" y="198374"/>
                </a:lnTo>
                <a:lnTo>
                  <a:pt x="310769" y="198374"/>
                </a:lnTo>
                <a:lnTo>
                  <a:pt x="298862" y="197711"/>
                </a:lnTo>
                <a:lnTo>
                  <a:pt x="262175" y="175196"/>
                </a:lnTo>
                <a:lnTo>
                  <a:pt x="258063" y="157861"/>
                </a:lnTo>
                <a:lnTo>
                  <a:pt x="374649" y="157861"/>
                </a:lnTo>
                <a:lnTo>
                  <a:pt x="374649" y="139065"/>
                </a:lnTo>
                <a:lnTo>
                  <a:pt x="373798" y="126492"/>
                </a:lnTo>
                <a:lnTo>
                  <a:pt x="257937" y="126492"/>
                </a:lnTo>
                <a:lnTo>
                  <a:pt x="259032" y="118231"/>
                </a:lnTo>
                <a:lnTo>
                  <a:pt x="292734" y="92710"/>
                </a:lnTo>
                <a:lnTo>
                  <a:pt x="364294" y="92710"/>
                </a:lnTo>
                <a:lnTo>
                  <a:pt x="363612" y="91184"/>
                </a:lnTo>
                <a:lnTo>
                  <a:pt x="355092" y="79756"/>
                </a:lnTo>
                <a:lnTo>
                  <a:pt x="344108" y="70754"/>
                </a:lnTo>
                <a:lnTo>
                  <a:pt x="330755" y="64325"/>
                </a:lnTo>
                <a:lnTo>
                  <a:pt x="314997" y="60467"/>
                </a:lnTo>
                <a:lnTo>
                  <a:pt x="296798" y="59182"/>
                </a:lnTo>
                <a:close/>
              </a:path>
              <a:path w="1663064" h="236220">
                <a:moveTo>
                  <a:pt x="371602" y="179070"/>
                </a:moveTo>
                <a:lnTo>
                  <a:pt x="366013" y="179070"/>
                </a:lnTo>
                <a:lnTo>
                  <a:pt x="361227" y="182544"/>
                </a:lnTo>
                <a:lnTo>
                  <a:pt x="355600" y="185928"/>
                </a:lnTo>
                <a:lnTo>
                  <a:pt x="318793" y="197993"/>
                </a:lnTo>
                <a:lnTo>
                  <a:pt x="310769" y="198374"/>
                </a:lnTo>
                <a:lnTo>
                  <a:pt x="371602" y="198374"/>
                </a:lnTo>
                <a:lnTo>
                  <a:pt x="371602" y="179070"/>
                </a:lnTo>
                <a:close/>
              </a:path>
              <a:path w="1663064" h="236220">
                <a:moveTo>
                  <a:pt x="364294" y="92710"/>
                </a:moveTo>
                <a:lnTo>
                  <a:pt x="303275" y="92710"/>
                </a:lnTo>
                <a:lnTo>
                  <a:pt x="311022" y="95504"/>
                </a:lnTo>
                <a:lnTo>
                  <a:pt x="316103" y="101092"/>
                </a:lnTo>
                <a:lnTo>
                  <a:pt x="319387" y="105882"/>
                </a:lnTo>
                <a:lnTo>
                  <a:pt x="321802" y="111696"/>
                </a:lnTo>
                <a:lnTo>
                  <a:pt x="323336" y="118558"/>
                </a:lnTo>
                <a:lnTo>
                  <a:pt x="323977" y="126492"/>
                </a:lnTo>
                <a:lnTo>
                  <a:pt x="373798" y="126492"/>
                </a:lnTo>
                <a:lnTo>
                  <a:pt x="373415" y="120850"/>
                </a:lnTo>
                <a:lnTo>
                  <a:pt x="369728" y="104886"/>
                </a:lnTo>
                <a:lnTo>
                  <a:pt x="364294" y="92710"/>
                </a:lnTo>
                <a:close/>
              </a:path>
              <a:path w="1663064" h="236220">
                <a:moveTo>
                  <a:pt x="459740" y="64388"/>
                </a:moveTo>
                <a:lnTo>
                  <a:pt x="408685" y="64388"/>
                </a:lnTo>
                <a:lnTo>
                  <a:pt x="408685" y="231521"/>
                </a:lnTo>
                <a:lnTo>
                  <a:pt x="459740" y="231521"/>
                </a:lnTo>
                <a:lnTo>
                  <a:pt x="459740" y="113030"/>
                </a:lnTo>
                <a:lnTo>
                  <a:pt x="465328" y="109600"/>
                </a:lnTo>
                <a:lnTo>
                  <a:pt x="470534" y="107061"/>
                </a:lnTo>
                <a:lnTo>
                  <a:pt x="475233" y="105410"/>
                </a:lnTo>
                <a:lnTo>
                  <a:pt x="480059" y="103886"/>
                </a:lnTo>
                <a:lnTo>
                  <a:pt x="484631" y="103124"/>
                </a:lnTo>
                <a:lnTo>
                  <a:pt x="566251" y="103124"/>
                </a:lnTo>
                <a:lnTo>
                  <a:pt x="564578" y="95265"/>
                </a:lnTo>
                <a:lnTo>
                  <a:pt x="560054" y="84445"/>
                </a:lnTo>
                <a:lnTo>
                  <a:pt x="558883" y="82804"/>
                </a:lnTo>
                <a:lnTo>
                  <a:pt x="459740" y="82804"/>
                </a:lnTo>
                <a:lnTo>
                  <a:pt x="459740" y="64388"/>
                </a:lnTo>
                <a:close/>
              </a:path>
              <a:path w="1663064" h="236220">
                <a:moveTo>
                  <a:pt x="566251" y="103124"/>
                </a:moveTo>
                <a:lnTo>
                  <a:pt x="495807" y="103124"/>
                </a:lnTo>
                <a:lnTo>
                  <a:pt x="500887" y="103886"/>
                </a:lnTo>
                <a:lnTo>
                  <a:pt x="504570" y="105663"/>
                </a:lnTo>
                <a:lnTo>
                  <a:pt x="516128" y="128397"/>
                </a:lnTo>
                <a:lnTo>
                  <a:pt x="516890" y="135128"/>
                </a:lnTo>
                <a:lnTo>
                  <a:pt x="517144" y="141859"/>
                </a:lnTo>
                <a:lnTo>
                  <a:pt x="517144" y="231521"/>
                </a:lnTo>
                <a:lnTo>
                  <a:pt x="568197" y="231521"/>
                </a:lnTo>
                <a:lnTo>
                  <a:pt x="568143" y="121793"/>
                </a:lnTo>
                <a:lnTo>
                  <a:pt x="567293" y="108015"/>
                </a:lnTo>
                <a:lnTo>
                  <a:pt x="566251" y="103124"/>
                </a:lnTo>
                <a:close/>
              </a:path>
              <a:path w="1663064" h="236220">
                <a:moveTo>
                  <a:pt x="513587" y="59817"/>
                </a:moveTo>
                <a:lnTo>
                  <a:pt x="473043" y="73009"/>
                </a:lnTo>
                <a:lnTo>
                  <a:pt x="459740" y="82804"/>
                </a:lnTo>
                <a:lnTo>
                  <a:pt x="558883" y="82804"/>
                </a:lnTo>
                <a:lnTo>
                  <a:pt x="525734" y="60795"/>
                </a:lnTo>
                <a:lnTo>
                  <a:pt x="513587" y="59817"/>
                </a:lnTo>
                <a:close/>
              </a:path>
              <a:path w="1663064" h="236220">
                <a:moveTo>
                  <a:pt x="672337" y="100711"/>
                </a:moveTo>
                <a:lnTo>
                  <a:pt x="621283" y="100711"/>
                </a:lnTo>
                <a:lnTo>
                  <a:pt x="621340" y="179705"/>
                </a:lnTo>
                <a:lnTo>
                  <a:pt x="635761" y="222123"/>
                </a:lnTo>
                <a:lnTo>
                  <a:pt x="679957" y="234823"/>
                </a:lnTo>
                <a:lnTo>
                  <a:pt x="688720" y="234823"/>
                </a:lnTo>
                <a:lnTo>
                  <a:pt x="719835" y="229997"/>
                </a:lnTo>
                <a:lnTo>
                  <a:pt x="719835" y="198500"/>
                </a:lnTo>
                <a:lnTo>
                  <a:pt x="689863" y="198500"/>
                </a:lnTo>
                <a:lnTo>
                  <a:pt x="685037" y="197485"/>
                </a:lnTo>
                <a:lnTo>
                  <a:pt x="672465" y="179705"/>
                </a:lnTo>
                <a:lnTo>
                  <a:pt x="672465" y="175387"/>
                </a:lnTo>
                <a:lnTo>
                  <a:pt x="672337" y="170942"/>
                </a:lnTo>
                <a:lnTo>
                  <a:pt x="672337" y="100711"/>
                </a:lnTo>
                <a:close/>
              </a:path>
              <a:path w="1663064" h="236220">
                <a:moveTo>
                  <a:pt x="719835" y="193421"/>
                </a:moveTo>
                <a:lnTo>
                  <a:pt x="715518" y="193421"/>
                </a:lnTo>
                <a:lnTo>
                  <a:pt x="713867" y="194437"/>
                </a:lnTo>
                <a:lnTo>
                  <a:pt x="710819" y="195453"/>
                </a:lnTo>
                <a:lnTo>
                  <a:pt x="706628" y="196723"/>
                </a:lnTo>
                <a:lnTo>
                  <a:pt x="702309" y="197866"/>
                </a:lnTo>
                <a:lnTo>
                  <a:pt x="698881" y="198500"/>
                </a:lnTo>
                <a:lnTo>
                  <a:pt x="719835" y="198500"/>
                </a:lnTo>
                <a:lnTo>
                  <a:pt x="719835" y="193421"/>
                </a:lnTo>
                <a:close/>
              </a:path>
              <a:path w="1663064" h="236220">
                <a:moveTo>
                  <a:pt x="719835" y="64388"/>
                </a:moveTo>
                <a:lnTo>
                  <a:pt x="600329" y="64388"/>
                </a:lnTo>
                <a:lnTo>
                  <a:pt x="600329" y="100711"/>
                </a:lnTo>
                <a:lnTo>
                  <a:pt x="719835" y="100711"/>
                </a:lnTo>
                <a:lnTo>
                  <a:pt x="719835" y="64388"/>
                </a:lnTo>
                <a:close/>
              </a:path>
              <a:path w="1663064" h="236220">
                <a:moveTo>
                  <a:pt x="672337" y="16637"/>
                </a:moveTo>
                <a:lnTo>
                  <a:pt x="621283" y="16637"/>
                </a:lnTo>
                <a:lnTo>
                  <a:pt x="621283" y="64388"/>
                </a:lnTo>
                <a:lnTo>
                  <a:pt x="672337" y="64388"/>
                </a:lnTo>
                <a:lnTo>
                  <a:pt x="672337" y="16637"/>
                </a:lnTo>
                <a:close/>
              </a:path>
              <a:path w="1663064" h="236220">
                <a:moveTo>
                  <a:pt x="812165" y="64388"/>
                </a:moveTo>
                <a:lnTo>
                  <a:pt x="761110" y="64388"/>
                </a:lnTo>
                <a:lnTo>
                  <a:pt x="761110" y="231521"/>
                </a:lnTo>
                <a:lnTo>
                  <a:pt x="812165" y="231521"/>
                </a:lnTo>
                <a:lnTo>
                  <a:pt x="812165" y="64388"/>
                </a:lnTo>
                <a:close/>
              </a:path>
              <a:path w="1663064" h="236220">
                <a:moveTo>
                  <a:pt x="813561" y="0"/>
                </a:moveTo>
                <a:lnTo>
                  <a:pt x="759713" y="0"/>
                </a:lnTo>
                <a:lnTo>
                  <a:pt x="759713" y="40512"/>
                </a:lnTo>
                <a:lnTo>
                  <a:pt x="813561" y="40512"/>
                </a:lnTo>
                <a:lnTo>
                  <a:pt x="813561" y="0"/>
                </a:lnTo>
                <a:close/>
              </a:path>
              <a:path w="1663064" h="236220">
                <a:moveTo>
                  <a:pt x="916812" y="64388"/>
                </a:moveTo>
                <a:lnTo>
                  <a:pt x="865758" y="64388"/>
                </a:lnTo>
                <a:lnTo>
                  <a:pt x="865758" y="231521"/>
                </a:lnTo>
                <a:lnTo>
                  <a:pt x="916812" y="231521"/>
                </a:lnTo>
                <a:lnTo>
                  <a:pt x="916812" y="113030"/>
                </a:lnTo>
                <a:lnTo>
                  <a:pt x="920622" y="110617"/>
                </a:lnTo>
                <a:lnTo>
                  <a:pt x="924813" y="108458"/>
                </a:lnTo>
                <a:lnTo>
                  <a:pt x="934211" y="104140"/>
                </a:lnTo>
                <a:lnTo>
                  <a:pt x="939165" y="103124"/>
                </a:lnTo>
                <a:lnTo>
                  <a:pt x="1123347" y="103124"/>
                </a:lnTo>
                <a:lnTo>
                  <a:pt x="1121886" y="95789"/>
                </a:lnTo>
                <a:lnTo>
                  <a:pt x="1119176" y="88773"/>
                </a:lnTo>
                <a:lnTo>
                  <a:pt x="1014983" y="88773"/>
                </a:lnTo>
                <a:lnTo>
                  <a:pt x="1011658" y="82804"/>
                </a:lnTo>
                <a:lnTo>
                  <a:pt x="916812" y="82804"/>
                </a:lnTo>
                <a:lnTo>
                  <a:pt x="916812" y="64388"/>
                </a:lnTo>
                <a:close/>
              </a:path>
              <a:path w="1663064" h="236220">
                <a:moveTo>
                  <a:pt x="1044067" y="103124"/>
                </a:moveTo>
                <a:lnTo>
                  <a:pt x="950341" y="103124"/>
                </a:lnTo>
                <a:lnTo>
                  <a:pt x="955167" y="103886"/>
                </a:lnTo>
                <a:lnTo>
                  <a:pt x="962024" y="107187"/>
                </a:lnTo>
                <a:lnTo>
                  <a:pt x="970025" y="231521"/>
                </a:lnTo>
                <a:lnTo>
                  <a:pt x="1021080" y="231521"/>
                </a:lnTo>
                <a:lnTo>
                  <a:pt x="1021080" y="113030"/>
                </a:lnTo>
                <a:lnTo>
                  <a:pt x="1026921" y="109474"/>
                </a:lnTo>
                <a:lnTo>
                  <a:pt x="1031874" y="106934"/>
                </a:lnTo>
                <a:lnTo>
                  <a:pt x="1035811" y="105410"/>
                </a:lnTo>
                <a:lnTo>
                  <a:pt x="1039875" y="103886"/>
                </a:lnTo>
                <a:lnTo>
                  <a:pt x="1044067" y="103124"/>
                </a:lnTo>
                <a:close/>
              </a:path>
              <a:path w="1663064" h="236220">
                <a:moveTo>
                  <a:pt x="1123347" y="103124"/>
                </a:moveTo>
                <a:lnTo>
                  <a:pt x="1054608" y="103124"/>
                </a:lnTo>
                <a:lnTo>
                  <a:pt x="1059560" y="103886"/>
                </a:lnTo>
                <a:lnTo>
                  <a:pt x="1062990" y="105537"/>
                </a:lnTo>
                <a:lnTo>
                  <a:pt x="1066545" y="107187"/>
                </a:lnTo>
                <a:lnTo>
                  <a:pt x="1069085" y="109728"/>
                </a:lnTo>
                <a:lnTo>
                  <a:pt x="1070609" y="113411"/>
                </a:lnTo>
                <a:lnTo>
                  <a:pt x="1072387" y="116967"/>
                </a:lnTo>
                <a:lnTo>
                  <a:pt x="1073404" y="121538"/>
                </a:lnTo>
                <a:lnTo>
                  <a:pt x="1073658" y="127254"/>
                </a:lnTo>
                <a:lnTo>
                  <a:pt x="1074041" y="132969"/>
                </a:lnTo>
                <a:lnTo>
                  <a:pt x="1074166" y="231521"/>
                </a:lnTo>
                <a:lnTo>
                  <a:pt x="1125220" y="231521"/>
                </a:lnTo>
                <a:lnTo>
                  <a:pt x="1125153" y="121538"/>
                </a:lnTo>
                <a:lnTo>
                  <a:pt x="1124386" y="108342"/>
                </a:lnTo>
                <a:lnTo>
                  <a:pt x="1123347" y="103124"/>
                </a:lnTo>
                <a:close/>
              </a:path>
              <a:path w="1663064" h="236220">
                <a:moveTo>
                  <a:pt x="1072895" y="59817"/>
                </a:moveTo>
                <a:lnTo>
                  <a:pt x="1030017" y="76692"/>
                </a:lnTo>
                <a:lnTo>
                  <a:pt x="1014983" y="88773"/>
                </a:lnTo>
                <a:lnTo>
                  <a:pt x="1119176" y="88773"/>
                </a:lnTo>
                <a:lnTo>
                  <a:pt x="1084917" y="60819"/>
                </a:lnTo>
                <a:lnTo>
                  <a:pt x="1072895" y="59817"/>
                </a:lnTo>
                <a:close/>
              </a:path>
              <a:path w="1663064" h="236220">
                <a:moveTo>
                  <a:pt x="968502" y="59817"/>
                </a:moveTo>
                <a:lnTo>
                  <a:pt x="929671" y="73167"/>
                </a:lnTo>
                <a:lnTo>
                  <a:pt x="916812" y="82804"/>
                </a:lnTo>
                <a:lnTo>
                  <a:pt x="1011658" y="82804"/>
                </a:lnTo>
                <a:lnTo>
                  <a:pt x="976096" y="60271"/>
                </a:lnTo>
                <a:lnTo>
                  <a:pt x="968502" y="59817"/>
                </a:lnTo>
                <a:close/>
              </a:path>
              <a:path w="1663064" h="236220">
                <a:moveTo>
                  <a:pt x="1258823" y="59182"/>
                </a:moveTo>
                <a:lnTo>
                  <a:pt x="1205924" y="72737"/>
                </a:lnTo>
                <a:lnTo>
                  <a:pt x="1174670" y="111807"/>
                </a:lnTo>
                <a:lnTo>
                  <a:pt x="1168654" y="148971"/>
                </a:lnTo>
                <a:lnTo>
                  <a:pt x="1170247" y="168640"/>
                </a:lnTo>
                <a:lnTo>
                  <a:pt x="1194054" y="213360"/>
                </a:lnTo>
                <a:lnTo>
                  <a:pt x="1244828" y="234559"/>
                </a:lnTo>
                <a:lnTo>
                  <a:pt x="1267333" y="235966"/>
                </a:lnTo>
                <a:lnTo>
                  <a:pt x="1276379" y="235771"/>
                </a:lnTo>
                <a:lnTo>
                  <a:pt x="1316894" y="228393"/>
                </a:lnTo>
                <a:lnTo>
                  <a:pt x="1333627" y="222123"/>
                </a:lnTo>
                <a:lnTo>
                  <a:pt x="1333627" y="198374"/>
                </a:lnTo>
                <a:lnTo>
                  <a:pt x="1272794" y="198374"/>
                </a:lnTo>
                <a:lnTo>
                  <a:pt x="1260887" y="197711"/>
                </a:lnTo>
                <a:lnTo>
                  <a:pt x="1224200" y="175196"/>
                </a:lnTo>
                <a:lnTo>
                  <a:pt x="1220088" y="157861"/>
                </a:lnTo>
                <a:lnTo>
                  <a:pt x="1336674" y="157861"/>
                </a:lnTo>
                <a:lnTo>
                  <a:pt x="1336674" y="139065"/>
                </a:lnTo>
                <a:lnTo>
                  <a:pt x="1335823" y="126492"/>
                </a:lnTo>
                <a:lnTo>
                  <a:pt x="1219961" y="126492"/>
                </a:lnTo>
                <a:lnTo>
                  <a:pt x="1221057" y="118231"/>
                </a:lnTo>
                <a:lnTo>
                  <a:pt x="1254759" y="92710"/>
                </a:lnTo>
                <a:lnTo>
                  <a:pt x="1326319" y="92710"/>
                </a:lnTo>
                <a:lnTo>
                  <a:pt x="1325637" y="91184"/>
                </a:lnTo>
                <a:lnTo>
                  <a:pt x="1317117" y="79756"/>
                </a:lnTo>
                <a:lnTo>
                  <a:pt x="1306133" y="70754"/>
                </a:lnTo>
                <a:lnTo>
                  <a:pt x="1292780" y="64325"/>
                </a:lnTo>
                <a:lnTo>
                  <a:pt x="1277022" y="60467"/>
                </a:lnTo>
                <a:lnTo>
                  <a:pt x="1258823" y="59182"/>
                </a:lnTo>
                <a:close/>
              </a:path>
              <a:path w="1663064" h="236220">
                <a:moveTo>
                  <a:pt x="1333627" y="179070"/>
                </a:moveTo>
                <a:lnTo>
                  <a:pt x="1328038" y="179070"/>
                </a:lnTo>
                <a:lnTo>
                  <a:pt x="1323252" y="182544"/>
                </a:lnTo>
                <a:lnTo>
                  <a:pt x="1317625" y="185928"/>
                </a:lnTo>
                <a:lnTo>
                  <a:pt x="1280818" y="197993"/>
                </a:lnTo>
                <a:lnTo>
                  <a:pt x="1272794" y="198374"/>
                </a:lnTo>
                <a:lnTo>
                  <a:pt x="1333627" y="198374"/>
                </a:lnTo>
                <a:lnTo>
                  <a:pt x="1333627" y="179070"/>
                </a:lnTo>
                <a:close/>
              </a:path>
              <a:path w="1663064" h="236220">
                <a:moveTo>
                  <a:pt x="1326319" y="92710"/>
                </a:moveTo>
                <a:lnTo>
                  <a:pt x="1265300" y="92710"/>
                </a:lnTo>
                <a:lnTo>
                  <a:pt x="1273047" y="95504"/>
                </a:lnTo>
                <a:lnTo>
                  <a:pt x="1278128" y="101092"/>
                </a:lnTo>
                <a:lnTo>
                  <a:pt x="1281412" y="105882"/>
                </a:lnTo>
                <a:lnTo>
                  <a:pt x="1283827" y="111696"/>
                </a:lnTo>
                <a:lnTo>
                  <a:pt x="1285361" y="118558"/>
                </a:lnTo>
                <a:lnTo>
                  <a:pt x="1286002" y="126492"/>
                </a:lnTo>
                <a:lnTo>
                  <a:pt x="1335823" y="126492"/>
                </a:lnTo>
                <a:lnTo>
                  <a:pt x="1335440" y="120850"/>
                </a:lnTo>
                <a:lnTo>
                  <a:pt x="1331753" y="104886"/>
                </a:lnTo>
                <a:lnTo>
                  <a:pt x="1326319" y="92710"/>
                </a:lnTo>
                <a:close/>
              </a:path>
              <a:path w="1663064" h="236220">
                <a:moveTo>
                  <a:pt x="1412240" y="64388"/>
                </a:moveTo>
                <a:lnTo>
                  <a:pt x="1361185" y="64388"/>
                </a:lnTo>
                <a:lnTo>
                  <a:pt x="1361185" y="231521"/>
                </a:lnTo>
                <a:lnTo>
                  <a:pt x="1412240" y="231521"/>
                </a:lnTo>
                <a:lnTo>
                  <a:pt x="1412240" y="113030"/>
                </a:lnTo>
                <a:lnTo>
                  <a:pt x="1417828" y="109600"/>
                </a:lnTo>
                <a:lnTo>
                  <a:pt x="1423034" y="107061"/>
                </a:lnTo>
                <a:lnTo>
                  <a:pt x="1427733" y="105410"/>
                </a:lnTo>
                <a:lnTo>
                  <a:pt x="1432559" y="103886"/>
                </a:lnTo>
                <a:lnTo>
                  <a:pt x="1437132" y="103124"/>
                </a:lnTo>
                <a:lnTo>
                  <a:pt x="1518751" y="103124"/>
                </a:lnTo>
                <a:lnTo>
                  <a:pt x="1517078" y="95265"/>
                </a:lnTo>
                <a:lnTo>
                  <a:pt x="1512554" y="84445"/>
                </a:lnTo>
                <a:lnTo>
                  <a:pt x="1511383" y="82804"/>
                </a:lnTo>
                <a:lnTo>
                  <a:pt x="1412240" y="82804"/>
                </a:lnTo>
                <a:lnTo>
                  <a:pt x="1412240" y="64388"/>
                </a:lnTo>
                <a:close/>
              </a:path>
              <a:path w="1663064" h="236220">
                <a:moveTo>
                  <a:pt x="1518751" y="103124"/>
                </a:moveTo>
                <a:lnTo>
                  <a:pt x="1448308" y="103124"/>
                </a:lnTo>
                <a:lnTo>
                  <a:pt x="1453387" y="103886"/>
                </a:lnTo>
                <a:lnTo>
                  <a:pt x="1457070" y="105663"/>
                </a:lnTo>
                <a:lnTo>
                  <a:pt x="1468628" y="128397"/>
                </a:lnTo>
                <a:lnTo>
                  <a:pt x="1469390" y="135128"/>
                </a:lnTo>
                <a:lnTo>
                  <a:pt x="1469644" y="141859"/>
                </a:lnTo>
                <a:lnTo>
                  <a:pt x="1469644" y="231521"/>
                </a:lnTo>
                <a:lnTo>
                  <a:pt x="1520697" y="231521"/>
                </a:lnTo>
                <a:lnTo>
                  <a:pt x="1520643" y="121793"/>
                </a:lnTo>
                <a:lnTo>
                  <a:pt x="1519793" y="108015"/>
                </a:lnTo>
                <a:lnTo>
                  <a:pt x="1518751" y="103124"/>
                </a:lnTo>
                <a:close/>
              </a:path>
              <a:path w="1663064" h="236220">
                <a:moveTo>
                  <a:pt x="1466087" y="59817"/>
                </a:moveTo>
                <a:lnTo>
                  <a:pt x="1425543" y="73009"/>
                </a:lnTo>
                <a:lnTo>
                  <a:pt x="1412240" y="82804"/>
                </a:lnTo>
                <a:lnTo>
                  <a:pt x="1511383" y="82804"/>
                </a:lnTo>
                <a:lnTo>
                  <a:pt x="1478234" y="60795"/>
                </a:lnTo>
                <a:lnTo>
                  <a:pt x="1466087" y="59817"/>
                </a:lnTo>
                <a:close/>
              </a:path>
              <a:path w="1663064" h="236220">
                <a:moveTo>
                  <a:pt x="1615312" y="100711"/>
                </a:moveTo>
                <a:lnTo>
                  <a:pt x="1564258" y="100711"/>
                </a:lnTo>
                <a:lnTo>
                  <a:pt x="1564315" y="179705"/>
                </a:lnTo>
                <a:lnTo>
                  <a:pt x="1578736" y="222123"/>
                </a:lnTo>
                <a:lnTo>
                  <a:pt x="1622933" y="234823"/>
                </a:lnTo>
                <a:lnTo>
                  <a:pt x="1631695" y="234823"/>
                </a:lnTo>
                <a:lnTo>
                  <a:pt x="1662810" y="229997"/>
                </a:lnTo>
                <a:lnTo>
                  <a:pt x="1662810" y="198500"/>
                </a:lnTo>
                <a:lnTo>
                  <a:pt x="1632838" y="198500"/>
                </a:lnTo>
                <a:lnTo>
                  <a:pt x="1628012" y="197485"/>
                </a:lnTo>
                <a:lnTo>
                  <a:pt x="1615440" y="179705"/>
                </a:lnTo>
                <a:lnTo>
                  <a:pt x="1615440" y="175387"/>
                </a:lnTo>
                <a:lnTo>
                  <a:pt x="1615312" y="170942"/>
                </a:lnTo>
                <a:lnTo>
                  <a:pt x="1615312" y="100711"/>
                </a:lnTo>
                <a:close/>
              </a:path>
              <a:path w="1663064" h="236220">
                <a:moveTo>
                  <a:pt x="1662810" y="193421"/>
                </a:moveTo>
                <a:lnTo>
                  <a:pt x="1658493" y="193421"/>
                </a:lnTo>
                <a:lnTo>
                  <a:pt x="1656842" y="194437"/>
                </a:lnTo>
                <a:lnTo>
                  <a:pt x="1653794" y="195453"/>
                </a:lnTo>
                <a:lnTo>
                  <a:pt x="1649603" y="196723"/>
                </a:lnTo>
                <a:lnTo>
                  <a:pt x="1645284" y="197866"/>
                </a:lnTo>
                <a:lnTo>
                  <a:pt x="1641856" y="198500"/>
                </a:lnTo>
                <a:lnTo>
                  <a:pt x="1662810" y="198500"/>
                </a:lnTo>
                <a:lnTo>
                  <a:pt x="1662810" y="193421"/>
                </a:lnTo>
                <a:close/>
              </a:path>
              <a:path w="1663064" h="236220">
                <a:moveTo>
                  <a:pt x="1662810" y="64388"/>
                </a:moveTo>
                <a:lnTo>
                  <a:pt x="1543304" y="64388"/>
                </a:lnTo>
                <a:lnTo>
                  <a:pt x="1543304" y="100711"/>
                </a:lnTo>
                <a:lnTo>
                  <a:pt x="1662810" y="100711"/>
                </a:lnTo>
                <a:lnTo>
                  <a:pt x="1662810" y="64388"/>
                </a:lnTo>
                <a:close/>
              </a:path>
              <a:path w="1663064" h="236220">
                <a:moveTo>
                  <a:pt x="1615312" y="16637"/>
                </a:moveTo>
                <a:lnTo>
                  <a:pt x="1564258" y="16637"/>
                </a:lnTo>
                <a:lnTo>
                  <a:pt x="1564258" y="64388"/>
                </a:lnTo>
                <a:lnTo>
                  <a:pt x="1615312" y="64388"/>
                </a:lnTo>
                <a:lnTo>
                  <a:pt x="1615312" y="166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550" y="3852227"/>
            <a:ext cx="8722995" cy="100076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61594">
              <a:lnSpc>
                <a:spcPct val="105000"/>
              </a:lnSpc>
              <a:spcBef>
                <a:spcPts val="35"/>
              </a:spcBef>
            </a:pPr>
            <a:r>
              <a:rPr dirty="0" sz="1550" spc="-2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total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number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positive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35">
                <a:solidFill>
                  <a:srgbClr val="124F5C"/>
                </a:solidFill>
                <a:latin typeface="Times New Roman"/>
                <a:cs typeface="Times New Roman"/>
              </a:rPr>
              <a:t>28169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which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way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higher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than </a:t>
            </a:r>
            <a:r>
              <a:rPr dirty="0" sz="1550" spc="35">
                <a:solidFill>
                  <a:srgbClr val="124F5C"/>
                </a:solidFill>
                <a:latin typeface="Times New Roman"/>
                <a:cs typeface="Times New Roman"/>
              </a:rPr>
              <a:t>11843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negative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reviews,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there 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35">
                <a:solidFill>
                  <a:srgbClr val="124F5C"/>
                </a:solidFill>
                <a:latin typeface="Times New Roman"/>
                <a:cs typeface="Times New Roman"/>
              </a:rPr>
              <a:t>5034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neutral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</a:t>
            </a:r>
            <a:r>
              <a:rPr dirty="0" sz="1550" spc="-7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statements.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ts val="1950"/>
              </a:lnSpc>
              <a:spcBef>
                <a:spcPts val="10"/>
              </a:spcBef>
            </a:pP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We have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determined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sentiment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review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terms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ratio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which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turns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around </a:t>
            </a:r>
            <a:r>
              <a:rPr dirty="0" sz="1550" spc="30">
                <a:solidFill>
                  <a:srgbClr val="124F5C"/>
                </a:solidFill>
                <a:latin typeface="Times New Roman"/>
                <a:cs typeface="Times New Roman"/>
              </a:rPr>
              <a:t>63:26:11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For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positive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statement,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negative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statement,</a:t>
            </a:r>
            <a:r>
              <a:rPr dirty="0" sz="1550" spc="-204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neutral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statements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respectively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936" y="723900"/>
            <a:ext cx="8916670" cy="2770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92" y="149479"/>
            <a:ext cx="1750097" cy="236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550" y="435927"/>
            <a:ext cx="8943340" cy="46462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As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per </a:t>
            </a:r>
            <a:r>
              <a:rPr dirty="0" sz="1550" spc="30">
                <a:solidFill>
                  <a:srgbClr val="124F5C"/>
                </a:solidFill>
                <a:latin typeface="Times New Roman"/>
                <a:cs typeface="Times New Roman"/>
              </a:rPr>
              <a:t>our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EDA,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ideal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application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google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play</a:t>
            </a:r>
            <a:r>
              <a:rPr dirty="0" sz="1550" spc="14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store should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have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following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properties.</a:t>
            </a:r>
            <a:endParaRPr sz="1550">
              <a:latin typeface="Times New Roman"/>
              <a:cs typeface="Times New Roman"/>
            </a:endParaRPr>
          </a:p>
          <a:p>
            <a:pPr marL="212725" indent="-2006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13360" algn="l"/>
              </a:tabLst>
            </a:pP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-40">
                <a:solidFill>
                  <a:srgbClr val="124F5C"/>
                </a:solidFill>
                <a:latin typeface="Times New Roman"/>
                <a:cs typeface="Times New Roman"/>
              </a:rPr>
              <a:t>Type: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Almost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every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customer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google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play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store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expects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application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should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belong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</a:t>
            </a:r>
            <a:r>
              <a:rPr dirty="0" sz="1550" spc="22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free.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212725" indent="-200660">
              <a:lnSpc>
                <a:spcPct val="100000"/>
              </a:lnSpc>
              <a:buAutoNum type="arabicPeriod" startAt="2"/>
              <a:tabLst>
                <a:tab pos="213360" algn="l"/>
              </a:tabLst>
            </a:pP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Size vs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install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vs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type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vs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rating: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As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have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observed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size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vs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installation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vs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type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scatterplot,</a:t>
            </a:r>
            <a:r>
              <a:rPr dirty="0" sz="1550" spc="4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ideal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size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application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should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below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40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MB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max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up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50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MB.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have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seen that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peoples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</a:t>
            </a:r>
            <a:r>
              <a:rPr dirty="0" sz="1550" spc="-16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less</a:t>
            </a:r>
            <a:endParaRPr sz="1550">
              <a:latin typeface="Times New Roman"/>
              <a:cs typeface="Times New Roman"/>
            </a:endParaRPr>
          </a:p>
          <a:p>
            <a:pPr marL="12700" marR="446405">
              <a:lnSpc>
                <a:spcPct val="101099"/>
              </a:lnSpc>
              <a:spcBef>
                <a:spcPts val="70"/>
              </a:spcBef>
            </a:pP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interested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install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use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heavy-size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even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though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application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free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cost.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There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more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ratings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low-sized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than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heavy-sized</a:t>
            </a:r>
            <a:r>
              <a:rPr dirty="0" sz="1550" spc="11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100330">
              <a:lnSpc>
                <a:spcPct val="103000"/>
              </a:lnSpc>
              <a:buAutoNum type="arabicPeriod" startAt="3"/>
              <a:tabLst>
                <a:tab pos="213360" algn="l"/>
              </a:tabLst>
            </a:pP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vs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install: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We have experienced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from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seaborn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heatmap that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google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play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store 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highly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correlated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rate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installation.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given by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users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per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their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experience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 application.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So,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application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should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examined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properly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get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know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performance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application,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whether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it is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catering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need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users,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From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review,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we will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get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an idea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which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aspect 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work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on.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Times New Roman"/>
              <a:buAutoNum type="arabicPeriod" startAt="3"/>
            </a:pPr>
            <a:endParaRPr sz="1650">
              <a:latin typeface="Times New Roman"/>
              <a:cs typeface="Times New Roman"/>
            </a:endParaRPr>
          </a:p>
          <a:p>
            <a:pPr marL="12700" marR="168275">
              <a:lnSpc>
                <a:spcPct val="102299"/>
              </a:lnSpc>
              <a:buAutoNum type="arabicPeriod" startAt="3"/>
              <a:tabLst>
                <a:tab pos="213360" algn="l"/>
              </a:tabLst>
            </a:pPr>
            <a:r>
              <a:rPr dirty="0" sz="1550" spc="-2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most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installed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category: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As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have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explored applications belongs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gaming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followed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by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communication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being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installed the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most,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secondly,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from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productivity 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followed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by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social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media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being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installed the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most, </a:t>
            </a:r>
            <a:r>
              <a:rPr dirty="0" sz="1550" spc="-35">
                <a:solidFill>
                  <a:srgbClr val="124F5C"/>
                </a:solidFill>
                <a:latin typeface="Times New Roman"/>
                <a:cs typeface="Times New Roman"/>
              </a:rPr>
              <a:t>It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gives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us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tips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choose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domain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per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customer affection</a:t>
            </a:r>
            <a:r>
              <a:rPr dirty="0" sz="1550" spc="204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inclination.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775" y="1781429"/>
            <a:ext cx="225425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"/>
              <a:t>Thank</a:t>
            </a:r>
            <a:r>
              <a:rPr dirty="0" sz="2750" spc="40"/>
              <a:t> </a:t>
            </a:r>
            <a:r>
              <a:rPr dirty="0" sz="2750" spc="-5"/>
              <a:t>You!</a:t>
            </a:r>
            <a:endParaRPr sz="2750"/>
          </a:p>
        </p:txBody>
      </p:sp>
      <p:sp>
        <p:nvSpPr>
          <p:cNvPr id="3" name="object 3"/>
          <p:cNvSpPr/>
          <p:nvPr/>
        </p:nvSpPr>
        <p:spPr>
          <a:xfrm>
            <a:off x="8602980" y="66675"/>
            <a:ext cx="347141" cy="352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88" y="121285"/>
            <a:ext cx="725170" cy="226060"/>
          </a:xfrm>
          <a:custGeom>
            <a:avLst/>
            <a:gdLst/>
            <a:ahLst/>
            <a:cxnLst/>
            <a:rect l="l" t="t" r="r" b="b"/>
            <a:pathLst>
              <a:path w="725169" h="226060">
                <a:moveTo>
                  <a:pt x="76349" y="0"/>
                </a:moveTo>
                <a:lnTo>
                  <a:pt x="0" y="0"/>
                </a:lnTo>
                <a:lnTo>
                  <a:pt x="0" y="221614"/>
                </a:lnTo>
                <a:lnTo>
                  <a:pt x="74228" y="221614"/>
                </a:lnTo>
                <a:lnTo>
                  <a:pt x="86387" y="221376"/>
                </a:lnTo>
                <a:lnTo>
                  <a:pt x="126783" y="215447"/>
                </a:lnTo>
                <a:lnTo>
                  <a:pt x="161378" y="196804"/>
                </a:lnTo>
                <a:lnTo>
                  <a:pt x="176675" y="180086"/>
                </a:lnTo>
                <a:lnTo>
                  <a:pt x="54289" y="180086"/>
                </a:lnTo>
                <a:lnTo>
                  <a:pt x="54289" y="41401"/>
                </a:lnTo>
                <a:lnTo>
                  <a:pt x="177590" y="41401"/>
                </a:lnTo>
                <a:lnTo>
                  <a:pt x="171590" y="33877"/>
                </a:lnTo>
                <a:lnTo>
                  <a:pt x="137921" y="10033"/>
                </a:lnTo>
                <a:lnTo>
                  <a:pt x="100316" y="1142"/>
                </a:lnTo>
                <a:lnTo>
                  <a:pt x="88775" y="285"/>
                </a:lnTo>
                <a:lnTo>
                  <a:pt x="76349" y="0"/>
                </a:lnTo>
                <a:close/>
              </a:path>
              <a:path w="725169" h="226060">
                <a:moveTo>
                  <a:pt x="177590" y="41401"/>
                </a:moveTo>
                <a:lnTo>
                  <a:pt x="68005" y="41401"/>
                </a:lnTo>
                <a:lnTo>
                  <a:pt x="76218" y="41497"/>
                </a:lnTo>
                <a:lnTo>
                  <a:pt x="83328" y="41782"/>
                </a:lnTo>
                <a:lnTo>
                  <a:pt x="125467" y="59293"/>
                </a:lnTo>
                <a:lnTo>
                  <a:pt x="142324" y="100066"/>
                </a:lnTo>
                <a:lnTo>
                  <a:pt x="142796" y="110616"/>
                </a:lnTo>
                <a:lnTo>
                  <a:pt x="142364" y="121142"/>
                </a:lnTo>
                <a:lnTo>
                  <a:pt x="126965" y="161036"/>
                </a:lnTo>
                <a:lnTo>
                  <a:pt x="91258" y="179014"/>
                </a:lnTo>
                <a:lnTo>
                  <a:pt x="68005" y="180086"/>
                </a:lnTo>
                <a:lnTo>
                  <a:pt x="176675" y="180086"/>
                </a:lnTo>
                <a:lnTo>
                  <a:pt x="195574" y="140366"/>
                </a:lnTo>
                <a:lnTo>
                  <a:pt x="198930" y="110998"/>
                </a:lnTo>
                <a:lnTo>
                  <a:pt x="198149" y="95498"/>
                </a:lnTo>
                <a:lnTo>
                  <a:pt x="195804" y="81010"/>
                </a:lnTo>
                <a:lnTo>
                  <a:pt x="191895" y="67546"/>
                </a:lnTo>
                <a:lnTo>
                  <a:pt x="186420" y="55117"/>
                </a:lnTo>
                <a:lnTo>
                  <a:pt x="179584" y="43902"/>
                </a:lnTo>
                <a:lnTo>
                  <a:pt x="177590" y="41401"/>
                </a:lnTo>
                <a:close/>
              </a:path>
              <a:path w="725169" h="226060">
                <a:moveTo>
                  <a:pt x="388006" y="86487"/>
                </a:moveTo>
                <a:lnTo>
                  <a:pt x="298828" y="86487"/>
                </a:lnTo>
                <a:lnTo>
                  <a:pt x="308658" y="86820"/>
                </a:lnTo>
                <a:lnTo>
                  <a:pt x="317213" y="87820"/>
                </a:lnTo>
                <a:lnTo>
                  <a:pt x="324494" y="89487"/>
                </a:lnTo>
                <a:lnTo>
                  <a:pt x="330502" y="91820"/>
                </a:lnTo>
                <a:lnTo>
                  <a:pt x="337665" y="95250"/>
                </a:lnTo>
                <a:lnTo>
                  <a:pt x="341246" y="101600"/>
                </a:lnTo>
                <a:lnTo>
                  <a:pt x="341246" y="111760"/>
                </a:lnTo>
                <a:lnTo>
                  <a:pt x="330104" y="112522"/>
                </a:lnTo>
                <a:lnTo>
                  <a:pt x="319156" y="113474"/>
                </a:lnTo>
                <a:lnTo>
                  <a:pt x="278614" y="119760"/>
                </a:lnTo>
                <a:lnTo>
                  <a:pt x="245019" y="138263"/>
                </a:lnTo>
                <a:lnTo>
                  <a:pt x="232940" y="173736"/>
                </a:lnTo>
                <a:lnTo>
                  <a:pt x="233895" y="184663"/>
                </a:lnTo>
                <a:lnTo>
                  <a:pt x="256310" y="217755"/>
                </a:lnTo>
                <a:lnTo>
                  <a:pt x="286103" y="226060"/>
                </a:lnTo>
                <a:lnTo>
                  <a:pt x="292516" y="226060"/>
                </a:lnTo>
                <a:lnTo>
                  <a:pt x="330781" y="211836"/>
                </a:lnTo>
                <a:lnTo>
                  <a:pt x="334832" y="208661"/>
                </a:lnTo>
                <a:lnTo>
                  <a:pt x="338236" y="206120"/>
                </a:lnTo>
                <a:lnTo>
                  <a:pt x="340967" y="203962"/>
                </a:lnTo>
                <a:lnTo>
                  <a:pt x="391436" y="203962"/>
                </a:lnTo>
                <a:lnTo>
                  <a:pt x="391436" y="189737"/>
                </a:lnTo>
                <a:lnTo>
                  <a:pt x="305292" y="189737"/>
                </a:lnTo>
                <a:lnTo>
                  <a:pt x="300581" y="189356"/>
                </a:lnTo>
                <a:lnTo>
                  <a:pt x="297558" y="188340"/>
                </a:lnTo>
                <a:lnTo>
                  <a:pt x="294548" y="187451"/>
                </a:lnTo>
                <a:lnTo>
                  <a:pt x="284693" y="164084"/>
                </a:lnTo>
                <a:lnTo>
                  <a:pt x="286039" y="159765"/>
                </a:lnTo>
                <a:lnTo>
                  <a:pt x="334083" y="143763"/>
                </a:lnTo>
                <a:lnTo>
                  <a:pt x="340967" y="143128"/>
                </a:lnTo>
                <a:lnTo>
                  <a:pt x="391436" y="143128"/>
                </a:lnTo>
                <a:lnTo>
                  <a:pt x="391436" y="107950"/>
                </a:lnTo>
                <a:lnTo>
                  <a:pt x="390231" y="93900"/>
                </a:lnTo>
                <a:lnTo>
                  <a:pt x="388006" y="86487"/>
                </a:lnTo>
                <a:close/>
              </a:path>
              <a:path w="725169" h="226060">
                <a:moveTo>
                  <a:pt x="391436" y="203962"/>
                </a:moveTo>
                <a:lnTo>
                  <a:pt x="340967" y="203962"/>
                </a:lnTo>
                <a:lnTo>
                  <a:pt x="340967" y="221614"/>
                </a:lnTo>
                <a:lnTo>
                  <a:pt x="391436" y="221614"/>
                </a:lnTo>
                <a:lnTo>
                  <a:pt x="391436" y="203962"/>
                </a:lnTo>
                <a:close/>
              </a:path>
              <a:path w="725169" h="226060">
                <a:moveTo>
                  <a:pt x="391436" y="143128"/>
                </a:moveTo>
                <a:lnTo>
                  <a:pt x="340967" y="143128"/>
                </a:lnTo>
                <a:lnTo>
                  <a:pt x="340967" y="177926"/>
                </a:lnTo>
                <a:lnTo>
                  <a:pt x="337004" y="181482"/>
                </a:lnTo>
                <a:lnTo>
                  <a:pt x="332407" y="184276"/>
                </a:lnTo>
                <a:lnTo>
                  <a:pt x="327174" y="186562"/>
                </a:lnTo>
                <a:lnTo>
                  <a:pt x="321955" y="188722"/>
                </a:lnTo>
                <a:lnTo>
                  <a:pt x="316786" y="189737"/>
                </a:lnTo>
                <a:lnTo>
                  <a:pt x="391436" y="189737"/>
                </a:lnTo>
                <a:lnTo>
                  <a:pt x="391436" y="143128"/>
                </a:lnTo>
                <a:close/>
              </a:path>
              <a:path w="725169" h="226060">
                <a:moveTo>
                  <a:pt x="309432" y="49656"/>
                </a:moveTo>
                <a:lnTo>
                  <a:pt x="264579" y="54288"/>
                </a:lnTo>
                <a:lnTo>
                  <a:pt x="246796" y="58038"/>
                </a:lnTo>
                <a:lnTo>
                  <a:pt x="246796" y="98425"/>
                </a:lnTo>
                <a:lnTo>
                  <a:pt x="251470" y="98425"/>
                </a:lnTo>
                <a:lnTo>
                  <a:pt x="255610" y="96647"/>
                </a:lnTo>
                <a:lnTo>
                  <a:pt x="262442" y="94234"/>
                </a:lnTo>
                <a:lnTo>
                  <a:pt x="298828" y="86487"/>
                </a:lnTo>
                <a:lnTo>
                  <a:pt x="388006" y="86487"/>
                </a:lnTo>
                <a:lnTo>
                  <a:pt x="386615" y="81851"/>
                </a:lnTo>
                <a:lnTo>
                  <a:pt x="346818" y="53181"/>
                </a:lnTo>
                <a:lnTo>
                  <a:pt x="329633" y="50538"/>
                </a:lnTo>
                <a:lnTo>
                  <a:pt x="309432" y="49656"/>
                </a:lnTo>
                <a:close/>
              </a:path>
              <a:path w="725169" h="226060">
                <a:moveTo>
                  <a:pt x="489328" y="90804"/>
                </a:moveTo>
                <a:lnTo>
                  <a:pt x="438287" y="90804"/>
                </a:lnTo>
                <a:lnTo>
                  <a:pt x="438343" y="169799"/>
                </a:lnTo>
                <a:lnTo>
                  <a:pt x="452777" y="212216"/>
                </a:lnTo>
                <a:lnTo>
                  <a:pt x="496961" y="224916"/>
                </a:lnTo>
                <a:lnTo>
                  <a:pt x="505825" y="224916"/>
                </a:lnTo>
                <a:lnTo>
                  <a:pt x="536839" y="220090"/>
                </a:lnTo>
                <a:lnTo>
                  <a:pt x="536839" y="188594"/>
                </a:lnTo>
                <a:lnTo>
                  <a:pt x="506905" y="188594"/>
                </a:lnTo>
                <a:lnTo>
                  <a:pt x="502041" y="187578"/>
                </a:lnTo>
                <a:lnTo>
                  <a:pt x="495373" y="183514"/>
                </a:lnTo>
                <a:lnTo>
                  <a:pt x="493049" y="180720"/>
                </a:lnTo>
                <a:lnTo>
                  <a:pt x="491728" y="177291"/>
                </a:lnTo>
                <a:lnTo>
                  <a:pt x="490319" y="173736"/>
                </a:lnTo>
                <a:lnTo>
                  <a:pt x="489569" y="169799"/>
                </a:lnTo>
                <a:lnTo>
                  <a:pt x="489379" y="161036"/>
                </a:lnTo>
                <a:lnTo>
                  <a:pt x="489328" y="90804"/>
                </a:lnTo>
                <a:close/>
              </a:path>
              <a:path w="725169" h="226060">
                <a:moveTo>
                  <a:pt x="536839" y="183514"/>
                </a:moveTo>
                <a:lnTo>
                  <a:pt x="532610" y="183514"/>
                </a:lnTo>
                <a:lnTo>
                  <a:pt x="530920" y="184530"/>
                </a:lnTo>
                <a:lnTo>
                  <a:pt x="527936" y="185547"/>
                </a:lnTo>
                <a:lnTo>
                  <a:pt x="523656" y="186816"/>
                </a:lnTo>
                <a:lnTo>
                  <a:pt x="519376" y="187960"/>
                </a:lnTo>
                <a:lnTo>
                  <a:pt x="515934" y="188594"/>
                </a:lnTo>
                <a:lnTo>
                  <a:pt x="536839" y="188594"/>
                </a:lnTo>
                <a:lnTo>
                  <a:pt x="536839" y="183514"/>
                </a:lnTo>
                <a:close/>
              </a:path>
              <a:path w="725169" h="226060">
                <a:moveTo>
                  <a:pt x="536839" y="54482"/>
                </a:moveTo>
                <a:lnTo>
                  <a:pt x="417370" y="54482"/>
                </a:lnTo>
                <a:lnTo>
                  <a:pt x="417370" y="90804"/>
                </a:lnTo>
                <a:lnTo>
                  <a:pt x="536839" y="90804"/>
                </a:lnTo>
                <a:lnTo>
                  <a:pt x="536839" y="54482"/>
                </a:lnTo>
                <a:close/>
              </a:path>
              <a:path w="725169" h="226060">
                <a:moveTo>
                  <a:pt x="489328" y="6730"/>
                </a:moveTo>
                <a:lnTo>
                  <a:pt x="438287" y="6730"/>
                </a:lnTo>
                <a:lnTo>
                  <a:pt x="438287" y="54482"/>
                </a:lnTo>
                <a:lnTo>
                  <a:pt x="489328" y="54482"/>
                </a:lnTo>
                <a:lnTo>
                  <a:pt x="489328" y="6730"/>
                </a:lnTo>
                <a:close/>
              </a:path>
              <a:path w="725169" h="226060">
                <a:moveTo>
                  <a:pt x="721381" y="86487"/>
                </a:moveTo>
                <a:lnTo>
                  <a:pt x="632203" y="86487"/>
                </a:lnTo>
                <a:lnTo>
                  <a:pt x="642033" y="86820"/>
                </a:lnTo>
                <a:lnTo>
                  <a:pt x="650588" y="87820"/>
                </a:lnTo>
                <a:lnTo>
                  <a:pt x="657869" y="89487"/>
                </a:lnTo>
                <a:lnTo>
                  <a:pt x="663877" y="91820"/>
                </a:lnTo>
                <a:lnTo>
                  <a:pt x="671040" y="95250"/>
                </a:lnTo>
                <a:lnTo>
                  <a:pt x="674621" y="101600"/>
                </a:lnTo>
                <a:lnTo>
                  <a:pt x="674621" y="111760"/>
                </a:lnTo>
                <a:lnTo>
                  <a:pt x="663479" y="112522"/>
                </a:lnTo>
                <a:lnTo>
                  <a:pt x="652531" y="113474"/>
                </a:lnTo>
                <a:lnTo>
                  <a:pt x="611989" y="119760"/>
                </a:lnTo>
                <a:lnTo>
                  <a:pt x="578394" y="138263"/>
                </a:lnTo>
                <a:lnTo>
                  <a:pt x="566315" y="173736"/>
                </a:lnTo>
                <a:lnTo>
                  <a:pt x="567270" y="184663"/>
                </a:lnTo>
                <a:lnTo>
                  <a:pt x="589685" y="217755"/>
                </a:lnTo>
                <a:lnTo>
                  <a:pt x="619478" y="226060"/>
                </a:lnTo>
                <a:lnTo>
                  <a:pt x="625891" y="226060"/>
                </a:lnTo>
                <a:lnTo>
                  <a:pt x="664156" y="211836"/>
                </a:lnTo>
                <a:lnTo>
                  <a:pt x="668207" y="208661"/>
                </a:lnTo>
                <a:lnTo>
                  <a:pt x="671611" y="206120"/>
                </a:lnTo>
                <a:lnTo>
                  <a:pt x="674342" y="203962"/>
                </a:lnTo>
                <a:lnTo>
                  <a:pt x="724811" y="203962"/>
                </a:lnTo>
                <a:lnTo>
                  <a:pt x="724811" y="189737"/>
                </a:lnTo>
                <a:lnTo>
                  <a:pt x="638667" y="189737"/>
                </a:lnTo>
                <a:lnTo>
                  <a:pt x="633956" y="189356"/>
                </a:lnTo>
                <a:lnTo>
                  <a:pt x="630933" y="188340"/>
                </a:lnTo>
                <a:lnTo>
                  <a:pt x="627923" y="187451"/>
                </a:lnTo>
                <a:lnTo>
                  <a:pt x="618068" y="164084"/>
                </a:lnTo>
                <a:lnTo>
                  <a:pt x="619414" y="159765"/>
                </a:lnTo>
                <a:lnTo>
                  <a:pt x="667458" y="143763"/>
                </a:lnTo>
                <a:lnTo>
                  <a:pt x="674342" y="143128"/>
                </a:lnTo>
                <a:lnTo>
                  <a:pt x="724811" y="143128"/>
                </a:lnTo>
                <a:lnTo>
                  <a:pt x="724811" y="107950"/>
                </a:lnTo>
                <a:lnTo>
                  <a:pt x="723606" y="93900"/>
                </a:lnTo>
                <a:lnTo>
                  <a:pt x="721381" y="86487"/>
                </a:lnTo>
                <a:close/>
              </a:path>
              <a:path w="725169" h="226060">
                <a:moveTo>
                  <a:pt x="724811" y="203962"/>
                </a:moveTo>
                <a:lnTo>
                  <a:pt x="674342" y="203962"/>
                </a:lnTo>
                <a:lnTo>
                  <a:pt x="674342" y="221614"/>
                </a:lnTo>
                <a:lnTo>
                  <a:pt x="724811" y="221614"/>
                </a:lnTo>
                <a:lnTo>
                  <a:pt x="724811" y="203962"/>
                </a:lnTo>
                <a:close/>
              </a:path>
              <a:path w="725169" h="226060">
                <a:moveTo>
                  <a:pt x="724811" y="143128"/>
                </a:moveTo>
                <a:lnTo>
                  <a:pt x="674342" y="143128"/>
                </a:lnTo>
                <a:lnTo>
                  <a:pt x="674342" y="177926"/>
                </a:lnTo>
                <a:lnTo>
                  <a:pt x="670379" y="181482"/>
                </a:lnTo>
                <a:lnTo>
                  <a:pt x="665782" y="184276"/>
                </a:lnTo>
                <a:lnTo>
                  <a:pt x="660549" y="186562"/>
                </a:lnTo>
                <a:lnTo>
                  <a:pt x="655330" y="188722"/>
                </a:lnTo>
                <a:lnTo>
                  <a:pt x="650161" y="189737"/>
                </a:lnTo>
                <a:lnTo>
                  <a:pt x="724811" y="189737"/>
                </a:lnTo>
                <a:lnTo>
                  <a:pt x="724811" y="143128"/>
                </a:lnTo>
                <a:close/>
              </a:path>
              <a:path w="725169" h="226060">
                <a:moveTo>
                  <a:pt x="642807" y="49656"/>
                </a:moveTo>
                <a:lnTo>
                  <a:pt x="597954" y="54288"/>
                </a:lnTo>
                <a:lnTo>
                  <a:pt x="580171" y="58038"/>
                </a:lnTo>
                <a:lnTo>
                  <a:pt x="580171" y="98425"/>
                </a:lnTo>
                <a:lnTo>
                  <a:pt x="584845" y="98425"/>
                </a:lnTo>
                <a:lnTo>
                  <a:pt x="588985" y="96647"/>
                </a:lnTo>
                <a:lnTo>
                  <a:pt x="595817" y="94234"/>
                </a:lnTo>
                <a:lnTo>
                  <a:pt x="632203" y="86487"/>
                </a:lnTo>
                <a:lnTo>
                  <a:pt x="721381" y="86487"/>
                </a:lnTo>
                <a:lnTo>
                  <a:pt x="719990" y="81851"/>
                </a:lnTo>
                <a:lnTo>
                  <a:pt x="680193" y="53181"/>
                </a:lnTo>
                <a:lnTo>
                  <a:pt x="663008" y="50538"/>
                </a:lnTo>
                <a:lnTo>
                  <a:pt x="642807" y="4965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9330" y="117220"/>
            <a:ext cx="1556385" cy="287020"/>
          </a:xfrm>
          <a:custGeom>
            <a:avLst/>
            <a:gdLst/>
            <a:ahLst/>
            <a:cxnLst/>
            <a:rect l="l" t="t" r="r" b="b"/>
            <a:pathLst>
              <a:path w="1556385" h="287020">
                <a:moveTo>
                  <a:pt x="5943" y="159512"/>
                </a:moveTo>
                <a:lnTo>
                  <a:pt x="0" y="159512"/>
                </a:lnTo>
                <a:lnTo>
                  <a:pt x="0" y="212598"/>
                </a:lnTo>
                <a:lnTo>
                  <a:pt x="36410" y="224916"/>
                </a:lnTo>
                <a:lnTo>
                  <a:pt x="82016" y="229742"/>
                </a:lnTo>
                <a:lnTo>
                  <a:pt x="103457" y="228459"/>
                </a:lnTo>
                <a:lnTo>
                  <a:pt x="153619" y="209295"/>
                </a:lnTo>
                <a:lnTo>
                  <a:pt x="171409" y="188721"/>
                </a:lnTo>
                <a:lnTo>
                  <a:pt x="83705" y="188721"/>
                </a:lnTo>
                <a:lnTo>
                  <a:pt x="73992" y="188247"/>
                </a:lnTo>
                <a:lnTo>
                  <a:pt x="33447" y="177014"/>
                </a:lnTo>
                <a:lnTo>
                  <a:pt x="14606" y="166155"/>
                </a:lnTo>
                <a:lnTo>
                  <a:pt x="5943" y="159512"/>
                </a:lnTo>
                <a:close/>
              </a:path>
              <a:path w="1556385" h="287020">
                <a:moveTo>
                  <a:pt x="95440" y="0"/>
                </a:moveTo>
                <a:lnTo>
                  <a:pt x="41773" y="11090"/>
                </a:lnTo>
                <a:lnTo>
                  <a:pt x="7874" y="42037"/>
                </a:lnTo>
                <a:lnTo>
                  <a:pt x="1282" y="70103"/>
                </a:lnTo>
                <a:lnTo>
                  <a:pt x="2011" y="81172"/>
                </a:lnTo>
                <a:lnTo>
                  <a:pt x="19704" y="116115"/>
                </a:lnTo>
                <a:lnTo>
                  <a:pt x="57087" y="135330"/>
                </a:lnTo>
                <a:lnTo>
                  <a:pt x="82523" y="141364"/>
                </a:lnTo>
                <a:lnTo>
                  <a:pt x="88882" y="142732"/>
                </a:lnTo>
                <a:lnTo>
                  <a:pt x="95072" y="144170"/>
                </a:lnTo>
                <a:lnTo>
                  <a:pt x="101092" y="145668"/>
                </a:lnTo>
                <a:lnTo>
                  <a:pt x="108635" y="147446"/>
                </a:lnTo>
                <a:lnTo>
                  <a:pt x="114363" y="150240"/>
                </a:lnTo>
                <a:lnTo>
                  <a:pt x="118275" y="153669"/>
                </a:lnTo>
                <a:lnTo>
                  <a:pt x="122186" y="157225"/>
                </a:lnTo>
                <a:lnTo>
                  <a:pt x="124142" y="161416"/>
                </a:lnTo>
                <a:lnTo>
                  <a:pt x="124124" y="171630"/>
                </a:lnTo>
                <a:lnTo>
                  <a:pt x="96710" y="187832"/>
                </a:lnTo>
                <a:lnTo>
                  <a:pt x="91338" y="188467"/>
                </a:lnTo>
                <a:lnTo>
                  <a:pt x="87007" y="188721"/>
                </a:lnTo>
                <a:lnTo>
                  <a:pt x="171409" y="188721"/>
                </a:lnTo>
                <a:lnTo>
                  <a:pt x="173399" y="185689"/>
                </a:lnTo>
                <a:lnTo>
                  <a:pt x="178352" y="171576"/>
                </a:lnTo>
                <a:lnTo>
                  <a:pt x="179997" y="156082"/>
                </a:lnTo>
                <a:lnTo>
                  <a:pt x="179275" y="145105"/>
                </a:lnTo>
                <a:lnTo>
                  <a:pt x="153777" y="105902"/>
                </a:lnTo>
                <a:lnTo>
                  <a:pt x="116903" y="91058"/>
                </a:lnTo>
                <a:lnTo>
                  <a:pt x="109791" y="89534"/>
                </a:lnTo>
                <a:lnTo>
                  <a:pt x="95250" y="86232"/>
                </a:lnTo>
                <a:lnTo>
                  <a:pt x="59245" y="72898"/>
                </a:lnTo>
                <a:lnTo>
                  <a:pt x="57124" y="68452"/>
                </a:lnTo>
                <a:lnTo>
                  <a:pt x="57124" y="58674"/>
                </a:lnTo>
                <a:lnTo>
                  <a:pt x="58445" y="55244"/>
                </a:lnTo>
                <a:lnTo>
                  <a:pt x="63728" y="49149"/>
                </a:lnTo>
                <a:lnTo>
                  <a:pt x="66878" y="46989"/>
                </a:lnTo>
                <a:lnTo>
                  <a:pt x="70561" y="45465"/>
                </a:lnTo>
                <a:lnTo>
                  <a:pt x="74701" y="43687"/>
                </a:lnTo>
                <a:lnTo>
                  <a:pt x="79019" y="42417"/>
                </a:lnTo>
                <a:lnTo>
                  <a:pt x="87972" y="41148"/>
                </a:lnTo>
                <a:lnTo>
                  <a:pt x="92468" y="40893"/>
                </a:lnTo>
                <a:lnTo>
                  <a:pt x="171653" y="40893"/>
                </a:lnTo>
                <a:lnTo>
                  <a:pt x="171653" y="14986"/>
                </a:lnTo>
                <a:lnTo>
                  <a:pt x="126337" y="2464"/>
                </a:lnTo>
                <a:lnTo>
                  <a:pt x="105801" y="281"/>
                </a:lnTo>
                <a:lnTo>
                  <a:pt x="95440" y="0"/>
                </a:lnTo>
                <a:close/>
              </a:path>
              <a:path w="1556385" h="287020">
                <a:moveTo>
                  <a:pt x="171653" y="40893"/>
                </a:moveTo>
                <a:lnTo>
                  <a:pt x="97002" y="40893"/>
                </a:lnTo>
                <a:lnTo>
                  <a:pt x="106565" y="41326"/>
                </a:lnTo>
                <a:lnTo>
                  <a:pt x="116031" y="42640"/>
                </a:lnTo>
                <a:lnTo>
                  <a:pt x="151693" y="56118"/>
                </a:lnTo>
                <a:lnTo>
                  <a:pt x="165849" y="66039"/>
                </a:lnTo>
                <a:lnTo>
                  <a:pt x="171653" y="66039"/>
                </a:lnTo>
                <a:lnTo>
                  <a:pt x="171653" y="40893"/>
                </a:lnTo>
                <a:close/>
              </a:path>
              <a:path w="1556385" h="287020">
                <a:moveTo>
                  <a:pt x="267944" y="58546"/>
                </a:moveTo>
                <a:lnTo>
                  <a:pt x="216903" y="58546"/>
                </a:lnTo>
                <a:lnTo>
                  <a:pt x="216949" y="168148"/>
                </a:lnTo>
                <a:lnTo>
                  <a:pt x="224891" y="205444"/>
                </a:lnTo>
                <a:lnTo>
                  <a:pt x="259178" y="229270"/>
                </a:lnTo>
                <a:lnTo>
                  <a:pt x="271551" y="230250"/>
                </a:lnTo>
                <a:lnTo>
                  <a:pt x="279391" y="229891"/>
                </a:lnTo>
                <a:lnTo>
                  <a:pt x="318440" y="212550"/>
                </a:lnTo>
                <a:lnTo>
                  <a:pt x="325348" y="207263"/>
                </a:lnTo>
                <a:lnTo>
                  <a:pt x="376389" y="207263"/>
                </a:lnTo>
                <a:lnTo>
                  <a:pt x="376389" y="186943"/>
                </a:lnTo>
                <a:lnTo>
                  <a:pt x="289153" y="186943"/>
                </a:lnTo>
                <a:lnTo>
                  <a:pt x="284086" y="186181"/>
                </a:lnTo>
                <a:lnTo>
                  <a:pt x="280466" y="184403"/>
                </a:lnTo>
                <a:lnTo>
                  <a:pt x="276834" y="182752"/>
                </a:lnTo>
                <a:lnTo>
                  <a:pt x="274116" y="180086"/>
                </a:lnTo>
                <a:lnTo>
                  <a:pt x="272326" y="176402"/>
                </a:lnTo>
                <a:lnTo>
                  <a:pt x="270446" y="172719"/>
                </a:lnTo>
                <a:lnTo>
                  <a:pt x="269240" y="168148"/>
                </a:lnTo>
                <a:lnTo>
                  <a:pt x="268211" y="156844"/>
                </a:lnTo>
                <a:lnTo>
                  <a:pt x="267944" y="149859"/>
                </a:lnTo>
                <a:lnTo>
                  <a:pt x="267944" y="58546"/>
                </a:lnTo>
                <a:close/>
              </a:path>
              <a:path w="1556385" h="287020">
                <a:moveTo>
                  <a:pt x="376389" y="207263"/>
                </a:moveTo>
                <a:lnTo>
                  <a:pt x="325348" y="207263"/>
                </a:lnTo>
                <a:lnTo>
                  <a:pt x="325348" y="225678"/>
                </a:lnTo>
                <a:lnTo>
                  <a:pt x="376389" y="225678"/>
                </a:lnTo>
                <a:lnTo>
                  <a:pt x="376389" y="207263"/>
                </a:lnTo>
                <a:close/>
              </a:path>
              <a:path w="1556385" h="287020">
                <a:moveTo>
                  <a:pt x="376389" y="58546"/>
                </a:moveTo>
                <a:lnTo>
                  <a:pt x="325348" y="58546"/>
                </a:lnTo>
                <a:lnTo>
                  <a:pt x="325348" y="177037"/>
                </a:lnTo>
                <a:lnTo>
                  <a:pt x="320446" y="180339"/>
                </a:lnTo>
                <a:lnTo>
                  <a:pt x="315366" y="182752"/>
                </a:lnTo>
                <a:lnTo>
                  <a:pt x="310083" y="184403"/>
                </a:lnTo>
                <a:lnTo>
                  <a:pt x="304800" y="186181"/>
                </a:lnTo>
                <a:lnTo>
                  <a:pt x="299999" y="186943"/>
                </a:lnTo>
                <a:lnTo>
                  <a:pt x="376389" y="186943"/>
                </a:lnTo>
                <a:lnTo>
                  <a:pt x="376389" y="58546"/>
                </a:lnTo>
                <a:close/>
              </a:path>
              <a:path w="1556385" h="287020">
                <a:moveTo>
                  <a:pt x="478624" y="58546"/>
                </a:moveTo>
                <a:lnTo>
                  <a:pt x="427570" y="58546"/>
                </a:lnTo>
                <a:lnTo>
                  <a:pt x="427570" y="225678"/>
                </a:lnTo>
                <a:lnTo>
                  <a:pt x="478624" y="225678"/>
                </a:lnTo>
                <a:lnTo>
                  <a:pt x="478624" y="107187"/>
                </a:lnTo>
                <a:lnTo>
                  <a:pt x="482434" y="104775"/>
                </a:lnTo>
                <a:lnTo>
                  <a:pt x="486625" y="102615"/>
                </a:lnTo>
                <a:lnTo>
                  <a:pt x="496023" y="98298"/>
                </a:lnTo>
                <a:lnTo>
                  <a:pt x="500976" y="97281"/>
                </a:lnTo>
                <a:lnTo>
                  <a:pt x="685158" y="97281"/>
                </a:lnTo>
                <a:lnTo>
                  <a:pt x="683698" y="89947"/>
                </a:lnTo>
                <a:lnTo>
                  <a:pt x="680988" y="82930"/>
                </a:lnTo>
                <a:lnTo>
                  <a:pt x="576795" y="82930"/>
                </a:lnTo>
                <a:lnTo>
                  <a:pt x="573469" y="76962"/>
                </a:lnTo>
                <a:lnTo>
                  <a:pt x="478624" y="76962"/>
                </a:lnTo>
                <a:lnTo>
                  <a:pt x="478624" y="58546"/>
                </a:lnTo>
                <a:close/>
              </a:path>
              <a:path w="1556385" h="287020">
                <a:moveTo>
                  <a:pt x="605878" y="97281"/>
                </a:moveTo>
                <a:lnTo>
                  <a:pt x="512152" y="97281"/>
                </a:lnTo>
                <a:lnTo>
                  <a:pt x="516978" y="98043"/>
                </a:lnTo>
                <a:lnTo>
                  <a:pt x="523836" y="101345"/>
                </a:lnTo>
                <a:lnTo>
                  <a:pt x="531837" y="225678"/>
                </a:lnTo>
                <a:lnTo>
                  <a:pt x="582891" y="225678"/>
                </a:lnTo>
                <a:lnTo>
                  <a:pt x="582891" y="107187"/>
                </a:lnTo>
                <a:lnTo>
                  <a:pt x="588733" y="103631"/>
                </a:lnTo>
                <a:lnTo>
                  <a:pt x="593686" y="101091"/>
                </a:lnTo>
                <a:lnTo>
                  <a:pt x="597623" y="99567"/>
                </a:lnTo>
                <a:lnTo>
                  <a:pt x="601687" y="98043"/>
                </a:lnTo>
                <a:lnTo>
                  <a:pt x="605878" y="97281"/>
                </a:lnTo>
                <a:close/>
              </a:path>
              <a:path w="1556385" h="287020">
                <a:moveTo>
                  <a:pt x="685158" y="97281"/>
                </a:moveTo>
                <a:lnTo>
                  <a:pt x="616419" y="97281"/>
                </a:lnTo>
                <a:lnTo>
                  <a:pt x="621372" y="98043"/>
                </a:lnTo>
                <a:lnTo>
                  <a:pt x="624801" y="99694"/>
                </a:lnTo>
                <a:lnTo>
                  <a:pt x="628357" y="101345"/>
                </a:lnTo>
                <a:lnTo>
                  <a:pt x="630897" y="103886"/>
                </a:lnTo>
                <a:lnTo>
                  <a:pt x="632421" y="107568"/>
                </a:lnTo>
                <a:lnTo>
                  <a:pt x="634199" y="111125"/>
                </a:lnTo>
                <a:lnTo>
                  <a:pt x="635215" y="115696"/>
                </a:lnTo>
                <a:lnTo>
                  <a:pt x="635469" y="121412"/>
                </a:lnTo>
                <a:lnTo>
                  <a:pt x="635853" y="127126"/>
                </a:lnTo>
                <a:lnTo>
                  <a:pt x="635977" y="225678"/>
                </a:lnTo>
                <a:lnTo>
                  <a:pt x="687031" y="225678"/>
                </a:lnTo>
                <a:lnTo>
                  <a:pt x="686965" y="115696"/>
                </a:lnTo>
                <a:lnTo>
                  <a:pt x="686198" y="102500"/>
                </a:lnTo>
                <a:lnTo>
                  <a:pt x="685158" y="97281"/>
                </a:lnTo>
                <a:close/>
              </a:path>
              <a:path w="1556385" h="287020">
                <a:moveTo>
                  <a:pt x="634707" y="53975"/>
                </a:moveTo>
                <a:lnTo>
                  <a:pt x="591829" y="70850"/>
                </a:lnTo>
                <a:lnTo>
                  <a:pt x="576795" y="82930"/>
                </a:lnTo>
                <a:lnTo>
                  <a:pt x="680988" y="82930"/>
                </a:lnTo>
                <a:lnTo>
                  <a:pt x="646729" y="54977"/>
                </a:lnTo>
                <a:lnTo>
                  <a:pt x="634707" y="53975"/>
                </a:lnTo>
                <a:close/>
              </a:path>
              <a:path w="1556385" h="287020">
                <a:moveTo>
                  <a:pt x="530313" y="53975"/>
                </a:moveTo>
                <a:lnTo>
                  <a:pt x="491483" y="67325"/>
                </a:lnTo>
                <a:lnTo>
                  <a:pt x="478624" y="76962"/>
                </a:lnTo>
                <a:lnTo>
                  <a:pt x="573469" y="76962"/>
                </a:lnTo>
                <a:lnTo>
                  <a:pt x="537908" y="54429"/>
                </a:lnTo>
                <a:lnTo>
                  <a:pt x="530313" y="53975"/>
                </a:lnTo>
                <a:close/>
              </a:path>
              <a:path w="1556385" h="287020">
                <a:moveTo>
                  <a:pt x="792949" y="58546"/>
                </a:moveTo>
                <a:lnTo>
                  <a:pt x="741895" y="58546"/>
                </a:lnTo>
                <a:lnTo>
                  <a:pt x="741895" y="225678"/>
                </a:lnTo>
                <a:lnTo>
                  <a:pt x="792949" y="225678"/>
                </a:lnTo>
                <a:lnTo>
                  <a:pt x="792949" y="107187"/>
                </a:lnTo>
                <a:lnTo>
                  <a:pt x="796759" y="104775"/>
                </a:lnTo>
                <a:lnTo>
                  <a:pt x="800950" y="102615"/>
                </a:lnTo>
                <a:lnTo>
                  <a:pt x="810348" y="98298"/>
                </a:lnTo>
                <a:lnTo>
                  <a:pt x="815301" y="97281"/>
                </a:lnTo>
                <a:lnTo>
                  <a:pt x="999483" y="97281"/>
                </a:lnTo>
                <a:lnTo>
                  <a:pt x="998023" y="89947"/>
                </a:lnTo>
                <a:lnTo>
                  <a:pt x="995313" y="82930"/>
                </a:lnTo>
                <a:lnTo>
                  <a:pt x="891120" y="82930"/>
                </a:lnTo>
                <a:lnTo>
                  <a:pt x="887794" y="76962"/>
                </a:lnTo>
                <a:lnTo>
                  <a:pt x="792949" y="76962"/>
                </a:lnTo>
                <a:lnTo>
                  <a:pt x="792949" y="58546"/>
                </a:lnTo>
                <a:close/>
              </a:path>
              <a:path w="1556385" h="287020">
                <a:moveTo>
                  <a:pt x="920203" y="97281"/>
                </a:moveTo>
                <a:lnTo>
                  <a:pt x="826477" y="97281"/>
                </a:lnTo>
                <a:lnTo>
                  <a:pt x="831303" y="98043"/>
                </a:lnTo>
                <a:lnTo>
                  <a:pt x="838161" y="101345"/>
                </a:lnTo>
                <a:lnTo>
                  <a:pt x="846162" y="225678"/>
                </a:lnTo>
                <a:lnTo>
                  <a:pt x="897216" y="225678"/>
                </a:lnTo>
                <a:lnTo>
                  <a:pt x="897216" y="107187"/>
                </a:lnTo>
                <a:lnTo>
                  <a:pt x="903058" y="103631"/>
                </a:lnTo>
                <a:lnTo>
                  <a:pt x="908011" y="101091"/>
                </a:lnTo>
                <a:lnTo>
                  <a:pt x="911948" y="99567"/>
                </a:lnTo>
                <a:lnTo>
                  <a:pt x="916012" y="98043"/>
                </a:lnTo>
                <a:lnTo>
                  <a:pt x="920203" y="97281"/>
                </a:lnTo>
                <a:close/>
              </a:path>
              <a:path w="1556385" h="287020">
                <a:moveTo>
                  <a:pt x="999483" y="97281"/>
                </a:moveTo>
                <a:lnTo>
                  <a:pt x="930744" y="97281"/>
                </a:lnTo>
                <a:lnTo>
                  <a:pt x="935697" y="98043"/>
                </a:lnTo>
                <a:lnTo>
                  <a:pt x="939126" y="99694"/>
                </a:lnTo>
                <a:lnTo>
                  <a:pt x="942682" y="101345"/>
                </a:lnTo>
                <a:lnTo>
                  <a:pt x="945222" y="103886"/>
                </a:lnTo>
                <a:lnTo>
                  <a:pt x="946746" y="107568"/>
                </a:lnTo>
                <a:lnTo>
                  <a:pt x="948524" y="111125"/>
                </a:lnTo>
                <a:lnTo>
                  <a:pt x="949540" y="115696"/>
                </a:lnTo>
                <a:lnTo>
                  <a:pt x="949794" y="121412"/>
                </a:lnTo>
                <a:lnTo>
                  <a:pt x="950175" y="127000"/>
                </a:lnTo>
                <a:lnTo>
                  <a:pt x="950302" y="225678"/>
                </a:lnTo>
                <a:lnTo>
                  <a:pt x="1001356" y="225678"/>
                </a:lnTo>
                <a:lnTo>
                  <a:pt x="1001290" y="115696"/>
                </a:lnTo>
                <a:lnTo>
                  <a:pt x="1000523" y="102500"/>
                </a:lnTo>
                <a:lnTo>
                  <a:pt x="999483" y="97281"/>
                </a:lnTo>
                <a:close/>
              </a:path>
              <a:path w="1556385" h="287020">
                <a:moveTo>
                  <a:pt x="949032" y="53975"/>
                </a:moveTo>
                <a:lnTo>
                  <a:pt x="906154" y="70850"/>
                </a:lnTo>
                <a:lnTo>
                  <a:pt x="891120" y="82930"/>
                </a:lnTo>
                <a:lnTo>
                  <a:pt x="995313" y="82930"/>
                </a:lnTo>
                <a:lnTo>
                  <a:pt x="961054" y="54977"/>
                </a:lnTo>
                <a:lnTo>
                  <a:pt x="949032" y="53975"/>
                </a:lnTo>
                <a:close/>
              </a:path>
              <a:path w="1556385" h="287020">
                <a:moveTo>
                  <a:pt x="844638" y="53975"/>
                </a:moveTo>
                <a:lnTo>
                  <a:pt x="805808" y="67325"/>
                </a:lnTo>
                <a:lnTo>
                  <a:pt x="792949" y="76962"/>
                </a:lnTo>
                <a:lnTo>
                  <a:pt x="887794" y="76962"/>
                </a:lnTo>
                <a:lnTo>
                  <a:pt x="852233" y="54429"/>
                </a:lnTo>
                <a:lnTo>
                  <a:pt x="844638" y="53975"/>
                </a:lnTo>
                <a:close/>
              </a:path>
              <a:path w="1556385" h="287020">
                <a:moveTo>
                  <a:pt x="1199587" y="90550"/>
                </a:moveTo>
                <a:lnTo>
                  <a:pt x="1110449" y="90550"/>
                </a:lnTo>
                <a:lnTo>
                  <a:pt x="1120230" y="90884"/>
                </a:lnTo>
                <a:lnTo>
                  <a:pt x="1128785" y="91884"/>
                </a:lnTo>
                <a:lnTo>
                  <a:pt x="1136078" y="93551"/>
                </a:lnTo>
                <a:lnTo>
                  <a:pt x="1142072" y="95884"/>
                </a:lnTo>
                <a:lnTo>
                  <a:pt x="1149184" y="99313"/>
                </a:lnTo>
                <a:lnTo>
                  <a:pt x="1152867" y="105663"/>
                </a:lnTo>
                <a:lnTo>
                  <a:pt x="1152867" y="115824"/>
                </a:lnTo>
                <a:lnTo>
                  <a:pt x="1141723" y="116586"/>
                </a:lnTo>
                <a:lnTo>
                  <a:pt x="1130769" y="117538"/>
                </a:lnTo>
                <a:lnTo>
                  <a:pt x="1090193" y="123824"/>
                </a:lnTo>
                <a:lnTo>
                  <a:pt x="1056593" y="142327"/>
                </a:lnTo>
                <a:lnTo>
                  <a:pt x="1044536" y="177800"/>
                </a:lnTo>
                <a:lnTo>
                  <a:pt x="1045489" y="188727"/>
                </a:lnTo>
                <a:lnTo>
                  <a:pt x="1067869" y="221819"/>
                </a:lnTo>
                <a:lnTo>
                  <a:pt x="1097622" y="230124"/>
                </a:lnTo>
                <a:lnTo>
                  <a:pt x="1104099" y="230124"/>
                </a:lnTo>
                <a:lnTo>
                  <a:pt x="1142326" y="215900"/>
                </a:lnTo>
                <a:lnTo>
                  <a:pt x="1146390" y="212725"/>
                </a:lnTo>
                <a:lnTo>
                  <a:pt x="1149819" y="210184"/>
                </a:lnTo>
                <a:lnTo>
                  <a:pt x="1152486" y="208025"/>
                </a:lnTo>
                <a:lnTo>
                  <a:pt x="1203032" y="208025"/>
                </a:lnTo>
                <a:lnTo>
                  <a:pt x="1203032" y="193801"/>
                </a:lnTo>
                <a:lnTo>
                  <a:pt x="1116799" y="193801"/>
                </a:lnTo>
                <a:lnTo>
                  <a:pt x="1112100" y="193420"/>
                </a:lnTo>
                <a:lnTo>
                  <a:pt x="1109179" y="192404"/>
                </a:lnTo>
                <a:lnTo>
                  <a:pt x="1106131" y="191515"/>
                </a:lnTo>
                <a:lnTo>
                  <a:pt x="1103464" y="189991"/>
                </a:lnTo>
                <a:lnTo>
                  <a:pt x="1099019" y="186054"/>
                </a:lnTo>
                <a:lnTo>
                  <a:pt x="1097622" y="184023"/>
                </a:lnTo>
                <a:lnTo>
                  <a:pt x="1097114" y="181863"/>
                </a:lnTo>
                <a:lnTo>
                  <a:pt x="1096479" y="179577"/>
                </a:lnTo>
                <a:lnTo>
                  <a:pt x="1096318" y="177800"/>
                </a:lnTo>
                <a:lnTo>
                  <a:pt x="1096225" y="168148"/>
                </a:lnTo>
                <a:lnTo>
                  <a:pt x="1097622" y="163829"/>
                </a:lnTo>
                <a:lnTo>
                  <a:pt x="1145628" y="147827"/>
                </a:lnTo>
                <a:lnTo>
                  <a:pt x="1152486" y="147192"/>
                </a:lnTo>
                <a:lnTo>
                  <a:pt x="1203032" y="147192"/>
                </a:lnTo>
                <a:lnTo>
                  <a:pt x="1203032" y="112013"/>
                </a:lnTo>
                <a:lnTo>
                  <a:pt x="1201820" y="97964"/>
                </a:lnTo>
                <a:lnTo>
                  <a:pt x="1199587" y="90550"/>
                </a:lnTo>
                <a:close/>
              </a:path>
              <a:path w="1556385" h="287020">
                <a:moveTo>
                  <a:pt x="1203032" y="208025"/>
                </a:moveTo>
                <a:lnTo>
                  <a:pt x="1152486" y="208025"/>
                </a:lnTo>
                <a:lnTo>
                  <a:pt x="1152486" y="225678"/>
                </a:lnTo>
                <a:lnTo>
                  <a:pt x="1203032" y="225678"/>
                </a:lnTo>
                <a:lnTo>
                  <a:pt x="1203032" y="208025"/>
                </a:lnTo>
                <a:close/>
              </a:path>
              <a:path w="1556385" h="287020">
                <a:moveTo>
                  <a:pt x="1203032" y="147192"/>
                </a:moveTo>
                <a:lnTo>
                  <a:pt x="1152486" y="147192"/>
                </a:lnTo>
                <a:lnTo>
                  <a:pt x="1152486" y="181990"/>
                </a:lnTo>
                <a:lnTo>
                  <a:pt x="1148549" y="185546"/>
                </a:lnTo>
                <a:lnTo>
                  <a:pt x="1143977" y="188340"/>
                </a:lnTo>
                <a:lnTo>
                  <a:pt x="1138770" y="190626"/>
                </a:lnTo>
                <a:lnTo>
                  <a:pt x="1133563" y="192786"/>
                </a:lnTo>
                <a:lnTo>
                  <a:pt x="1128356" y="193801"/>
                </a:lnTo>
                <a:lnTo>
                  <a:pt x="1203032" y="193801"/>
                </a:lnTo>
                <a:lnTo>
                  <a:pt x="1203032" y="147192"/>
                </a:lnTo>
                <a:close/>
              </a:path>
              <a:path w="1556385" h="287020">
                <a:moveTo>
                  <a:pt x="1120990" y="53720"/>
                </a:moveTo>
                <a:lnTo>
                  <a:pt x="1076114" y="58352"/>
                </a:lnTo>
                <a:lnTo>
                  <a:pt x="1058379" y="62102"/>
                </a:lnTo>
                <a:lnTo>
                  <a:pt x="1058379" y="102488"/>
                </a:lnTo>
                <a:lnTo>
                  <a:pt x="1063078" y="102488"/>
                </a:lnTo>
                <a:lnTo>
                  <a:pt x="1067142" y="100711"/>
                </a:lnTo>
                <a:lnTo>
                  <a:pt x="1074000" y="98298"/>
                </a:lnTo>
                <a:lnTo>
                  <a:pt x="1110449" y="90550"/>
                </a:lnTo>
                <a:lnTo>
                  <a:pt x="1199587" y="90550"/>
                </a:lnTo>
                <a:lnTo>
                  <a:pt x="1198191" y="85915"/>
                </a:lnTo>
                <a:lnTo>
                  <a:pt x="1158360" y="57245"/>
                </a:lnTo>
                <a:lnTo>
                  <a:pt x="1141187" y="54602"/>
                </a:lnTo>
                <a:lnTo>
                  <a:pt x="1120990" y="53720"/>
                </a:lnTo>
                <a:close/>
              </a:path>
              <a:path w="1556385" h="287020">
                <a:moveTo>
                  <a:pt x="1297901" y="58546"/>
                </a:moveTo>
                <a:lnTo>
                  <a:pt x="1246847" y="58546"/>
                </a:lnTo>
                <a:lnTo>
                  <a:pt x="1246847" y="225678"/>
                </a:lnTo>
                <a:lnTo>
                  <a:pt x="1297901" y="225678"/>
                </a:lnTo>
                <a:lnTo>
                  <a:pt x="1297901" y="113791"/>
                </a:lnTo>
                <a:lnTo>
                  <a:pt x="1304378" y="111378"/>
                </a:lnTo>
                <a:lnTo>
                  <a:pt x="1310347" y="109727"/>
                </a:lnTo>
                <a:lnTo>
                  <a:pt x="1321396" y="107695"/>
                </a:lnTo>
                <a:lnTo>
                  <a:pt x="1327746" y="107187"/>
                </a:lnTo>
                <a:lnTo>
                  <a:pt x="1361909" y="107187"/>
                </a:lnTo>
                <a:lnTo>
                  <a:pt x="1361909" y="83057"/>
                </a:lnTo>
                <a:lnTo>
                  <a:pt x="1297901" y="83057"/>
                </a:lnTo>
                <a:lnTo>
                  <a:pt x="1297901" y="58546"/>
                </a:lnTo>
                <a:close/>
              </a:path>
              <a:path w="1556385" h="287020">
                <a:moveTo>
                  <a:pt x="1361909" y="107187"/>
                </a:moveTo>
                <a:lnTo>
                  <a:pt x="1338160" y="107187"/>
                </a:lnTo>
                <a:lnTo>
                  <a:pt x="1342224" y="107441"/>
                </a:lnTo>
                <a:lnTo>
                  <a:pt x="1351749" y="108203"/>
                </a:lnTo>
                <a:lnTo>
                  <a:pt x="1355305" y="108838"/>
                </a:lnTo>
                <a:lnTo>
                  <a:pt x="1357464" y="109600"/>
                </a:lnTo>
                <a:lnTo>
                  <a:pt x="1361909" y="109600"/>
                </a:lnTo>
                <a:lnTo>
                  <a:pt x="1361909" y="107187"/>
                </a:lnTo>
                <a:close/>
              </a:path>
              <a:path w="1556385" h="287020">
                <a:moveTo>
                  <a:pt x="1351749" y="57912"/>
                </a:moveTo>
                <a:lnTo>
                  <a:pt x="1342986" y="57912"/>
                </a:lnTo>
                <a:lnTo>
                  <a:pt x="1335366" y="59562"/>
                </a:lnTo>
                <a:lnTo>
                  <a:pt x="1297901" y="83057"/>
                </a:lnTo>
                <a:lnTo>
                  <a:pt x="1361909" y="83057"/>
                </a:lnTo>
                <a:lnTo>
                  <a:pt x="1361909" y="58546"/>
                </a:lnTo>
                <a:lnTo>
                  <a:pt x="1360258" y="58292"/>
                </a:lnTo>
                <a:lnTo>
                  <a:pt x="1356067" y="58038"/>
                </a:lnTo>
                <a:lnTo>
                  <a:pt x="1353781" y="58038"/>
                </a:lnTo>
                <a:lnTo>
                  <a:pt x="1351749" y="57912"/>
                </a:lnTo>
                <a:close/>
              </a:path>
              <a:path w="1556385" h="287020">
                <a:moveTo>
                  <a:pt x="1432902" y="58546"/>
                </a:moveTo>
                <a:lnTo>
                  <a:pt x="1379435" y="58546"/>
                </a:lnTo>
                <a:lnTo>
                  <a:pt x="1441284" y="224408"/>
                </a:lnTo>
                <a:lnTo>
                  <a:pt x="1416011" y="287019"/>
                </a:lnTo>
                <a:lnTo>
                  <a:pt x="1471256" y="287019"/>
                </a:lnTo>
                <a:lnTo>
                  <a:pt x="1517867" y="166369"/>
                </a:lnTo>
                <a:lnTo>
                  <a:pt x="1471002" y="166369"/>
                </a:lnTo>
                <a:lnTo>
                  <a:pt x="1432902" y="58546"/>
                </a:lnTo>
                <a:close/>
              </a:path>
              <a:path w="1556385" h="287020">
                <a:moveTo>
                  <a:pt x="1556219" y="58546"/>
                </a:moveTo>
                <a:lnTo>
                  <a:pt x="1507070" y="58546"/>
                </a:lnTo>
                <a:lnTo>
                  <a:pt x="1471002" y="166369"/>
                </a:lnTo>
                <a:lnTo>
                  <a:pt x="1517867" y="166369"/>
                </a:lnTo>
                <a:lnTo>
                  <a:pt x="1556219" y="67094"/>
                </a:lnTo>
                <a:lnTo>
                  <a:pt x="1556219" y="5854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550" y="546549"/>
            <a:ext cx="8688070" cy="1426210"/>
          </a:xfrm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465"/>
              </a:spcBef>
            </a:pP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play_store_df </a:t>
            </a:r>
            <a:r>
              <a:rPr dirty="0" sz="2000" spc="10">
                <a:solidFill>
                  <a:srgbClr val="124F5C"/>
                </a:solidFill>
                <a:latin typeface="Arial"/>
                <a:cs typeface="Arial"/>
              </a:rPr>
              <a:t>: </a:t>
            </a:r>
            <a:r>
              <a:rPr dirty="0" sz="1550" spc="-15" b="0">
                <a:solidFill>
                  <a:srgbClr val="124F5C"/>
                </a:solidFill>
                <a:latin typeface="Times New Roman"/>
                <a:cs typeface="Times New Roman"/>
              </a:rPr>
              <a:t>This </a:t>
            </a:r>
            <a:r>
              <a:rPr dirty="0" sz="1550" spc="-5" b="0">
                <a:solidFill>
                  <a:srgbClr val="124F5C"/>
                </a:solidFill>
                <a:latin typeface="Times New Roman"/>
                <a:cs typeface="Times New Roman"/>
              </a:rPr>
              <a:t>data </a:t>
            </a:r>
            <a:r>
              <a:rPr dirty="0" sz="1550" b="0">
                <a:solidFill>
                  <a:srgbClr val="124F5C"/>
                </a:solidFill>
                <a:latin typeface="Times New Roman"/>
                <a:cs typeface="Times New Roman"/>
              </a:rPr>
              <a:t>frame </a:t>
            </a:r>
            <a:r>
              <a:rPr dirty="0" sz="1550" spc="10" b="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15" b="0">
                <a:solidFill>
                  <a:srgbClr val="124F5C"/>
                </a:solidFill>
                <a:latin typeface="Times New Roman"/>
                <a:cs typeface="Times New Roman"/>
              </a:rPr>
              <a:t>having </a:t>
            </a:r>
            <a:r>
              <a:rPr dirty="0" sz="1550" spc="10" b="0">
                <a:solidFill>
                  <a:srgbClr val="124F5C"/>
                </a:solidFill>
                <a:latin typeface="Times New Roman"/>
                <a:cs typeface="Times New Roman"/>
              </a:rPr>
              <a:t>a </a:t>
            </a:r>
            <a:r>
              <a:rPr dirty="0" sz="1550" spc="-15" b="0">
                <a:solidFill>
                  <a:srgbClr val="124F5C"/>
                </a:solidFill>
                <a:latin typeface="Times New Roman"/>
                <a:cs typeface="Times New Roman"/>
              </a:rPr>
              <a:t>shape </a:t>
            </a:r>
            <a:r>
              <a:rPr dirty="0" sz="1550" spc="25" b="0">
                <a:solidFill>
                  <a:srgbClr val="124F5C"/>
                </a:solidFill>
                <a:latin typeface="Times New Roman"/>
                <a:cs typeface="Times New Roman"/>
              </a:rPr>
              <a:t>(10841,13). </a:t>
            </a:r>
            <a:r>
              <a:rPr dirty="0" sz="1550" spc="-35" b="0">
                <a:solidFill>
                  <a:srgbClr val="124F5C"/>
                </a:solidFill>
                <a:latin typeface="Times New Roman"/>
                <a:cs typeface="Times New Roman"/>
              </a:rPr>
              <a:t>It </a:t>
            </a:r>
            <a:r>
              <a:rPr dirty="0" sz="1550" b="0">
                <a:solidFill>
                  <a:srgbClr val="124F5C"/>
                </a:solidFill>
                <a:latin typeface="Times New Roman"/>
                <a:cs typeface="Times New Roman"/>
              </a:rPr>
              <a:t>holds </a:t>
            </a:r>
            <a:r>
              <a:rPr dirty="0" sz="1550" spc="-5" b="0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25" b="0">
                <a:solidFill>
                  <a:srgbClr val="124F5C"/>
                </a:solidFill>
                <a:latin typeface="Times New Roman"/>
                <a:cs typeface="Times New Roman"/>
              </a:rPr>
              <a:t>13 </a:t>
            </a:r>
            <a:r>
              <a:rPr dirty="0" sz="1550" b="0">
                <a:solidFill>
                  <a:srgbClr val="124F5C"/>
                </a:solidFill>
                <a:latin typeface="Times New Roman"/>
                <a:cs typeface="Times New Roman"/>
              </a:rPr>
              <a:t>features </a:t>
            </a:r>
            <a:r>
              <a:rPr dirty="0" sz="1550" spc="-5" b="0">
                <a:solidFill>
                  <a:srgbClr val="124F5C"/>
                </a:solidFill>
                <a:latin typeface="Times New Roman"/>
                <a:cs typeface="Times New Roman"/>
              </a:rPr>
              <a:t>which </a:t>
            </a:r>
            <a:r>
              <a:rPr dirty="0" sz="1550" b="0">
                <a:solidFill>
                  <a:srgbClr val="124F5C"/>
                </a:solidFill>
                <a:latin typeface="Times New Roman"/>
                <a:cs typeface="Times New Roman"/>
              </a:rPr>
              <a:t>include </a:t>
            </a:r>
            <a:r>
              <a:rPr dirty="0" sz="1550" spc="-15" b="0">
                <a:solidFill>
                  <a:srgbClr val="124F5C"/>
                </a:solidFill>
                <a:latin typeface="Times New Roman"/>
                <a:cs typeface="Times New Roman"/>
              </a:rPr>
              <a:t>apps,  category, </a:t>
            </a:r>
            <a:r>
              <a:rPr dirty="0" sz="1550" spc="-5" b="0">
                <a:solidFill>
                  <a:srgbClr val="124F5C"/>
                </a:solidFill>
                <a:latin typeface="Times New Roman"/>
                <a:cs typeface="Times New Roman"/>
              </a:rPr>
              <a:t>rating, reviews, size, </a:t>
            </a:r>
            <a:r>
              <a:rPr dirty="0" sz="1550" b="0">
                <a:solidFill>
                  <a:srgbClr val="124F5C"/>
                </a:solidFill>
                <a:latin typeface="Times New Roman"/>
                <a:cs typeface="Times New Roman"/>
              </a:rPr>
              <a:t>installs, </a:t>
            </a:r>
            <a:r>
              <a:rPr dirty="0" sz="1550" spc="-30" b="0">
                <a:solidFill>
                  <a:srgbClr val="124F5C"/>
                </a:solidFill>
                <a:latin typeface="Times New Roman"/>
                <a:cs typeface="Times New Roman"/>
              </a:rPr>
              <a:t>type, </a:t>
            </a:r>
            <a:r>
              <a:rPr dirty="0" sz="1550" spc="-10" b="0">
                <a:solidFill>
                  <a:srgbClr val="124F5C"/>
                </a:solidFill>
                <a:latin typeface="Times New Roman"/>
                <a:cs typeface="Times New Roman"/>
              </a:rPr>
              <a:t>price, </a:t>
            </a:r>
            <a:r>
              <a:rPr dirty="0" sz="1550" spc="5" b="0">
                <a:solidFill>
                  <a:srgbClr val="124F5C"/>
                </a:solidFill>
                <a:latin typeface="Times New Roman"/>
                <a:cs typeface="Times New Roman"/>
              </a:rPr>
              <a:t>content </a:t>
            </a:r>
            <a:r>
              <a:rPr dirty="0" sz="1550" spc="-5" b="0">
                <a:solidFill>
                  <a:srgbClr val="124F5C"/>
                </a:solidFill>
                <a:latin typeface="Times New Roman"/>
                <a:cs typeface="Times New Roman"/>
              </a:rPr>
              <a:t>rating, </a:t>
            </a:r>
            <a:r>
              <a:rPr dirty="0" sz="1550" spc="-15" b="0">
                <a:solidFill>
                  <a:srgbClr val="124F5C"/>
                </a:solidFill>
                <a:latin typeface="Times New Roman"/>
                <a:cs typeface="Times New Roman"/>
              </a:rPr>
              <a:t>genres, </a:t>
            </a:r>
            <a:r>
              <a:rPr dirty="0" sz="1550" spc="-5" b="0">
                <a:solidFill>
                  <a:srgbClr val="124F5C"/>
                </a:solidFill>
                <a:latin typeface="Times New Roman"/>
                <a:cs typeface="Times New Roman"/>
              </a:rPr>
              <a:t>last update, </a:t>
            </a:r>
            <a:r>
              <a:rPr dirty="0" sz="1550" b="0">
                <a:solidFill>
                  <a:srgbClr val="124F5C"/>
                </a:solidFill>
                <a:latin typeface="Times New Roman"/>
                <a:cs typeface="Times New Roman"/>
              </a:rPr>
              <a:t>current </a:t>
            </a:r>
            <a:r>
              <a:rPr dirty="0" sz="1550" spc="-5" b="0">
                <a:solidFill>
                  <a:srgbClr val="124F5C"/>
                </a:solidFill>
                <a:latin typeface="Times New Roman"/>
                <a:cs typeface="Times New Roman"/>
              </a:rPr>
              <a:t>update,  </a:t>
            </a:r>
            <a:r>
              <a:rPr dirty="0" sz="1550" b="0">
                <a:solidFill>
                  <a:srgbClr val="124F5C"/>
                </a:solidFill>
                <a:latin typeface="Times New Roman"/>
                <a:cs typeface="Times New Roman"/>
              </a:rPr>
              <a:t>android </a:t>
            </a:r>
            <a:r>
              <a:rPr dirty="0" sz="1550" spc="-5" b="0">
                <a:solidFill>
                  <a:srgbClr val="124F5C"/>
                </a:solidFill>
                <a:latin typeface="Times New Roman"/>
                <a:cs typeface="Times New Roman"/>
              </a:rPr>
              <a:t>version. </a:t>
            </a:r>
            <a:r>
              <a:rPr dirty="0" sz="1550" spc="-15" b="0">
                <a:solidFill>
                  <a:srgbClr val="124F5C"/>
                </a:solidFill>
                <a:latin typeface="Times New Roman"/>
                <a:cs typeface="Times New Roman"/>
              </a:rPr>
              <a:t>This </a:t>
            </a:r>
            <a:r>
              <a:rPr dirty="0" sz="1550" spc="25" b="0">
                <a:solidFill>
                  <a:srgbClr val="124F5C"/>
                </a:solidFill>
                <a:latin typeface="Times New Roman"/>
                <a:cs typeface="Times New Roman"/>
              </a:rPr>
              <a:t>13 </a:t>
            </a:r>
            <a:r>
              <a:rPr dirty="0" sz="1550" b="0">
                <a:solidFill>
                  <a:srgbClr val="124F5C"/>
                </a:solidFill>
                <a:latin typeface="Times New Roman"/>
                <a:cs typeface="Times New Roman"/>
              </a:rPr>
              <a:t>features </a:t>
            </a:r>
            <a:r>
              <a:rPr dirty="0" sz="1550" spc="-15" b="0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40" b="0">
                <a:solidFill>
                  <a:srgbClr val="124F5C"/>
                </a:solidFill>
                <a:latin typeface="Times New Roman"/>
                <a:cs typeface="Times New Roman"/>
              </a:rPr>
              <a:t>10841-row </a:t>
            </a:r>
            <a:r>
              <a:rPr dirty="0" sz="1550" spc="-5" b="0">
                <a:solidFill>
                  <a:srgbClr val="124F5C"/>
                </a:solidFill>
                <a:latin typeface="Times New Roman"/>
                <a:cs typeface="Times New Roman"/>
              </a:rPr>
              <a:t>labels contains </a:t>
            </a:r>
            <a:r>
              <a:rPr dirty="0" sz="1550" b="0">
                <a:solidFill>
                  <a:srgbClr val="124F5C"/>
                </a:solidFill>
                <a:latin typeface="Times New Roman"/>
                <a:cs typeface="Times New Roman"/>
              </a:rPr>
              <a:t>all </a:t>
            </a:r>
            <a:r>
              <a:rPr dirty="0" sz="1550" spc="10" b="0">
                <a:solidFill>
                  <a:srgbClr val="124F5C"/>
                </a:solidFill>
                <a:latin typeface="Times New Roman"/>
                <a:cs typeface="Times New Roman"/>
              </a:rPr>
              <a:t>sort </a:t>
            </a:r>
            <a:r>
              <a:rPr dirty="0" sz="1550" spc="25" b="0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5" b="0">
                <a:solidFill>
                  <a:srgbClr val="124F5C"/>
                </a:solidFill>
                <a:latin typeface="Times New Roman"/>
                <a:cs typeface="Times New Roman"/>
              </a:rPr>
              <a:t>information </a:t>
            </a:r>
            <a:r>
              <a:rPr dirty="0" sz="1550" spc="-5" b="0">
                <a:solidFill>
                  <a:srgbClr val="124F5C"/>
                </a:solidFill>
                <a:latin typeface="Times New Roman"/>
                <a:cs typeface="Times New Roman"/>
              </a:rPr>
              <a:t>which </a:t>
            </a:r>
            <a:r>
              <a:rPr dirty="0" sz="1550" spc="-10" b="0">
                <a:solidFill>
                  <a:srgbClr val="124F5C"/>
                </a:solidFill>
                <a:latin typeface="Times New Roman"/>
                <a:cs typeface="Times New Roman"/>
              </a:rPr>
              <a:t>can be  </a:t>
            </a:r>
            <a:r>
              <a:rPr dirty="0" sz="1550" spc="-25" b="0">
                <a:solidFill>
                  <a:srgbClr val="124F5C"/>
                </a:solidFill>
                <a:latin typeface="Times New Roman"/>
                <a:cs typeface="Times New Roman"/>
              </a:rPr>
              <a:t>analyzed, </a:t>
            </a:r>
            <a:r>
              <a:rPr dirty="0" sz="1550" spc="-10" b="0">
                <a:solidFill>
                  <a:srgbClr val="124F5C"/>
                </a:solidFill>
                <a:latin typeface="Times New Roman"/>
                <a:cs typeface="Times New Roman"/>
              </a:rPr>
              <a:t>interpreted, </a:t>
            </a:r>
            <a:r>
              <a:rPr dirty="0" sz="1550" spc="-15" b="0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-10" b="0">
                <a:solidFill>
                  <a:srgbClr val="124F5C"/>
                </a:solidFill>
                <a:latin typeface="Times New Roman"/>
                <a:cs typeface="Times New Roman"/>
              </a:rPr>
              <a:t>implemented </a:t>
            </a:r>
            <a:r>
              <a:rPr dirty="0" sz="1550" spc="10" b="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 b="0">
                <a:solidFill>
                  <a:srgbClr val="124F5C"/>
                </a:solidFill>
                <a:latin typeface="Times New Roman"/>
                <a:cs typeface="Times New Roman"/>
              </a:rPr>
              <a:t>order </a:t>
            </a:r>
            <a:r>
              <a:rPr dirty="0" sz="1550" spc="10" b="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 spc="-5" b="0">
                <a:solidFill>
                  <a:srgbClr val="124F5C"/>
                </a:solidFill>
                <a:latin typeface="Times New Roman"/>
                <a:cs typeface="Times New Roman"/>
              </a:rPr>
              <a:t>take better business</a:t>
            </a:r>
            <a:r>
              <a:rPr dirty="0" sz="1550" spc="125" b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10" b="0">
                <a:solidFill>
                  <a:srgbClr val="124F5C"/>
                </a:solidFill>
                <a:latin typeface="Times New Roman"/>
                <a:cs typeface="Times New Roman"/>
              </a:rPr>
              <a:t>discission</a:t>
            </a:r>
            <a:r>
              <a:rPr dirty="0" sz="2000" spc="10" b="0">
                <a:solidFill>
                  <a:srgbClr val="124F5C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0" y="2212403"/>
            <a:ext cx="8734425" cy="18389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431165">
              <a:lnSpc>
                <a:spcPct val="125299"/>
              </a:lnSpc>
              <a:spcBef>
                <a:spcPts val="90"/>
              </a:spcBef>
            </a:pPr>
            <a:r>
              <a:rPr dirty="0" sz="1550" spc="-5" b="1">
                <a:solidFill>
                  <a:srgbClr val="124F5C"/>
                </a:solidFill>
                <a:latin typeface="Times New Roman"/>
                <a:cs typeface="Times New Roman"/>
              </a:rPr>
              <a:t>user_review_df </a:t>
            </a:r>
            <a:r>
              <a:rPr dirty="0" sz="1550" spc="5" b="1">
                <a:solidFill>
                  <a:srgbClr val="124F5C"/>
                </a:solidFill>
                <a:latin typeface="Times New Roman"/>
                <a:cs typeface="Times New Roman"/>
              </a:rPr>
              <a:t>: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This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data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frame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having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a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shape </a:t>
            </a:r>
            <a:r>
              <a:rPr dirty="0" sz="1550" spc="30">
                <a:solidFill>
                  <a:srgbClr val="124F5C"/>
                </a:solidFill>
                <a:latin typeface="Times New Roman"/>
                <a:cs typeface="Times New Roman"/>
              </a:rPr>
              <a:t>(64295,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5). </a:t>
            </a:r>
            <a:r>
              <a:rPr dirty="0" sz="1550" spc="-35">
                <a:solidFill>
                  <a:srgbClr val="124F5C"/>
                </a:solidFill>
                <a:latin typeface="Times New Roman"/>
                <a:cs typeface="Times New Roman"/>
              </a:rPr>
              <a:t>It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consist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5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features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which involves  </a:t>
            </a:r>
            <a:r>
              <a:rPr dirty="0" sz="1550" spc="-20">
                <a:solidFill>
                  <a:srgbClr val="124F5C"/>
                </a:solidFill>
                <a:latin typeface="Times New Roman"/>
                <a:cs typeface="Times New Roman"/>
              </a:rPr>
              <a:t>app,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translated view,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sentiment, sentiment subjectivity, sentiment</a:t>
            </a:r>
            <a:r>
              <a:rPr dirty="0" sz="1550" spc="7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polarity.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27200"/>
              </a:lnSpc>
            </a:pPr>
            <a:r>
              <a:rPr dirty="0" sz="1550" b="1">
                <a:solidFill>
                  <a:srgbClr val="124F5C"/>
                </a:solidFill>
                <a:latin typeface="Times New Roman"/>
                <a:cs typeface="Times New Roman"/>
              </a:rPr>
              <a:t>merged_df1 </a:t>
            </a:r>
            <a:r>
              <a:rPr dirty="0" sz="1550" spc="5" b="1">
                <a:solidFill>
                  <a:srgbClr val="124F5C"/>
                </a:solidFill>
                <a:latin typeface="Times New Roman"/>
                <a:cs typeface="Times New Roman"/>
              </a:rPr>
              <a:t>: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As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name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suggest,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this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data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frame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result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merging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above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two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data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frame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based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feature </a:t>
            </a:r>
            <a:r>
              <a:rPr dirty="0" sz="1550" spc="-20">
                <a:solidFill>
                  <a:srgbClr val="124F5C"/>
                </a:solidFill>
                <a:latin typeface="Times New Roman"/>
                <a:cs typeface="Times New Roman"/>
              </a:rPr>
              <a:t>app.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As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only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feature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common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between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these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two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data frame.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merged_df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encapsulate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all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feature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from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play_store_df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</a:t>
            </a:r>
            <a:r>
              <a:rPr dirty="0" sz="1550" spc="4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user_review_df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18" y="159385"/>
            <a:ext cx="1329690" cy="285115"/>
          </a:xfrm>
          <a:custGeom>
            <a:avLst/>
            <a:gdLst/>
            <a:ahLst/>
            <a:cxnLst/>
            <a:rect l="l" t="t" r="r" b="b"/>
            <a:pathLst>
              <a:path w="1329690" h="285115">
                <a:moveTo>
                  <a:pt x="140256" y="0"/>
                </a:moveTo>
                <a:lnTo>
                  <a:pt x="77759" y="0"/>
                </a:lnTo>
                <a:lnTo>
                  <a:pt x="0" y="221614"/>
                </a:lnTo>
                <a:lnTo>
                  <a:pt x="54709" y="221614"/>
                </a:lnTo>
                <a:lnTo>
                  <a:pt x="69225" y="176784"/>
                </a:lnTo>
                <a:lnTo>
                  <a:pt x="202287" y="176784"/>
                </a:lnTo>
                <a:lnTo>
                  <a:pt x="188027" y="136143"/>
                </a:lnTo>
                <a:lnTo>
                  <a:pt x="82420" y="136143"/>
                </a:lnTo>
                <a:lnTo>
                  <a:pt x="108328" y="56768"/>
                </a:lnTo>
                <a:lnTo>
                  <a:pt x="160175" y="56768"/>
                </a:lnTo>
                <a:lnTo>
                  <a:pt x="140256" y="0"/>
                </a:lnTo>
                <a:close/>
              </a:path>
              <a:path w="1329690" h="285115">
                <a:moveTo>
                  <a:pt x="202287" y="176784"/>
                </a:moveTo>
                <a:lnTo>
                  <a:pt x="147444" y="176784"/>
                </a:lnTo>
                <a:lnTo>
                  <a:pt x="161947" y="221614"/>
                </a:lnTo>
                <a:lnTo>
                  <a:pt x="218018" y="221614"/>
                </a:lnTo>
                <a:lnTo>
                  <a:pt x="202287" y="176784"/>
                </a:lnTo>
                <a:close/>
              </a:path>
              <a:path w="1329690" h="285115">
                <a:moveTo>
                  <a:pt x="160175" y="56768"/>
                </a:moveTo>
                <a:lnTo>
                  <a:pt x="108328" y="56768"/>
                </a:lnTo>
                <a:lnTo>
                  <a:pt x="134236" y="136143"/>
                </a:lnTo>
                <a:lnTo>
                  <a:pt x="188027" y="136143"/>
                </a:lnTo>
                <a:lnTo>
                  <a:pt x="160175" y="56768"/>
                </a:lnTo>
                <a:close/>
              </a:path>
              <a:path w="1329690" h="285115">
                <a:moveTo>
                  <a:pt x="283194" y="54482"/>
                </a:moveTo>
                <a:lnTo>
                  <a:pt x="229448" y="54482"/>
                </a:lnTo>
                <a:lnTo>
                  <a:pt x="290243" y="221614"/>
                </a:lnTo>
                <a:lnTo>
                  <a:pt x="347926" y="221614"/>
                </a:lnTo>
                <a:lnTo>
                  <a:pt x="367001" y="169544"/>
                </a:lnTo>
                <a:lnTo>
                  <a:pt x="320037" y="169544"/>
                </a:lnTo>
                <a:lnTo>
                  <a:pt x="283194" y="54482"/>
                </a:lnTo>
                <a:close/>
              </a:path>
              <a:path w="1329690" h="285115">
                <a:moveTo>
                  <a:pt x="409153" y="54482"/>
                </a:moveTo>
                <a:lnTo>
                  <a:pt x="356422" y="54482"/>
                </a:lnTo>
                <a:lnTo>
                  <a:pt x="320037" y="169544"/>
                </a:lnTo>
                <a:lnTo>
                  <a:pt x="367001" y="169544"/>
                </a:lnTo>
                <a:lnTo>
                  <a:pt x="409153" y="54482"/>
                </a:lnTo>
                <a:close/>
              </a:path>
              <a:path w="1329690" h="285115">
                <a:moveTo>
                  <a:pt x="518347" y="49275"/>
                </a:moveTo>
                <a:lnTo>
                  <a:pt x="465425" y="62831"/>
                </a:lnTo>
                <a:lnTo>
                  <a:pt x="434175" y="101901"/>
                </a:lnTo>
                <a:lnTo>
                  <a:pt x="428152" y="139064"/>
                </a:lnTo>
                <a:lnTo>
                  <a:pt x="429743" y="158734"/>
                </a:lnTo>
                <a:lnTo>
                  <a:pt x="453603" y="203453"/>
                </a:lnTo>
                <a:lnTo>
                  <a:pt x="504338" y="224653"/>
                </a:lnTo>
                <a:lnTo>
                  <a:pt x="526831" y="226060"/>
                </a:lnTo>
                <a:lnTo>
                  <a:pt x="535894" y="225865"/>
                </a:lnTo>
                <a:lnTo>
                  <a:pt x="576393" y="218487"/>
                </a:lnTo>
                <a:lnTo>
                  <a:pt x="593150" y="212216"/>
                </a:lnTo>
                <a:lnTo>
                  <a:pt x="593150" y="188467"/>
                </a:lnTo>
                <a:lnTo>
                  <a:pt x="532356" y="188467"/>
                </a:lnTo>
                <a:lnTo>
                  <a:pt x="520402" y="187805"/>
                </a:lnTo>
                <a:lnTo>
                  <a:pt x="483727" y="165290"/>
                </a:lnTo>
                <a:lnTo>
                  <a:pt x="479612" y="147954"/>
                </a:lnTo>
                <a:lnTo>
                  <a:pt x="596110" y="147954"/>
                </a:lnTo>
                <a:lnTo>
                  <a:pt x="596110" y="129159"/>
                </a:lnTo>
                <a:lnTo>
                  <a:pt x="595268" y="116586"/>
                </a:lnTo>
                <a:lnTo>
                  <a:pt x="479473" y="116586"/>
                </a:lnTo>
                <a:lnTo>
                  <a:pt x="480558" y="108325"/>
                </a:lnTo>
                <a:lnTo>
                  <a:pt x="514258" y="82803"/>
                </a:lnTo>
                <a:lnTo>
                  <a:pt x="585816" y="82803"/>
                </a:lnTo>
                <a:lnTo>
                  <a:pt x="585137" y="81278"/>
                </a:lnTo>
                <a:lnTo>
                  <a:pt x="576602" y="69850"/>
                </a:lnTo>
                <a:lnTo>
                  <a:pt x="565646" y="60848"/>
                </a:lnTo>
                <a:lnTo>
                  <a:pt x="552285" y="54419"/>
                </a:lnTo>
                <a:lnTo>
                  <a:pt x="536519" y="50561"/>
                </a:lnTo>
                <a:lnTo>
                  <a:pt x="518347" y="49275"/>
                </a:lnTo>
                <a:close/>
              </a:path>
              <a:path w="1329690" h="285115">
                <a:moveTo>
                  <a:pt x="593150" y="169163"/>
                </a:moveTo>
                <a:lnTo>
                  <a:pt x="587486" y="169163"/>
                </a:lnTo>
                <a:lnTo>
                  <a:pt x="582707" y="172638"/>
                </a:lnTo>
                <a:lnTo>
                  <a:pt x="577101" y="176022"/>
                </a:lnTo>
                <a:lnTo>
                  <a:pt x="540352" y="188087"/>
                </a:lnTo>
                <a:lnTo>
                  <a:pt x="532356" y="188467"/>
                </a:lnTo>
                <a:lnTo>
                  <a:pt x="593150" y="188467"/>
                </a:lnTo>
                <a:lnTo>
                  <a:pt x="593150" y="169163"/>
                </a:lnTo>
                <a:close/>
              </a:path>
              <a:path w="1329690" h="285115">
                <a:moveTo>
                  <a:pt x="585816" y="82803"/>
                </a:moveTo>
                <a:lnTo>
                  <a:pt x="524812" y="82803"/>
                </a:lnTo>
                <a:lnTo>
                  <a:pt x="532584" y="85598"/>
                </a:lnTo>
                <a:lnTo>
                  <a:pt x="537575" y="91186"/>
                </a:lnTo>
                <a:lnTo>
                  <a:pt x="540885" y="95976"/>
                </a:lnTo>
                <a:lnTo>
                  <a:pt x="543309" y="101790"/>
                </a:lnTo>
                <a:lnTo>
                  <a:pt x="544848" y="108652"/>
                </a:lnTo>
                <a:lnTo>
                  <a:pt x="545500" y="116586"/>
                </a:lnTo>
                <a:lnTo>
                  <a:pt x="595268" y="116586"/>
                </a:lnTo>
                <a:lnTo>
                  <a:pt x="594890" y="110944"/>
                </a:lnTo>
                <a:lnTo>
                  <a:pt x="591233" y="94980"/>
                </a:lnTo>
                <a:lnTo>
                  <a:pt x="585816" y="82803"/>
                </a:lnTo>
                <a:close/>
              </a:path>
              <a:path w="1329690" h="285115">
                <a:moveTo>
                  <a:pt x="681288" y="54482"/>
                </a:moveTo>
                <a:lnTo>
                  <a:pt x="630247" y="54482"/>
                </a:lnTo>
                <a:lnTo>
                  <a:pt x="630247" y="221614"/>
                </a:lnTo>
                <a:lnTo>
                  <a:pt x="681288" y="221614"/>
                </a:lnTo>
                <a:lnTo>
                  <a:pt x="681288" y="109727"/>
                </a:lnTo>
                <a:lnTo>
                  <a:pt x="687677" y="107314"/>
                </a:lnTo>
                <a:lnTo>
                  <a:pt x="693646" y="105663"/>
                </a:lnTo>
                <a:lnTo>
                  <a:pt x="704745" y="103631"/>
                </a:lnTo>
                <a:lnTo>
                  <a:pt x="711146" y="103124"/>
                </a:lnTo>
                <a:lnTo>
                  <a:pt x="745335" y="103124"/>
                </a:lnTo>
                <a:lnTo>
                  <a:pt x="745335" y="78993"/>
                </a:lnTo>
                <a:lnTo>
                  <a:pt x="681288" y="78993"/>
                </a:lnTo>
                <a:lnTo>
                  <a:pt x="681288" y="54482"/>
                </a:lnTo>
                <a:close/>
              </a:path>
              <a:path w="1329690" h="285115">
                <a:moveTo>
                  <a:pt x="745335" y="103124"/>
                </a:moveTo>
                <a:lnTo>
                  <a:pt x="721586" y="103124"/>
                </a:lnTo>
                <a:lnTo>
                  <a:pt x="725586" y="103377"/>
                </a:lnTo>
                <a:lnTo>
                  <a:pt x="735175" y="104139"/>
                </a:lnTo>
                <a:lnTo>
                  <a:pt x="738654" y="104775"/>
                </a:lnTo>
                <a:lnTo>
                  <a:pt x="740813" y="105537"/>
                </a:lnTo>
                <a:lnTo>
                  <a:pt x="745335" y="105537"/>
                </a:lnTo>
                <a:lnTo>
                  <a:pt x="745335" y="103124"/>
                </a:lnTo>
                <a:close/>
              </a:path>
              <a:path w="1329690" h="285115">
                <a:moveTo>
                  <a:pt x="735124" y="53848"/>
                </a:moveTo>
                <a:lnTo>
                  <a:pt x="726373" y="53848"/>
                </a:lnTo>
                <a:lnTo>
                  <a:pt x="718766" y="55499"/>
                </a:lnTo>
                <a:lnTo>
                  <a:pt x="681288" y="78993"/>
                </a:lnTo>
                <a:lnTo>
                  <a:pt x="745335" y="78993"/>
                </a:lnTo>
                <a:lnTo>
                  <a:pt x="745335" y="54482"/>
                </a:lnTo>
                <a:lnTo>
                  <a:pt x="743633" y="54228"/>
                </a:lnTo>
                <a:lnTo>
                  <a:pt x="739404" y="53975"/>
                </a:lnTo>
                <a:lnTo>
                  <a:pt x="737143" y="53975"/>
                </a:lnTo>
                <a:lnTo>
                  <a:pt x="735124" y="53848"/>
                </a:lnTo>
                <a:close/>
              </a:path>
              <a:path w="1329690" h="285115">
                <a:moveTo>
                  <a:pt x="925826" y="86487"/>
                </a:moveTo>
                <a:lnTo>
                  <a:pt x="836648" y="86487"/>
                </a:lnTo>
                <a:lnTo>
                  <a:pt x="846478" y="86820"/>
                </a:lnTo>
                <a:lnTo>
                  <a:pt x="855032" y="87820"/>
                </a:lnTo>
                <a:lnTo>
                  <a:pt x="862313" y="89487"/>
                </a:lnTo>
                <a:lnTo>
                  <a:pt x="868321" y="91820"/>
                </a:lnTo>
                <a:lnTo>
                  <a:pt x="875484" y="95250"/>
                </a:lnTo>
                <a:lnTo>
                  <a:pt x="879066" y="101600"/>
                </a:lnTo>
                <a:lnTo>
                  <a:pt x="879066" y="111760"/>
                </a:lnTo>
                <a:lnTo>
                  <a:pt x="867923" y="112522"/>
                </a:lnTo>
                <a:lnTo>
                  <a:pt x="856975" y="113474"/>
                </a:lnTo>
                <a:lnTo>
                  <a:pt x="816434" y="119760"/>
                </a:lnTo>
                <a:lnTo>
                  <a:pt x="782838" y="138263"/>
                </a:lnTo>
                <a:lnTo>
                  <a:pt x="770760" y="173736"/>
                </a:lnTo>
                <a:lnTo>
                  <a:pt x="771715" y="184663"/>
                </a:lnTo>
                <a:lnTo>
                  <a:pt x="794129" y="217755"/>
                </a:lnTo>
                <a:lnTo>
                  <a:pt x="823922" y="226060"/>
                </a:lnTo>
                <a:lnTo>
                  <a:pt x="830336" y="226060"/>
                </a:lnTo>
                <a:lnTo>
                  <a:pt x="868601" y="211836"/>
                </a:lnTo>
                <a:lnTo>
                  <a:pt x="872652" y="208661"/>
                </a:lnTo>
                <a:lnTo>
                  <a:pt x="876056" y="206120"/>
                </a:lnTo>
                <a:lnTo>
                  <a:pt x="878786" y="203962"/>
                </a:lnTo>
                <a:lnTo>
                  <a:pt x="929256" y="203962"/>
                </a:lnTo>
                <a:lnTo>
                  <a:pt x="929256" y="189737"/>
                </a:lnTo>
                <a:lnTo>
                  <a:pt x="843112" y="189737"/>
                </a:lnTo>
                <a:lnTo>
                  <a:pt x="838400" y="189356"/>
                </a:lnTo>
                <a:lnTo>
                  <a:pt x="835378" y="188340"/>
                </a:lnTo>
                <a:lnTo>
                  <a:pt x="832368" y="187451"/>
                </a:lnTo>
                <a:lnTo>
                  <a:pt x="822512" y="164084"/>
                </a:lnTo>
                <a:lnTo>
                  <a:pt x="823859" y="159765"/>
                </a:lnTo>
                <a:lnTo>
                  <a:pt x="871903" y="143763"/>
                </a:lnTo>
                <a:lnTo>
                  <a:pt x="878786" y="143128"/>
                </a:lnTo>
                <a:lnTo>
                  <a:pt x="929256" y="143128"/>
                </a:lnTo>
                <a:lnTo>
                  <a:pt x="929256" y="107950"/>
                </a:lnTo>
                <a:lnTo>
                  <a:pt x="928051" y="93900"/>
                </a:lnTo>
                <a:lnTo>
                  <a:pt x="925826" y="86487"/>
                </a:lnTo>
                <a:close/>
              </a:path>
              <a:path w="1329690" h="285115">
                <a:moveTo>
                  <a:pt x="929256" y="203962"/>
                </a:moveTo>
                <a:lnTo>
                  <a:pt x="878786" y="203962"/>
                </a:lnTo>
                <a:lnTo>
                  <a:pt x="878786" y="221614"/>
                </a:lnTo>
                <a:lnTo>
                  <a:pt x="929256" y="221614"/>
                </a:lnTo>
                <a:lnTo>
                  <a:pt x="929256" y="203962"/>
                </a:lnTo>
                <a:close/>
              </a:path>
              <a:path w="1329690" h="285115">
                <a:moveTo>
                  <a:pt x="929256" y="143128"/>
                </a:moveTo>
                <a:lnTo>
                  <a:pt x="878786" y="143128"/>
                </a:lnTo>
                <a:lnTo>
                  <a:pt x="878786" y="177926"/>
                </a:lnTo>
                <a:lnTo>
                  <a:pt x="874824" y="181482"/>
                </a:lnTo>
                <a:lnTo>
                  <a:pt x="870226" y="184276"/>
                </a:lnTo>
                <a:lnTo>
                  <a:pt x="864994" y="186562"/>
                </a:lnTo>
                <a:lnTo>
                  <a:pt x="859774" y="188722"/>
                </a:lnTo>
                <a:lnTo>
                  <a:pt x="854605" y="189737"/>
                </a:lnTo>
                <a:lnTo>
                  <a:pt x="929256" y="189737"/>
                </a:lnTo>
                <a:lnTo>
                  <a:pt x="929256" y="143128"/>
                </a:lnTo>
                <a:close/>
              </a:path>
              <a:path w="1329690" h="285115">
                <a:moveTo>
                  <a:pt x="847252" y="49656"/>
                </a:moveTo>
                <a:lnTo>
                  <a:pt x="802398" y="54288"/>
                </a:lnTo>
                <a:lnTo>
                  <a:pt x="784616" y="58038"/>
                </a:lnTo>
                <a:lnTo>
                  <a:pt x="784616" y="98425"/>
                </a:lnTo>
                <a:lnTo>
                  <a:pt x="789289" y="98425"/>
                </a:lnTo>
                <a:lnTo>
                  <a:pt x="793429" y="96647"/>
                </a:lnTo>
                <a:lnTo>
                  <a:pt x="800262" y="94234"/>
                </a:lnTo>
                <a:lnTo>
                  <a:pt x="836648" y="86487"/>
                </a:lnTo>
                <a:lnTo>
                  <a:pt x="925826" y="86487"/>
                </a:lnTo>
                <a:lnTo>
                  <a:pt x="924435" y="81851"/>
                </a:lnTo>
                <a:lnTo>
                  <a:pt x="884638" y="53181"/>
                </a:lnTo>
                <a:lnTo>
                  <a:pt x="867452" y="50538"/>
                </a:lnTo>
                <a:lnTo>
                  <a:pt x="847252" y="49656"/>
                </a:lnTo>
                <a:close/>
              </a:path>
              <a:path w="1329690" h="285115">
                <a:moveTo>
                  <a:pt x="985009" y="235585"/>
                </a:moveTo>
                <a:lnTo>
                  <a:pt x="978799" y="235585"/>
                </a:lnTo>
                <a:lnTo>
                  <a:pt x="978799" y="277367"/>
                </a:lnTo>
                <a:lnTo>
                  <a:pt x="1022750" y="284051"/>
                </a:lnTo>
                <a:lnTo>
                  <a:pt x="1039174" y="284606"/>
                </a:lnTo>
                <a:lnTo>
                  <a:pt x="1049089" y="284345"/>
                </a:lnTo>
                <a:lnTo>
                  <a:pt x="1090722" y="275097"/>
                </a:lnTo>
                <a:lnTo>
                  <a:pt x="1119417" y="245872"/>
                </a:lnTo>
                <a:lnTo>
                  <a:pt x="1024684" y="245872"/>
                </a:lnTo>
                <a:lnTo>
                  <a:pt x="1016683" y="244855"/>
                </a:lnTo>
                <a:lnTo>
                  <a:pt x="998801" y="240537"/>
                </a:lnTo>
                <a:lnTo>
                  <a:pt x="991219" y="238125"/>
                </a:lnTo>
                <a:lnTo>
                  <a:pt x="985009" y="235585"/>
                </a:lnTo>
                <a:close/>
              </a:path>
              <a:path w="1329690" h="285115">
                <a:moveTo>
                  <a:pt x="1127541" y="202056"/>
                </a:moveTo>
                <a:lnTo>
                  <a:pt x="1076500" y="202056"/>
                </a:lnTo>
                <a:lnTo>
                  <a:pt x="1076500" y="212216"/>
                </a:lnTo>
                <a:lnTo>
                  <a:pt x="1075839" y="218186"/>
                </a:lnTo>
                <a:lnTo>
                  <a:pt x="1054681" y="243077"/>
                </a:lnTo>
                <a:lnTo>
                  <a:pt x="1048801" y="244982"/>
                </a:lnTo>
                <a:lnTo>
                  <a:pt x="1041156" y="245872"/>
                </a:lnTo>
                <a:lnTo>
                  <a:pt x="1119417" y="245872"/>
                </a:lnTo>
                <a:lnTo>
                  <a:pt x="1127541" y="202437"/>
                </a:lnTo>
                <a:lnTo>
                  <a:pt x="1127541" y="202056"/>
                </a:lnTo>
                <a:close/>
              </a:path>
              <a:path w="1329690" h="285115">
                <a:moveTo>
                  <a:pt x="1042273" y="49911"/>
                </a:moveTo>
                <a:lnTo>
                  <a:pt x="1033713" y="49911"/>
                </a:lnTo>
                <a:lnTo>
                  <a:pt x="1026620" y="50268"/>
                </a:lnTo>
                <a:lnTo>
                  <a:pt x="987802" y="66948"/>
                </a:lnTo>
                <a:lnTo>
                  <a:pt x="964934" y="105925"/>
                </a:lnTo>
                <a:lnTo>
                  <a:pt x="961831" y="133857"/>
                </a:lnTo>
                <a:lnTo>
                  <a:pt x="962960" y="154025"/>
                </a:lnTo>
                <a:lnTo>
                  <a:pt x="979904" y="198119"/>
                </a:lnTo>
                <a:lnTo>
                  <a:pt x="1015599" y="217890"/>
                </a:lnTo>
                <a:lnTo>
                  <a:pt x="1031313" y="219201"/>
                </a:lnTo>
                <a:lnTo>
                  <a:pt x="1040444" y="219201"/>
                </a:lnTo>
                <a:lnTo>
                  <a:pt x="1048725" y="217677"/>
                </a:lnTo>
                <a:lnTo>
                  <a:pt x="1063597" y="211581"/>
                </a:lnTo>
                <a:lnTo>
                  <a:pt x="1070413" y="207361"/>
                </a:lnTo>
                <a:lnTo>
                  <a:pt x="1076500" y="202056"/>
                </a:lnTo>
                <a:lnTo>
                  <a:pt x="1127541" y="202056"/>
                </a:lnTo>
                <a:lnTo>
                  <a:pt x="1127541" y="178180"/>
                </a:lnTo>
                <a:lnTo>
                  <a:pt x="1048141" y="178180"/>
                </a:lnTo>
                <a:lnTo>
                  <a:pt x="1040264" y="177585"/>
                </a:lnTo>
                <a:lnTo>
                  <a:pt x="1014816" y="146171"/>
                </a:lnTo>
                <a:lnTo>
                  <a:pt x="1014282" y="135000"/>
                </a:lnTo>
                <a:lnTo>
                  <a:pt x="1014909" y="124737"/>
                </a:lnTo>
                <a:lnTo>
                  <a:pt x="1036822" y="92059"/>
                </a:lnTo>
                <a:lnTo>
                  <a:pt x="1054351" y="89026"/>
                </a:lnTo>
                <a:lnTo>
                  <a:pt x="1127541" y="89026"/>
                </a:lnTo>
                <a:lnTo>
                  <a:pt x="1127541" y="61975"/>
                </a:lnTo>
                <a:lnTo>
                  <a:pt x="1076208" y="61975"/>
                </a:lnTo>
                <a:lnTo>
                  <a:pt x="1070467" y="58165"/>
                </a:lnTo>
                <a:lnTo>
                  <a:pt x="1064092" y="55244"/>
                </a:lnTo>
                <a:lnTo>
                  <a:pt x="1050071" y="50926"/>
                </a:lnTo>
                <a:lnTo>
                  <a:pt x="1042273" y="49911"/>
                </a:lnTo>
                <a:close/>
              </a:path>
              <a:path w="1329690" h="285115">
                <a:moveTo>
                  <a:pt x="1127541" y="89026"/>
                </a:moveTo>
                <a:lnTo>
                  <a:pt x="1057729" y="89026"/>
                </a:lnTo>
                <a:lnTo>
                  <a:pt x="1061539" y="89407"/>
                </a:lnTo>
                <a:lnTo>
                  <a:pt x="1070010" y="90931"/>
                </a:lnTo>
                <a:lnTo>
                  <a:pt x="1073579" y="91948"/>
                </a:lnTo>
                <a:lnTo>
                  <a:pt x="1076500" y="93217"/>
                </a:lnTo>
                <a:lnTo>
                  <a:pt x="1076500" y="168910"/>
                </a:lnTo>
                <a:lnTo>
                  <a:pt x="1072448" y="171703"/>
                </a:lnTo>
                <a:lnTo>
                  <a:pt x="1067978" y="173989"/>
                </a:lnTo>
                <a:lnTo>
                  <a:pt x="1058199" y="177291"/>
                </a:lnTo>
                <a:lnTo>
                  <a:pt x="1053221" y="178180"/>
                </a:lnTo>
                <a:lnTo>
                  <a:pt x="1127541" y="178180"/>
                </a:lnTo>
                <a:lnTo>
                  <a:pt x="1127541" y="89026"/>
                </a:lnTo>
                <a:close/>
              </a:path>
              <a:path w="1329690" h="285115">
                <a:moveTo>
                  <a:pt x="1127541" y="54482"/>
                </a:moveTo>
                <a:lnTo>
                  <a:pt x="1078049" y="54482"/>
                </a:lnTo>
                <a:lnTo>
                  <a:pt x="1076208" y="61975"/>
                </a:lnTo>
                <a:lnTo>
                  <a:pt x="1127541" y="61975"/>
                </a:lnTo>
                <a:lnTo>
                  <a:pt x="1127541" y="54482"/>
                </a:lnTo>
                <a:close/>
              </a:path>
              <a:path w="1329690" h="285115">
                <a:moveTo>
                  <a:pt x="1251747" y="49275"/>
                </a:moveTo>
                <a:lnTo>
                  <a:pt x="1198848" y="62831"/>
                </a:lnTo>
                <a:lnTo>
                  <a:pt x="1167603" y="101901"/>
                </a:lnTo>
                <a:lnTo>
                  <a:pt x="1161577" y="139064"/>
                </a:lnTo>
                <a:lnTo>
                  <a:pt x="1163167" y="158734"/>
                </a:lnTo>
                <a:lnTo>
                  <a:pt x="1186977" y="203453"/>
                </a:lnTo>
                <a:lnTo>
                  <a:pt x="1237751" y="224653"/>
                </a:lnTo>
                <a:lnTo>
                  <a:pt x="1260256" y="226060"/>
                </a:lnTo>
                <a:lnTo>
                  <a:pt x="1269303" y="225865"/>
                </a:lnTo>
                <a:lnTo>
                  <a:pt x="1309818" y="218487"/>
                </a:lnTo>
                <a:lnTo>
                  <a:pt x="1326550" y="212216"/>
                </a:lnTo>
                <a:lnTo>
                  <a:pt x="1326550" y="188467"/>
                </a:lnTo>
                <a:lnTo>
                  <a:pt x="1265717" y="188467"/>
                </a:lnTo>
                <a:lnTo>
                  <a:pt x="1253811" y="187805"/>
                </a:lnTo>
                <a:lnTo>
                  <a:pt x="1217124" y="165290"/>
                </a:lnTo>
                <a:lnTo>
                  <a:pt x="1213012" y="147954"/>
                </a:lnTo>
                <a:lnTo>
                  <a:pt x="1329598" y="147954"/>
                </a:lnTo>
                <a:lnTo>
                  <a:pt x="1329598" y="129159"/>
                </a:lnTo>
                <a:lnTo>
                  <a:pt x="1328746" y="116586"/>
                </a:lnTo>
                <a:lnTo>
                  <a:pt x="1212885" y="116586"/>
                </a:lnTo>
                <a:lnTo>
                  <a:pt x="1213980" y="108325"/>
                </a:lnTo>
                <a:lnTo>
                  <a:pt x="1247683" y="82803"/>
                </a:lnTo>
                <a:lnTo>
                  <a:pt x="1319242" y="82803"/>
                </a:lnTo>
                <a:lnTo>
                  <a:pt x="1318561" y="81278"/>
                </a:lnTo>
                <a:lnTo>
                  <a:pt x="1310040" y="69850"/>
                </a:lnTo>
                <a:lnTo>
                  <a:pt x="1299057" y="60848"/>
                </a:lnTo>
                <a:lnTo>
                  <a:pt x="1285704" y="54419"/>
                </a:lnTo>
                <a:lnTo>
                  <a:pt x="1269946" y="50561"/>
                </a:lnTo>
                <a:lnTo>
                  <a:pt x="1251747" y="49275"/>
                </a:lnTo>
                <a:close/>
              </a:path>
              <a:path w="1329690" h="285115">
                <a:moveTo>
                  <a:pt x="1326550" y="169163"/>
                </a:moveTo>
                <a:lnTo>
                  <a:pt x="1320962" y="169163"/>
                </a:lnTo>
                <a:lnTo>
                  <a:pt x="1316176" y="172638"/>
                </a:lnTo>
                <a:lnTo>
                  <a:pt x="1310549" y="176022"/>
                </a:lnTo>
                <a:lnTo>
                  <a:pt x="1273742" y="188087"/>
                </a:lnTo>
                <a:lnTo>
                  <a:pt x="1265717" y="188467"/>
                </a:lnTo>
                <a:lnTo>
                  <a:pt x="1326550" y="188467"/>
                </a:lnTo>
                <a:lnTo>
                  <a:pt x="1326550" y="169163"/>
                </a:lnTo>
                <a:close/>
              </a:path>
              <a:path w="1329690" h="285115">
                <a:moveTo>
                  <a:pt x="1319242" y="82803"/>
                </a:moveTo>
                <a:lnTo>
                  <a:pt x="1258224" y="82803"/>
                </a:lnTo>
                <a:lnTo>
                  <a:pt x="1265971" y="85598"/>
                </a:lnTo>
                <a:lnTo>
                  <a:pt x="1271051" y="91186"/>
                </a:lnTo>
                <a:lnTo>
                  <a:pt x="1274335" y="95976"/>
                </a:lnTo>
                <a:lnTo>
                  <a:pt x="1276750" y="101790"/>
                </a:lnTo>
                <a:lnTo>
                  <a:pt x="1278284" y="108652"/>
                </a:lnTo>
                <a:lnTo>
                  <a:pt x="1278925" y="116586"/>
                </a:lnTo>
                <a:lnTo>
                  <a:pt x="1328746" y="116586"/>
                </a:lnTo>
                <a:lnTo>
                  <a:pt x="1328364" y="110944"/>
                </a:lnTo>
                <a:lnTo>
                  <a:pt x="1324677" y="94980"/>
                </a:lnTo>
                <a:lnTo>
                  <a:pt x="1319242" y="828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2349" y="149479"/>
            <a:ext cx="1028065" cy="294640"/>
          </a:xfrm>
          <a:custGeom>
            <a:avLst/>
            <a:gdLst/>
            <a:ahLst/>
            <a:cxnLst/>
            <a:rect l="l" t="t" r="r" b="b"/>
            <a:pathLst>
              <a:path w="1028064" h="294640">
                <a:moveTo>
                  <a:pt x="90931" y="9906"/>
                </a:moveTo>
                <a:lnTo>
                  <a:pt x="0" y="9906"/>
                </a:lnTo>
                <a:lnTo>
                  <a:pt x="0" y="231521"/>
                </a:lnTo>
                <a:lnTo>
                  <a:pt x="53975" y="231521"/>
                </a:lnTo>
                <a:lnTo>
                  <a:pt x="53975" y="150241"/>
                </a:lnTo>
                <a:lnTo>
                  <a:pt x="142601" y="150241"/>
                </a:lnTo>
                <a:lnTo>
                  <a:pt x="132461" y="136525"/>
                </a:lnTo>
                <a:lnTo>
                  <a:pt x="141890" y="131069"/>
                </a:lnTo>
                <a:lnTo>
                  <a:pt x="150177" y="124983"/>
                </a:lnTo>
                <a:lnTo>
                  <a:pt x="157321" y="118254"/>
                </a:lnTo>
                <a:lnTo>
                  <a:pt x="163321" y="110871"/>
                </a:lnTo>
                <a:lnTo>
                  <a:pt x="163610" y="110362"/>
                </a:lnTo>
                <a:lnTo>
                  <a:pt x="53975" y="110362"/>
                </a:lnTo>
                <a:lnTo>
                  <a:pt x="53975" y="50673"/>
                </a:lnTo>
                <a:lnTo>
                  <a:pt x="171210" y="50673"/>
                </a:lnTo>
                <a:lnTo>
                  <a:pt x="170205" y="47432"/>
                </a:lnTo>
                <a:lnTo>
                  <a:pt x="142279" y="18442"/>
                </a:lnTo>
                <a:lnTo>
                  <a:pt x="99952" y="10048"/>
                </a:lnTo>
                <a:lnTo>
                  <a:pt x="90931" y="9906"/>
                </a:lnTo>
                <a:close/>
              </a:path>
              <a:path w="1028064" h="294640">
                <a:moveTo>
                  <a:pt x="142601" y="150241"/>
                </a:moveTo>
                <a:lnTo>
                  <a:pt x="78993" y="150241"/>
                </a:lnTo>
                <a:lnTo>
                  <a:pt x="136398" y="231521"/>
                </a:lnTo>
                <a:lnTo>
                  <a:pt x="202692" y="231521"/>
                </a:lnTo>
                <a:lnTo>
                  <a:pt x="142601" y="150241"/>
                </a:lnTo>
                <a:close/>
              </a:path>
              <a:path w="1028064" h="294640">
                <a:moveTo>
                  <a:pt x="171210" y="50673"/>
                </a:moveTo>
                <a:lnTo>
                  <a:pt x="80137" y="50673"/>
                </a:lnTo>
                <a:lnTo>
                  <a:pt x="90678" y="51181"/>
                </a:lnTo>
                <a:lnTo>
                  <a:pt x="95631" y="51562"/>
                </a:lnTo>
                <a:lnTo>
                  <a:pt x="117982" y="72262"/>
                </a:lnTo>
                <a:lnTo>
                  <a:pt x="117982" y="84074"/>
                </a:lnTo>
                <a:lnTo>
                  <a:pt x="86613" y="109982"/>
                </a:lnTo>
                <a:lnTo>
                  <a:pt x="79247" y="110362"/>
                </a:lnTo>
                <a:lnTo>
                  <a:pt x="163610" y="110362"/>
                </a:lnTo>
                <a:lnTo>
                  <a:pt x="168062" y="102510"/>
                </a:lnTo>
                <a:lnTo>
                  <a:pt x="171434" y="93043"/>
                </a:lnTo>
                <a:lnTo>
                  <a:pt x="173448" y="82456"/>
                </a:lnTo>
                <a:lnTo>
                  <a:pt x="174117" y="70738"/>
                </a:lnTo>
                <a:lnTo>
                  <a:pt x="173686" y="62239"/>
                </a:lnTo>
                <a:lnTo>
                  <a:pt x="172386" y="54467"/>
                </a:lnTo>
                <a:lnTo>
                  <a:pt x="171210" y="50673"/>
                </a:lnTo>
                <a:close/>
              </a:path>
              <a:path w="1028064" h="294640">
                <a:moveTo>
                  <a:pt x="368918" y="96393"/>
                </a:moveTo>
                <a:lnTo>
                  <a:pt x="279781" y="96393"/>
                </a:lnTo>
                <a:lnTo>
                  <a:pt x="289561" y="96726"/>
                </a:lnTo>
                <a:lnTo>
                  <a:pt x="298116" y="97726"/>
                </a:lnTo>
                <a:lnTo>
                  <a:pt x="305409" y="99393"/>
                </a:lnTo>
                <a:lnTo>
                  <a:pt x="311403" y="101726"/>
                </a:lnTo>
                <a:lnTo>
                  <a:pt x="318515" y="105156"/>
                </a:lnTo>
                <a:lnTo>
                  <a:pt x="322199" y="111506"/>
                </a:lnTo>
                <a:lnTo>
                  <a:pt x="322199" y="121666"/>
                </a:lnTo>
                <a:lnTo>
                  <a:pt x="311054" y="122428"/>
                </a:lnTo>
                <a:lnTo>
                  <a:pt x="300100" y="123380"/>
                </a:lnTo>
                <a:lnTo>
                  <a:pt x="259524" y="129666"/>
                </a:lnTo>
                <a:lnTo>
                  <a:pt x="225925" y="148169"/>
                </a:lnTo>
                <a:lnTo>
                  <a:pt x="213868" y="183642"/>
                </a:lnTo>
                <a:lnTo>
                  <a:pt x="214820" y="194569"/>
                </a:lnTo>
                <a:lnTo>
                  <a:pt x="237200" y="227661"/>
                </a:lnTo>
                <a:lnTo>
                  <a:pt x="266953" y="235966"/>
                </a:lnTo>
                <a:lnTo>
                  <a:pt x="273431" y="235966"/>
                </a:lnTo>
                <a:lnTo>
                  <a:pt x="311657" y="221742"/>
                </a:lnTo>
                <a:lnTo>
                  <a:pt x="315721" y="218567"/>
                </a:lnTo>
                <a:lnTo>
                  <a:pt x="319150" y="216026"/>
                </a:lnTo>
                <a:lnTo>
                  <a:pt x="321818" y="213868"/>
                </a:lnTo>
                <a:lnTo>
                  <a:pt x="372363" y="213868"/>
                </a:lnTo>
                <a:lnTo>
                  <a:pt x="372363" y="199644"/>
                </a:lnTo>
                <a:lnTo>
                  <a:pt x="286131" y="199644"/>
                </a:lnTo>
                <a:lnTo>
                  <a:pt x="281431" y="199262"/>
                </a:lnTo>
                <a:lnTo>
                  <a:pt x="278511" y="198247"/>
                </a:lnTo>
                <a:lnTo>
                  <a:pt x="275463" y="197358"/>
                </a:lnTo>
                <a:lnTo>
                  <a:pt x="272795" y="195834"/>
                </a:lnTo>
                <a:lnTo>
                  <a:pt x="268350" y="191897"/>
                </a:lnTo>
                <a:lnTo>
                  <a:pt x="266953" y="189865"/>
                </a:lnTo>
                <a:lnTo>
                  <a:pt x="266445" y="187706"/>
                </a:lnTo>
                <a:lnTo>
                  <a:pt x="265811" y="185420"/>
                </a:lnTo>
                <a:lnTo>
                  <a:pt x="265649" y="183642"/>
                </a:lnTo>
                <a:lnTo>
                  <a:pt x="265556" y="173990"/>
                </a:lnTo>
                <a:lnTo>
                  <a:pt x="266953" y="169672"/>
                </a:lnTo>
                <a:lnTo>
                  <a:pt x="314959" y="153670"/>
                </a:lnTo>
                <a:lnTo>
                  <a:pt x="321818" y="153035"/>
                </a:lnTo>
                <a:lnTo>
                  <a:pt x="372363" y="153035"/>
                </a:lnTo>
                <a:lnTo>
                  <a:pt x="372363" y="117856"/>
                </a:lnTo>
                <a:lnTo>
                  <a:pt x="371151" y="103806"/>
                </a:lnTo>
                <a:lnTo>
                  <a:pt x="368918" y="96393"/>
                </a:lnTo>
                <a:close/>
              </a:path>
              <a:path w="1028064" h="294640">
                <a:moveTo>
                  <a:pt x="372363" y="213868"/>
                </a:moveTo>
                <a:lnTo>
                  <a:pt x="321818" y="213868"/>
                </a:lnTo>
                <a:lnTo>
                  <a:pt x="321818" y="231521"/>
                </a:lnTo>
                <a:lnTo>
                  <a:pt x="372363" y="231521"/>
                </a:lnTo>
                <a:lnTo>
                  <a:pt x="372363" y="213868"/>
                </a:lnTo>
                <a:close/>
              </a:path>
              <a:path w="1028064" h="294640">
                <a:moveTo>
                  <a:pt x="372363" y="153035"/>
                </a:moveTo>
                <a:lnTo>
                  <a:pt x="321818" y="153035"/>
                </a:lnTo>
                <a:lnTo>
                  <a:pt x="321818" y="187833"/>
                </a:lnTo>
                <a:lnTo>
                  <a:pt x="317881" y="191388"/>
                </a:lnTo>
                <a:lnTo>
                  <a:pt x="313308" y="194183"/>
                </a:lnTo>
                <a:lnTo>
                  <a:pt x="308101" y="196469"/>
                </a:lnTo>
                <a:lnTo>
                  <a:pt x="302894" y="198628"/>
                </a:lnTo>
                <a:lnTo>
                  <a:pt x="297688" y="199644"/>
                </a:lnTo>
                <a:lnTo>
                  <a:pt x="372363" y="199644"/>
                </a:lnTo>
                <a:lnTo>
                  <a:pt x="372363" y="153035"/>
                </a:lnTo>
                <a:close/>
              </a:path>
              <a:path w="1028064" h="294640">
                <a:moveTo>
                  <a:pt x="290321" y="59562"/>
                </a:moveTo>
                <a:lnTo>
                  <a:pt x="245445" y="64194"/>
                </a:lnTo>
                <a:lnTo>
                  <a:pt x="227711" y="67945"/>
                </a:lnTo>
                <a:lnTo>
                  <a:pt x="227711" y="108331"/>
                </a:lnTo>
                <a:lnTo>
                  <a:pt x="232409" y="108331"/>
                </a:lnTo>
                <a:lnTo>
                  <a:pt x="236474" y="106553"/>
                </a:lnTo>
                <a:lnTo>
                  <a:pt x="243331" y="104140"/>
                </a:lnTo>
                <a:lnTo>
                  <a:pt x="279781" y="96393"/>
                </a:lnTo>
                <a:lnTo>
                  <a:pt x="368918" y="96393"/>
                </a:lnTo>
                <a:lnTo>
                  <a:pt x="367522" y="91757"/>
                </a:lnTo>
                <a:lnTo>
                  <a:pt x="327691" y="63087"/>
                </a:lnTo>
                <a:lnTo>
                  <a:pt x="310518" y="60444"/>
                </a:lnTo>
                <a:lnTo>
                  <a:pt x="290321" y="59562"/>
                </a:lnTo>
                <a:close/>
              </a:path>
              <a:path w="1028064" h="294640">
                <a:moveTo>
                  <a:pt x="470281" y="100711"/>
                </a:moveTo>
                <a:lnTo>
                  <a:pt x="419226" y="100711"/>
                </a:lnTo>
                <a:lnTo>
                  <a:pt x="419283" y="179705"/>
                </a:lnTo>
                <a:lnTo>
                  <a:pt x="433705" y="222123"/>
                </a:lnTo>
                <a:lnTo>
                  <a:pt x="477900" y="234823"/>
                </a:lnTo>
                <a:lnTo>
                  <a:pt x="486663" y="234823"/>
                </a:lnTo>
                <a:lnTo>
                  <a:pt x="517778" y="229997"/>
                </a:lnTo>
                <a:lnTo>
                  <a:pt x="517778" y="198500"/>
                </a:lnTo>
                <a:lnTo>
                  <a:pt x="487806" y="198500"/>
                </a:lnTo>
                <a:lnTo>
                  <a:pt x="482981" y="197485"/>
                </a:lnTo>
                <a:lnTo>
                  <a:pt x="470407" y="179705"/>
                </a:lnTo>
                <a:lnTo>
                  <a:pt x="470281" y="100711"/>
                </a:lnTo>
                <a:close/>
              </a:path>
              <a:path w="1028064" h="294640">
                <a:moveTo>
                  <a:pt x="517778" y="193421"/>
                </a:moveTo>
                <a:lnTo>
                  <a:pt x="513461" y="193421"/>
                </a:lnTo>
                <a:lnTo>
                  <a:pt x="511809" y="194437"/>
                </a:lnTo>
                <a:lnTo>
                  <a:pt x="508762" y="195453"/>
                </a:lnTo>
                <a:lnTo>
                  <a:pt x="504570" y="196723"/>
                </a:lnTo>
                <a:lnTo>
                  <a:pt x="500252" y="197866"/>
                </a:lnTo>
                <a:lnTo>
                  <a:pt x="496824" y="198500"/>
                </a:lnTo>
                <a:lnTo>
                  <a:pt x="517778" y="198500"/>
                </a:lnTo>
                <a:lnTo>
                  <a:pt x="517778" y="193421"/>
                </a:lnTo>
                <a:close/>
              </a:path>
              <a:path w="1028064" h="294640">
                <a:moveTo>
                  <a:pt x="517778" y="64388"/>
                </a:moveTo>
                <a:lnTo>
                  <a:pt x="398271" y="64388"/>
                </a:lnTo>
                <a:lnTo>
                  <a:pt x="398271" y="100711"/>
                </a:lnTo>
                <a:lnTo>
                  <a:pt x="517778" y="100711"/>
                </a:lnTo>
                <a:lnTo>
                  <a:pt x="517778" y="64388"/>
                </a:lnTo>
                <a:close/>
              </a:path>
              <a:path w="1028064" h="294640">
                <a:moveTo>
                  <a:pt x="470281" y="16637"/>
                </a:moveTo>
                <a:lnTo>
                  <a:pt x="419226" y="16637"/>
                </a:lnTo>
                <a:lnTo>
                  <a:pt x="419226" y="64388"/>
                </a:lnTo>
                <a:lnTo>
                  <a:pt x="470281" y="64388"/>
                </a:lnTo>
                <a:lnTo>
                  <a:pt x="470281" y="16637"/>
                </a:lnTo>
                <a:close/>
              </a:path>
              <a:path w="1028064" h="294640">
                <a:moveTo>
                  <a:pt x="610107" y="64388"/>
                </a:moveTo>
                <a:lnTo>
                  <a:pt x="559053" y="64388"/>
                </a:lnTo>
                <a:lnTo>
                  <a:pt x="559053" y="231521"/>
                </a:lnTo>
                <a:lnTo>
                  <a:pt x="610107" y="231521"/>
                </a:lnTo>
                <a:lnTo>
                  <a:pt x="610107" y="64388"/>
                </a:lnTo>
                <a:close/>
              </a:path>
              <a:path w="1028064" h="294640">
                <a:moveTo>
                  <a:pt x="611505" y="0"/>
                </a:moveTo>
                <a:lnTo>
                  <a:pt x="557657" y="0"/>
                </a:lnTo>
                <a:lnTo>
                  <a:pt x="557657" y="40512"/>
                </a:lnTo>
                <a:lnTo>
                  <a:pt x="611505" y="40512"/>
                </a:lnTo>
                <a:lnTo>
                  <a:pt x="611505" y="0"/>
                </a:lnTo>
                <a:close/>
              </a:path>
              <a:path w="1028064" h="294640">
                <a:moveTo>
                  <a:pt x="714882" y="64388"/>
                </a:moveTo>
                <a:lnTo>
                  <a:pt x="663828" y="64388"/>
                </a:lnTo>
                <a:lnTo>
                  <a:pt x="663828" y="231521"/>
                </a:lnTo>
                <a:lnTo>
                  <a:pt x="714882" y="231521"/>
                </a:lnTo>
                <a:lnTo>
                  <a:pt x="714882" y="113030"/>
                </a:lnTo>
                <a:lnTo>
                  <a:pt x="720470" y="109600"/>
                </a:lnTo>
                <a:lnTo>
                  <a:pt x="725677" y="107061"/>
                </a:lnTo>
                <a:lnTo>
                  <a:pt x="730376" y="105410"/>
                </a:lnTo>
                <a:lnTo>
                  <a:pt x="735202" y="103886"/>
                </a:lnTo>
                <a:lnTo>
                  <a:pt x="739775" y="103124"/>
                </a:lnTo>
                <a:lnTo>
                  <a:pt x="821394" y="103124"/>
                </a:lnTo>
                <a:lnTo>
                  <a:pt x="819721" y="95265"/>
                </a:lnTo>
                <a:lnTo>
                  <a:pt x="815197" y="84445"/>
                </a:lnTo>
                <a:lnTo>
                  <a:pt x="814026" y="82804"/>
                </a:lnTo>
                <a:lnTo>
                  <a:pt x="714882" y="82804"/>
                </a:lnTo>
                <a:lnTo>
                  <a:pt x="714882" y="64388"/>
                </a:lnTo>
                <a:close/>
              </a:path>
              <a:path w="1028064" h="294640">
                <a:moveTo>
                  <a:pt x="821394" y="103124"/>
                </a:moveTo>
                <a:lnTo>
                  <a:pt x="750951" y="103124"/>
                </a:lnTo>
                <a:lnTo>
                  <a:pt x="756031" y="103886"/>
                </a:lnTo>
                <a:lnTo>
                  <a:pt x="759713" y="105663"/>
                </a:lnTo>
                <a:lnTo>
                  <a:pt x="771270" y="128397"/>
                </a:lnTo>
                <a:lnTo>
                  <a:pt x="772032" y="135128"/>
                </a:lnTo>
                <a:lnTo>
                  <a:pt x="772287" y="141859"/>
                </a:lnTo>
                <a:lnTo>
                  <a:pt x="772287" y="231521"/>
                </a:lnTo>
                <a:lnTo>
                  <a:pt x="823340" y="231521"/>
                </a:lnTo>
                <a:lnTo>
                  <a:pt x="823286" y="121793"/>
                </a:lnTo>
                <a:lnTo>
                  <a:pt x="822436" y="108015"/>
                </a:lnTo>
                <a:lnTo>
                  <a:pt x="821394" y="103124"/>
                </a:lnTo>
                <a:close/>
              </a:path>
              <a:path w="1028064" h="294640">
                <a:moveTo>
                  <a:pt x="768731" y="59817"/>
                </a:moveTo>
                <a:lnTo>
                  <a:pt x="728186" y="73009"/>
                </a:lnTo>
                <a:lnTo>
                  <a:pt x="714882" y="82804"/>
                </a:lnTo>
                <a:lnTo>
                  <a:pt x="814026" y="82804"/>
                </a:lnTo>
                <a:lnTo>
                  <a:pt x="780877" y="60795"/>
                </a:lnTo>
                <a:lnTo>
                  <a:pt x="768731" y="59817"/>
                </a:lnTo>
                <a:close/>
              </a:path>
              <a:path w="1028064" h="294640">
                <a:moveTo>
                  <a:pt x="885317" y="245491"/>
                </a:moveTo>
                <a:lnTo>
                  <a:pt x="879094" y="245491"/>
                </a:lnTo>
                <a:lnTo>
                  <a:pt x="879094" y="287274"/>
                </a:lnTo>
                <a:lnTo>
                  <a:pt x="923020" y="293957"/>
                </a:lnTo>
                <a:lnTo>
                  <a:pt x="939419" y="294513"/>
                </a:lnTo>
                <a:lnTo>
                  <a:pt x="949348" y="294251"/>
                </a:lnTo>
                <a:lnTo>
                  <a:pt x="990980" y="285003"/>
                </a:lnTo>
                <a:lnTo>
                  <a:pt x="1019685" y="255778"/>
                </a:lnTo>
                <a:lnTo>
                  <a:pt x="924940" y="255778"/>
                </a:lnTo>
                <a:lnTo>
                  <a:pt x="916939" y="254762"/>
                </a:lnTo>
                <a:lnTo>
                  <a:pt x="899032" y="250444"/>
                </a:lnTo>
                <a:lnTo>
                  <a:pt x="891539" y="248031"/>
                </a:lnTo>
                <a:lnTo>
                  <a:pt x="885317" y="245491"/>
                </a:lnTo>
                <a:close/>
              </a:path>
              <a:path w="1028064" h="294640">
                <a:moveTo>
                  <a:pt x="1027811" y="211962"/>
                </a:moveTo>
                <a:lnTo>
                  <a:pt x="976757" y="211962"/>
                </a:lnTo>
                <a:lnTo>
                  <a:pt x="976757" y="222123"/>
                </a:lnTo>
                <a:lnTo>
                  <a:pt x="976121" y="228092"/>
                </a:lnTo>
                <a:lnTo>
                  <a:pt x="954913" y="252984"/>
                </a:lnTo>
                <a:lnTo>
                  <a:pt x="949070" y="254888"/>
                </a:lnTo>
                <a:lnTo>
                  <a:pt x="941451" y="255778"/>
                </a:lnTo>
                <a:lnTo>
                  <a:pt x="1019685" y="255778"/>
                </a:lnTo>
                <a:lnTo>
                  <a:pt x="1027811" y="212344"/>
                </a:lnTo>
                <a:lnTo>
                  <a:pt x="1027811" y="211962"/>
                </a:lnTo>
                <a:close/>
              </a:path>
              <a:path w="1028064" h="294640">
                <a:moveTo>
                  <a:pt x="942594" y="59817"/>
                </a:moveTo>
                <a:lnTo>
                  <a:pt x="933957" y="59817"/>
                </a:lnTo>
                <a:lnTo>
                  <a:pt x="926861" y="60174"/>
                </a:lnTo>
                <a:lnTo>
                  <a:pt x="888089" y="76854"/>
                </a:lnTo>
                <a:lnTo>
                  <a:pt x="865237" y="115831"/>
                </a:lnTo>
                <a:lnTo>
                  <a:pt x="862076" y="143763"/>
                </a:lnTo>
                <a:lnTo>
                  <a:pt x="863217" y="163931"/>
                </a:lnTo>
                <a:lnTo>
                  <a:pt x="880237" y="208025"/>
                </a:lnTo>
                <a:lnTo>
                  <a:pt x="915830" y="227796"/>
                </a:lnTo>
                <a:lnTo>
                  <a:pt x="931544" y="229108"/>
                </a:lnTo>
                <a:lnTo>
                  <a:pt x="940688" y="229108"/>
                </a:lnTo>
                <a:lnTo>
                  <a:pt x="948944" y="227584"/>
                </a:lnTo>
                <a:lnTo>
                  <a:pt x="963930" y="221487"/>
                </a:lnTo>
                <a:lnTo>
                  <a:pt x="970695" y="217267"/>
                </a:lnTo>
                <a:lnTo>
                  <a:pt x="976757" y="211962"/>
                </a:lnTo>
                <a:lnTo>
                  <a:pt x="1027811" y="211962"/>
                </a:lnTo>
                <a:lnTo>
                  <a:pt x="1027811" y="188087"/>
                </a:lnTo>
                <a:lnTo>
                  <a:pt x="948436" y="188087"/>
                </a:lnTo>
                <a:lnTo>
                  <a:pt x="940556" y="187491"/>
                </a:lnTo>
                <a:lnTo>
                  <a:pt x="915070" y="156077"/>
                </a:lnTo>
                <a:lnTo>
                  <a:pt x="914526" y="144907"/>
                </a:lnTo>
                <a:lnTo>
                  <a:pt x="915165" y="134643"/>
                </a:lnTo>
                <a:lnTo>
                  <a:pt x="937132" y="101965"/>
                </a:lnTo>
                <a:lnTo>
                  <a:pt x="954658" y="98933"/>
                </a:lnTo>
                <a:lnTo>
                  <a:pt x="1027811" y="98933"/>
                </a:lnTo>
                <a:lnTo>
                  <a:pt x="1027811" y="71882"/>
                </a:lnTo>
                <a:lnTo>
                  <a:pt x="976502" y="71882"/>
                </a:lnTo>
                <a:lnTo>
                  <a:pt x="970788" y="68072"/>
                </a:lnTo>
                <a:lnTo>
                  <a:pt x="964311" y="65150"/>
                </a:lnTo>
                <a:lnTo>
                  <a:pt x="950340" y="60833"/>
                </a:lnTo>
                <a:lnTo>
                  <a:pt x="942594" y="59817"/>
                </a:lnTo>
                <a:close/>
              </a:path>
              <a:path w="1028064" h="294640">
                <a:moveTo>
                  <a:pt x="1027811" y="98933"/>
                </a:moveTo>
                <a:lnTo>
                  <a:pt x="957961" y="98933"/>
                </a:lnTo>
                <a:lnTo>
                  <a:pt x="961770" y="99313"/>
                </a:lnTo>
                <a:lnTo>
                  <a:pt x="970280" y="100837"/>
                </a:lnTo>
                <a:lnTo>
                  <a:pt x="973836" y="101854"/>
                </a:lnTo>
                <a:lnTo>
                  <a:pt x="976757" y="103124"/>
                </a:lnTo>
                <a:lnTo>
                  <a:pt x="976757" y="178816"/>
                </a:lnTo>
                <a:lnTo>
                  <a:pt x="972693" y="181610"/>
                </a:lnTo>
                <a:lnTo>
                  <a:pt x="968248" y="183896"/>
                </a:lnTo>
                <a:lnTo>
                  <a:pt x="958469" y="187198"/>
                </a:lnTo>
                <a:lnTo>
                  <a:pt x="953515" y="188087"/>
                </a:lnTo>
                <a:lnTo>
                  <a:pt x="1027811" y="188087"/>
                </a:lnTo>
                <a:lnTo>
                  <a:pt x="1027811" y="98933"/>
                </a:lnTo>
                <a:close/>
              </a:path>
              <a:path w="1028064" h="294640">
                <a:moveTo>
                  <a:pt x="1027811" y="64388"/>
                </a:moveTo>
                <a:lnTo>
                  <a:pt x="978281" y="64388"/>
                </a:lnTo>
                <a:lnTo>
                  <a:pt x="976502" y="71882"/>
                </a:lnTo>
                <a:lnTo>
                  <a:pt x="1027811" y="71882"/>
                </a:lnTo>
                <a:lnTo>
                  <a:pt x="1027811" y="6438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5348" y="149479"/>
            <a:ext cx="1909190" cy="236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72203" y="208661"/>
            <a:ext cx="506095" cy="233679"/>
          </a:xfrm>
          <a:custGeom>
            <a:avLst/>
            <a:gdLst/>
            <a:ahLst/>
            <a:cxnLst/>
            <a:rect l="l" t="t" r="r" b="b"/>
            <a:pathLst>
              <a:path w="506095" h="233679">
                <a:moveTo>
                  <a:pt x="51054" y="5206"/>
                </a:moveTo>
                <a:lnTo>
                  <a:pt x="0" y="5206"/>
                </a:lnTo>
                <a:lnTo>
                  <a:pt x="0" y="233679"/>
                </a:lnTo>
                <a:lnTo>
                  <a:pt x="51054" y="233679"/>
                </a:lnTo>
                <a:lnTo>
                  <a:pt x="51054" y="163956"/>
                </a:lnTo>
                <a:lnTo>
                  <a:pt x="130771" y="163956"/>
                </a:lnTo>
                <a:lnTo>
                  <a:pt x="153886" y="137413"/>
                </a:lnTo>
                <a:lnTo>
                  <a:pt x="69596" y="137413"/>
                </a:lnTo>
                <a:lnTo>
                  <a:pt x="65786" y="137160"/>
                </a:lnTo>
                <a:lnTo>
                  <a:pt x="58038" y="136398"/>
                </a:lnTo>
                <a:lnTo>
                  <a:pt x="54483" y="135509"/>
                </a:lnTo>
                <a:lnTo>
                  <a:pt x="51054" y="134112"/>
                </a:lnTo>
                <a:lnTo>
                  <a:pt x="51054" y="50164"/>
                </a:lnTo>
                <a:lnTo>
                  <a:pt x="55625" y="47243"/>
                </a:lnTo>
                <a:lnTo>
                  <a:pt x="60579" y="45085"/>
                </a:lnTo>
                <a:lnTo>
                  <a:pt x="70738" y="42037"/>
                </a:lnTo>
                <a:lnTo>
                  <a:pt x="75564" y="41275"/>
                </a:lnTo>
                <a:lnTo>
                  <a:pt x="158312" y="41275"/>
                </a:lnTo>
                <a:lnTo>
                  <a:pt x="156465" y="36016"/>
                </a:lnTo>
                <a:lnTo>
                  <a:pt x="149225" y="23494"/>
                </a:lnTo>
                <a:lnTo>
                  <a:pt x="148422" y="22605"/>
                </a:lnTo>
                <a:lnTo>
                  <a:pt x="51054" y="22605"/>
                </a:lnTo>
                <a:lnTo>
                  <a:pt x="51054" y="5206"/>
                </a:lnTo>
                <a:close/>
              </a:path>
              <a:path w="506095" h="233679">
                <a:moveTo>
                  <a:pt x="130771" y="163956"/>
                </a:moveTo>
                <a:lnTo>
                  <a:pt x="51054" y="163956"/>
                </a:lnTo>
                <a:lnTo>
                  <a:pt x="57658" y="167639"/>
                </a:lnTo>
                <a:lnTo>
                  <a:pt x="64135" y="170561"/>
                </a:lnTo>
                <a:lnTo>
                  <a:pt x="76708" y="174625"/>
                </a:lnTo>
                <a:lnTo>
                  <a:pt x="84455" y="175640"/>
                </a:lnTo>
                <a:lnTo>
                  <a:pt x="93472" y="175640"/>
                </a:lnTo>
                <a:lnTo>
                  <a:pt x="130771" y="163956"/>
                </a:lnTo>
                <a:close/>
              </a:path>
              <a:path w="506095" h="233679">
                <a:moveTo>
                  <a:pt x="158312" y="41275"/>
                </a:moveTo>
                <a:lnTo>
                  <a:pt x="80391" y="41275"/>
                </a:lnTo>
                <a:lnTo>
                  <a:pt x="88372" y="41945"/>
                </a:lnTo>
                <a:lnTo>
                  <a:pt x="95186" y="43973"/>
                </a:lnTo>
                <a:lnTo>
                  <a:pt x="113284" y="87629"/>
                </a:lnTo>
                <a:lnTo>
                  <a:pt x="112664" y="99321"/>
                </a:lnTo>
                <a:lnTo>
                  <a:pt x="90963" y="134286"/>
                </a:lnTo>
                <a:lnTo>
                  <a:pt x="73406" y="137413"/>
                </a:lnTo>
                <a:lnTo>
                  <a:pt x="153886" y="137413"/>
                </a:lnTo>
                <a:lnTo>
                  <a:pt x="165355" y="96557"/>
                </a:lnTo>
                <a:lnTo>
                  <a:pt x="165735" y="86487"/>
                </a:lnTo>
                <a:lnTo>
                  <a:pt x="164709" y="67536"/>
                </a:lnTo>
                <a:lnTo>
                  <a:pt x="161623" y="50704"/>
                </a:lnTo>
                <a:lnTo>
                  <a:pt x="158312" y="41275"/>
                </a:lnTo>
                <a:close/>
              </a:path>
              <a:path w="506095" h="233679">
                <a:moveTo>
                  <a:pt x="103124" y="635"/>
                </a:moveTo>
                <a:lnTo>
                  <a:pt x="62960" y="13763"/>
                </a:lnTo>
                <a:lnTo>
                  <a:pt x="51054" y="22605"/>
                </a:lnTo>
                <a:lnTo>
                  <a:pt x="148422" y="22605"/>
                </a:lnTo>
                <a:lnTo>
                  <a:pt x="140200" y="13493"/>
                </a:lnTo>
                <a:lnTo>
                  <a:pt x="129508" y="6350"/>
                </a:lnTo>
                <a:lnTo>
                  <a:pt x="117149" y="2063"/>
                </a:lnTo>
                <a:lnTo>
                  <a:pt x="103124" y="635"/>
                </a:lnTo>
                <a:close/>
              </a:path>
              <a:path w="506095" h="233679">
                <a:moveTo>
                  <a:pt x="278638" y="0"/>
                </a:moveTo>
                <a:lnTo>
                  <a:pt x="225738" y="13555"/>
                </a:lnTo>
                <a:lnTo>
                  <a:pt x="194484" y="52625"/>
                </a:lnTo>
                <a:lnTo>
                  <a:pt x="188468" y="89788"/>
                </a:lnTo>
                <a:lnTo>
                  <a:pt x="190061" y="109458"/>
                </a:lnTo>
                <a:lnTo>
                  <a:pt x="213868" y="154177"/>
                </a:lnTo>
                <a:lnTo>
                  <a:pt x="264642" y="175377"/>
                </a:lnTo>
                <a:lnTo>
                  <a:pt x="287147" y="176784"/>
                </a:lnTo>
                <a:lnTo>
                  <a:pt x="296193" y="176589"/>
                </a:lnTo>
                <a:lnTo>
                  <a:pt x="336708" y="169211"/>
                </a:lnTo>
                <a:lnTo>
                  <a:pt x="353441" y="162940"/>
                </a:lnTo>
                <a:lnTo>
                  <a:pt x="353441" y="139191"/>
                </a:lnTo>
                <a:lnTo>
                  <a:pt x="292608" y="139191"/>
                </a:lnTo>
                <a:lnTo>
                  <a:pt x="280701" y="138529"/>
                </a:lnTo>
                <a:lnTo>
                  <a:pt x="244014" y="116014"/>
                </a:lnTo>
                <a:lnTo>
                  <a:pt x="239902" y="98678"/>
                </a:lnTo>
                <a:lnTo>
                  <a:pt x="356488" y="98678"/>
                </a:lnTo>
                <a:lnTo>
                  <a:pt x="356488" y="79883"/>
                </a:lnTo>
                <a:lnTo>
                  <a:pt x="355637" y="67310"/>
                </a:lnTo>
                <a:lnTo>
                  <a:pt x="239775" y="67310"/>
                </a:lnTo>
                <a:lnTo>
                  <a:pt x="240871" y="59049"/>
                </a:lnTo>
                <a:lnTo>
                  <a:pt x="274574" y="33527"/>
                </a:lnTo>
                <a:lnTo>
                  <a:pt x="346133" y="33527"/>
                </a:lnTo>
                <a:lnTo>
                  <a:pt x="345451" y="32002"/>
                </a:lnTo>
                <a:lnTo>
                  <a:pt x="336931" y="20574"/>
                </a:lnTo>
                <a:lnTo>
                  <a:pt x="325947" y="11572"/>
                </a:lnTo>
                <a:lnTo>
                  <a:pt x="312594" y="5143"/>
                </a:lnTo>
                <a:lnTo>
                  <a:pt x="296836" y="1285"/>
                </a:lnTo>
                <a:lnTo>
                  <a:pt x="278638" y="0"/>
                </a:lnTo>
                <a:close/>
              </a:path>
              <a:path w="506095" h="233679">
                <a:moveTo>
                  <a:pt x="353441" y="119887"/>
                </a:moveTo>
                <a:lnTo>
                  <a:pt x="347852" y="119887"/>
                </a:lnTo>
                <a:lnTo>
                  <a:pt x="343066" y="123362"/>
                </a:lnTo>
                <a:lnTo>
                  <a:pt x="337439" y="126746"/>
                </a:lnTo>
                <a:lnTo>
                  <a:pt x="300632" y="138811"/>
                </a:lnTo>
                <a:lnTo>
                  <a:pt x="292608" y="139191"/>
                </a:lnTo>
                <a:lnTo>
                  <a:pt x="353441" y="139191"/>
                </a:lnTo>
                <a:lnTo>
                  <a:pt x="353441" y="119887"/>
                </a:lnTo>
                <a:close/>
              </a:path>
              <a:path w="506095" h="233679">
                <a:moveTo>
                  <a:pt x="346133" y="33527"/>
                </a:moveTo>
                <a:lnTo>
                  <a:pt x="285114" y="33527"/>
                </a:lnTo>
                <a:lnTo>
                  <a:pt x="292862" y="36322"/>
                </a:lnTo>
                <a:lnTo>
                  <a:pt x="297942" y="41910"/>
                </a:lnTo>
                <a:lnTo>
                  <a:pt x="301226" y="46700"/>
                </a:lnTo>
                <a:lnTo>
                  <a:pt x="303641" y="52514"/>
                </a:lnTo>
                <a:lnTo>
                  <a:pt x="305175" y="59376"/>
                </a:lnTo>
                <a:lnTo>
                  <a:pt x="305816" y="67310"/>
                </a:lnTo>
                <a:lnTo>
                  <a:pt x="355637" y="67310"/>
                </a:lnTo>
                <a:lnTo>
                  <a:pt x="355254" y="61668"/>
                </a:lnTo>
                <a:lnTo>
                  <a:pt x="351567" y="45704"/>
                </a:lnTo>
                <a:lnTo>
                  <a:pt x="346133" y="33527"/>
                </a:lnTo>
                <a:close/>
              </a:path>
              <a:path w="506095" h="233679">
                <a:moveTo>
                  <a:pt x="441579" y="5206"/>
                </a:moveTo>
                <a:lnTo>
                  <a:pt x="390525" y="5206"/>
                </a:lnTo>
                <a:lnTo>
                  <a:pt x="390525" y="172338"/>
                </a:lnTo>
                <a:lnTo>
                  <a:pt x="441579" y="172338"/>
                </a:lnTo>
                <a:lnTo>
                  <a:pt x="441579" y="60451"/>
                </a:lnTo>
                <a:lnTo>
                  <a:pt x="448056" y="58038"/>
                </a:lnTo>
                <a:lnTo>
                  <a:pt x="454025" y="56387"/>
                </a:lnTo>
                <a:lnTo>
                  <a:pt x="465074" y="54355"/>
                </a:lnTo>
                <a:lnTo>
                  <a:pt x="471424" y="53848"/>
                </a:lnTo>
                <a:lnTo>
                  <a:pt x="505587" y="53848"/>
                </a:lnTo>
                <a:lnTo>
                  <a:pt x="505587" y="29717"/>
                </a:lnTo>
                <a:lnTo>
                  <a:pt x="441579" y="29717"/>
                </a:lnTo>
                <a:lnTo>
                  <a:pt x="441579" y="5206"/>
                </a:lnTo>
                <a:close/>
              </a:path>
              <a:path w="506095" h="233679">
                <a:moveTo>
                  <a:pt x="505587" y="53848"/>
                </a:moveTo>
                <a:lnTo>
                  <a:pt x="481838" y="53848"/>
                </a:lnTo>
                <a:lnTo>
                  <a:pt x="485901" y="54101"/>
                </a:lnTo>
                <a:lnTo>
                  <a:pt x="495426" y="54863"/>
                </a:lnTo>
                <a:lnTo>
                  <a:pt x="498983" y="55499"/>
                </a:lnTo>
                <a:lnTo>
                  <a:pt x="501142" y="56261"/>
                </a:lnTo>
                <a:lnTo>
                  <a:pt x="505587" y="56261"/>
                </a:lnTo>
                <a:lnTo>
                  <a:pt x="505587" y="53848"/>
                </a:lnTo>
                <a:close/>
              </a:path>
              <a:path w="506095" h="233679">
                <a:moveTo>
                  <a:pt x="495426" y="4572"/>
                </a:moveTo>
                <a:lnTo>
                  <a:pt x="486663" y="4572"/>
                </a:lnTo>
                <a:lnTo>
                  <a:pt x="479044" y="6223"/>
                </a:lnTo>
                <a:lnTo>
                  <a:pt x="441579" y="29717"/>
                </a:lnTo>
                <a:lnTo>
                  <a:pt x="505587" y="29717"/>
                </a:lnTo>
                <a:lnTo>
                  <a:pt x="505587" y="5206"/>
                </a:lnTo>
                <a:lnTo>
                  <a:pt x="503936" y="4952"/>
                </a:lnTo>
                <a:lnTo>
                  <a:pt x="499745" y="4699"/>
                </a:lnTo>
                <a:lnTo>
                  <a:pt x="497459" y="4699"/>
                </a:lnTo>
                <a:lnTo>
                  <a:pt x="495426" y="457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72409" y="149479"/>
            <a:ext cx="1728478" cy="2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550" y="3852227"/>
            <a:ext cx="8596630" cy="10007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Your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app's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rating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will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affect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its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chances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being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featured. </a:t>
            </a:r>
            <a:r>
              <a:rPr dirty="0" sz="1550" spc="-30">
                <a:solidFill>
                  <a:srgbClr val="124F5C"/>
                </a:solidFill>
                <a:latin typeface="Times New Roman"/>
                <a:cs typeface="Times New Roman"/>
              </a:rPr>
              <a:t>Apps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3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stars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or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lower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will not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be</a:t>
            </a:r>
            <a:r>
              <a:rPr dirty="0" sz="1550" spc="-4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featured.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50" spc="-2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rating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important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aspect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35">
                <a:solidFill>
                  <a:srgbClr val="124F5C"/>
                </a:solidFill>
                <a:latin typeface="Times New Roman"/>
                <a:cs typeface="Times New Roman"/>
              </a:rPr>
              <a:t>ASO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(app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store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optimization).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Negative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mobile</a:t>
            </a:r>
            <a:r>
              <a:rPr dirty="0" sz="1550" spc="-24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</a:t>
            </a:r>
            <a:endParaRPr sz="1550">
              <a:latin typeface="Times New Roman"/>
              <a:cs typeface="Times New Roman"/>
            </a:endParaRPr>
          </a:p>
          <a:p>
            <a:pPr marL="12700" marR="356235">
              <a:lnSpc>
                <a:spcPct val="105000"/>
              </a:lnSpc>
            </a:pP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combined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a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poor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rating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will hurt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your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app's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rank,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but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great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app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reviews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high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ratings 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will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help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increase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your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app's</a:t>
            </a:r>
            <a:r>
              <a:rPr dirty="0" sz="1550" spc="23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rank.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645" y="723900"/>
            <a:ext cx="8782304" cy="3053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88" y="149479"/>
            <a:ext cx="1487805" cy="294640"/>
          </a:xfrm>
          <a:custGeom>
            <a:avLst/>
            <a:gdLst/>
            <a:ahLst/>
            <a:cxnLst/>
            <a:rect l="l" t="t" r="r" b="b"/>
            <a:pathLst>
              <a:path w="1487805" h="294640">
                <a:moveTo>
                  <a:pt x="91056" y="9906"/>
                </a:moveTo>
                <a:lnTo>
                  <a:pt x="0" y="9906"/>
                </a:lnTo>
                <a:lnTo>
                  <a:pt x="0" y="231521"/>
                </a:lnTo>
                <a:lnTo>
                  <a:pt x="54010" y="231521"/>
                </a:lnTo>
                <a:lnTo>
                  <a:pt x="54010" y="150241"/>
                </a:lnTo>
                <a:lnTo>
                  <a:pt x="142629" y="150241"/>
                </a:lnTo>
                <a:lnTo>
                  <a:pt x="132483" y="136525"/>
                </a:lnTo>
                <a:lnTo>
                  <a:pt x="141942" y="131069"/>
                </a:lnTo>
                <a:lnTo>
                  <a:pt x="150241" y="124983"/>
                </a:lnTo>
                <a:lnTo>
                  <a:pt x="157383" y="118254"/>
                </a:lnTo>
                <a:lnTo>
                  <a:pt x="163370" y="110871"/>
                </a:lnTo>
                <a:lnTo>
                  <a:pt x="163657" y="110362"/>
                </a:lnTo>
                <a:lnTo>
                  <a:pt x="54010" y="110362"/>
                </a:lnTo>
                <a:lnTo>
                  <a:pt x="54010" y="50673"/>
                </a:lnTo>
                <a:lnTo>
                  <a:pt x="171260" y="50673"/>
                </a:lnTo>
                <a:lnTo>
                  <a:pt x="170252" y="47432"/>
                </a:lnTo>
                <a:lnTo>
                  <a:pt x="142346" y="18442"/>
                </a:lnTo>
                <a:lnTo>
                  <a:pt x="100057" y="10048"/>
                </a:lnTo>
                <a:lnTo>
                  <a:pt x="91056" y="9906"/>
                </a:lnTo>
                <a:close/>
              </a:path>
              <a:path w="1487805" h="294640">
                <a:moveTo>
                  <a:pt x="142629" y="150241"/>
                </a:moveTo>
                <a:lnTo>
                  <a:pt x="78991" y="150241"/>
                </a:lnTo>
                <a:lnTo>
                  <a:pt x="136433" y="231521"/>
                </a:lnTo>
                <a:lnTo>
                  <a:pt x="202752" y="231521"/>
                </a:lnTo>
                <a:lnTo>
                  <a:pt x="142629" y="150241"/>
                </a:lnTo>
                <a:close/>
              </a:path>
              <a:path w="1487805" h="294640">
                <a:moveTo>
                  <a:pt x="171260" y="50673"/>
                </a:moveTo>
                <a:lnTo>
                  <a:pt x="80172" y="50673"/>
                </a:lnTo>
                <a:lnTo>
                  <a:pt x="90764" y="51181"/>
                </a:lnTo>
                <a:lnTo>
                  <a:pt x="95666" y="51562"/>
                </a:lnTo>
                <a:lnTo>
                  <a:pt x="118056" y="72262"/>
                </a:lnTo>
                <a:lnTo>
                  <a:pt x="118056" y="84074"/>
                </a:lnTo>
                <a:lnTo>
                  <a:pt x="117180" y="89026"/>
                </a:lnTo>
                <a:lnTo>
                  <a:pt x="115440" y="92710"/>
                </a:lnTo>
                <a:lnTo>
                  <a:pt x="113700" y="96520"/>
                </a:lnTo>
                <a:lnTo>
                  <a:pt x="79359" y="110362"/>
                </a:lnTo>
                <a:lnTo>
                  <a:pt x="163657" y="110362"/>
                </a:lnTo>
                <a:lnTo>
                  <a:pt x="168104" y="102510"/>
                </a:lnTo>
                <a:lnTo>
                  <a:pt x="171485" y="93043"/>
                </a:lnTo>
                <a:lnTo>
                  <a:pt x="173514" y="82456"/>
                </a:lnTo>
                <a:lnTo>
                  <a:pt x="174190" y="70738"/>
                </a:lnTo>
                <a:lnTo>
                  <a:pt x="173752" y="62239"/>
                </a:lnTo>
                <a:lnTo>
                  <a:pt x="172439" y="54467"/>
                </a:lnTo>
                <a:lnTo>
                  <a:pt x="171260" y="50673"/>
                </a:lnTo>
                <a:close/>
              </a:path>
              <a:path w="1487805" h="294640">
                <a:moveTo>
                  <a:pt x="368956" y="96393"/>
                </a:moveTo>
                <a:lnTo>
                  <a:pt x="279778" y="96393"/>
                </a:lnTo>
                <a:lnTo>
                  <a:pt x="289608" y="96726"/>
                </a:lnTo>
                <a:lnTo>
                  <a:pt x="298163" y="97726"/>
                </a:lnTo>
                <a:lnTo>
                  <a:pt x="305444" y="99393"/>
                </a:lnTo>
                <a:lnTo>
                  <a:pt x="311452" y="101726"/>
                </a:lnTo>
                <a:lnTo>
                  <a:pt x="318615" y="105156"/>
                </a:lnTo>
                <a:lnTo>
                  <a:pt x="322196" y="111506"/>
                </a:lnTo>
                <a:lnTo>
                  <a:pt x="322196" y="121666"/>
                </a:lnTo>
                <a:lnTo>
                  <a:pt x="311054" y="122428"/>
                </a:lnTo>
                <a:lnTo>
                  <a:pt x="300106" y="123380"/>
                </a:lnTo>
                <a:lnTo>
                  <a:pt x="259564" y="129666"/>
                </a:lnTo>
                <a:lnTo>
                  <a:pt x="225969" y="148169"/>
                </a:lnTo>
                <a:lnTo>
                  <a:pt x="213890" y="183642"/>
                </a:lnTo>
                <a:lnTo>
                  <a:pt x="214845" y="194569"/>
                </a:lnTo>
                <a:lnTo>
                  <a:pt x="237260" y="227661"/>
                </a:lnTo>
                <a:lnTo>
                  <a:pt x="267053" y="235966"/>
                </a:lnTo>
                <a:lnTo>
                  <a:pt x="273466" y="235966"/>
                </a:lnTo>
                <a:lnTo>
                  <a:pt x="311731" y="221742"/>
                </a:lnTo>
                <a:lnTo>
                  <a:pt x="315782" y="218567"/>
                </a:lnTo>
                <a:lnTo>
                  <a:pt x="319186" y="216026"/>
                </a:lnTo>
                <a:lnTo>
                  <a:pt x="321917" y="213868"/>
                </a:lnTo>
                <a:lnTo>
                  <a:pt x="372386" y="213868"/>
                </a:lnTo>
                <a:lnTo>
                  <a:pt x="372386" y="199644"/>
                </a:lnTo>
                <a:lnTo>
                  <a:pt x="286242" y="199644"/>
                </a:lnTo>
                <a:lnTo>
                  <a:pt x="281531" y="199262"/>
                </a:lnTo>
                <a:lnTo>
                  <a:pt x="278508" y="198247"/>
                </a:lnTo>
                <a:lnTo>
                  <a:pt x="275498" y="197358"/>
                </a:lnTo>
                <a:lnTo>
                  <a:pt x="265643" y="173990"/>
                </a:lnTo>
                <a:lnTo>
                  <a:pt x="266989" y="169672"/>
                </a:lnTo>
                <a:lnTo>
                  <a:pt x="315033" y="153670"/>
                </a:lnTo>
                <a:lnTo>
                  <a:pt x="321917" y="153035"/>
                </a:lnTo>
                <a:lnTo>
                  <a:pt x="372386" y="153035"/>
                </a:lnTo>
                <a:lnTo>
                  <a:pt x="372386" y="117856"/>
                </a:lnTo>
                <a:lnTo>
                  <a:pt x="371181" y="103806"/>
                </a:lnTo>
                <a:lnTo>
                  <a:pt x="368956" y="96393"/>
                </a:lnTo>
                <a:close/>
              </a:path>
              <a:path w="1487805" h="294640">
                <a:moveTo>
                  <a:pt x="372386" y="213868"/>
                </a:moveTo>
                <a:lnTo>
                  <a:pt x="321917" y="213868"/>
                </a:lnTo>
                <a:lnTo>
                  <a:pt x="321917" y="231521"/>
                </a:lnTo>
                <a:lnTo>
                  <a:pt x="372386" y="231521"/>
                </a:lnTo>
                <a:lnTo>
                  <a:pt x="372386" y="213868"/>
                </a:lnTo>
                <a:close/>
              </a:path>
              <a:path w="1487805" h="294640">
                <a:moveTo>
                  <a:pt x="372386" y="153035"/>
                </a:moveTo>
                <a:lnTo>
                  <a:pt x="321917" y="153035"/>
                </a:lnTo>
                <a:lnTo>
                  <a:pt x="321917" y="187833"/>
                </a:lnTo>
                <a:lnTo>
                  <a:pt x="317954" y="191388"/>
                </a:lnTo>
                <a:lnTo>
                  <a:pt x="313357" y="194183"/>
                </a:lnTo>
                <a:lnTo>
                  <a:pt x="308124" y="196469"/>
                </a:lnTo>
                <a:lnTo>
                  <a:pt x="302905" y="198628"/>
                </a:lnTo>
                <a:lnTo>
                  <a:pt x="297736" y="199644"/>
                </a:lnTo>
                <a:lnTo>
                  <a:pt x="372386" y="199644"/>
                </a:lnTo>
                <a:lnTo>
                  <a:pt x="372386" y="153035"/>
                </a:lnTo>
                <a:close/>
              </a:path>
              <a:path w="1487805" h="294640">
                <a:moveTo>
                  <a:pt x="290382" y="59562"/>
                </a:moveTo>
                <a:lnTo>
                  <a:pt x="245529" y="64194"/>
                </a:lnTo>
                <a:lnTo>
                  <a:pt x="227746" y="67945"/>
                </a:lnTo>
                <a:lnTo>
                  <a:pt x="227746" y="108331"/>
                </a:lnTo>
                <a:lnTo>
                  <a:pt x="232420" y="108331"/>
                </a:lnTo>
                <a:lnTo>
                  <a:pt x="236560" y="106553"/>
                </a:lnTo>
                <a:lnTo>
                  <a:pt x="243392" y="104140"/>
                </a:lnTo>
                <a:lnTo>
                  <a:pt x="279778" y="96393"/>
                </a:lnTo>
                <a:lnTo>
                  <a:pt x="368956" y="96393"/>
                </a:lnTo>
                <a:lnTo>
                  <a:pt x="367565" y="91757"/>
                </a:lnTo>
                <a:lnTo>
                  <a:pt x="327768" y="63087"/>
                </a:lnTo>
                <a:lnTo>
                  <a:pt x="310583" y="60444"/>
                </a:lnTo>
                <a:lnTo>
                  <a:pt x="290382" y="59562"/>
                </a:lnTo>
                <a:close/>
              </a:path>
              <a:path w="1487805" h="294640">
                <a:moveTo>
                  <a:pt x="470278" y="100711"/>
                </a:moveTo>
                <a:lnTo>
                  <a:pt x="419237" y="100711"/>
                </a:lnTo>
                <a:lnTo>
                  <a:pt x="419293" y="179705"/>
                </a:lnTo>
                <a:lnTo>
                  <a:pt x="433727" y="222123"/>
                </a:lnTo>
                <a:lnTo>
                  <a:pt x="477911" y="234823"/>
                </a:lnTo>
                <a:lnTo>
                  <a:pt x="486775" y="234823"/>
                </a:lnTo>
                <a:lnTo>
                  <a:pt x="517789" y="229997"/>
                </a:lnTo>
                <a:lnTo>
                  <a:pt x="517789" y="198500"/>
                </a:lnTo>
                <a:lnTo>
                  <a:pt x="487855" y="198500"/>
                </a:lnTo>
                <a:lnTo>
                  <a:pt x="482991" y="197485"/>
                </a:lnTo>
                <a:lnTo>
                  <a:pt x="476323" y="193421"/>
                </a:lnTo>
                <a:lnTo>
                  <a:pt x="473999" y="190626"/>
                </a:lnTo>
                <a:lnTo>
                  <a:pt x="472678" y="187198"/>
                </a:lnTo>
                <a:lnTo>
                  <a:pt x="471269" y="183642"/>
                </a:lnTo>
                <a:lnTo>
                  <a:pt x="470519" y="179705"/>
                </a:lnTo>
                <a:lnTo>
                  <a:pt x="470329" y="170942"/>
                </a:lnTo>
                <a:lnTo>
                  <a:pt x="470278" y="100711"/>
                </a:lnTo>
                <a:close/>
              </a:path>
              <a:path w="1487805" h="294640">
                <a:moveTo>
                  <a:pt x="517789" y="193421"/>
                </a:moveTo>
                <a:lnTo>
                  <a:pt x="513560" y="193421"/>
                </a:lnTo>
                <a:lnTo>
                  <a:pt x="511870" y="194437"/>
                </a:lnTo>
                <a:lnTo>
                  <a:pt x="508886" y="195453"/>
                </a:lnTo>
                <a:lnTo>
                  <a:pt x="504606" y="196723"/>
                </a:lnTo>
                <a:lnTo>
                  <a:pt x="500326" y="197866"/>
                </a:lnTo>
                <a:lnTo>
                  <a:pt x="496884" y="198500"/>
                </a:lnTo>
                <a:lnTo>
                  <a:pt x="517789" y="198500"/>
                </a:lnTo>
                <a:lnTo>
                  <a:pt x="517789" y="193421"/>
                </a:lnTo>
                <a:close/>
              </a:path>
              <a:path w="1487805" h="294640">
                <a:moveTo>
                  <a:pt x="517789" y="64388"/>
                </a:moveTo>
                <a:lnTo>
                  <a:pt x="398320" y="64388"/>
                </a:lnTo>
                <a:lnTo>
                  <a:pt x="398320" y="100711"/>
                </a:lnTo>
                <a:lnTo>
                  <a:pt x="517789" y="100711"/>
                </a:lnTo>
                <a:lnTo>
                  <a:pt x="517789" y="64388"/>
                </a:lnTo>
                <a:close/>
              </a:path>
              <a:path w="1487805" h="294640">
                <a:moveTo>
                  <a:pt x="470278" y="16637"/>
                </a:moveTo>
                <a:lnTo>
                  <a:pt x="419237" y="16637"/>
                </a:lnTo>
                <a:lnTo>
                  <a:pt x="419237" y="64388"/>
                </a:lnTo>
                <a:lnTo>
                  <a:pt x="470278" y="64388"/>
                </a:lnTo>
                <a:lnTo>
                  <a:pt x="470278" y="16637"/>
                </a:lnTo>
                <a:close/>
              </a:path>
              <a:path w="1487805" h="294640">
                <a:moveTo>
                  <a:pt x="610194" y="64388"/>
                </a:moveTo>
                <a:lnTo>
                  <a:pt x="559153" y="64388"/>
                </a:lnTo>
                <a:lnTo>
                  <a:pt x="559153" y="231521"/>
                </a:lnTo>
                <a:lnTo>
                  <a:pt x="610194" y="231521"/>
                </a:lnTo>
                <a:lnTo>
                  <a:pt x="610194" y="64388"/>
                </a:lnTo>
                <a:close/>
              </a:path>
              <a:path w="1487805" h="294640">
                <a:moveTo>
                  <a:pt x="611604" y="0"/>
                </a:moveTo>
                <a:lnTo>
                  <a:pt x="557730" y="0"/>
                </a:lnTo>
                <a:lnTo>
                  <a:pt x="557730" y="40512"/>
                </a:lnTo>
                <a:lnTo>
                  <a:pt x="611604" y="40512"/>
                </a:lnTo>
                <a:lnTo>
                  <a:pt x="611604" y="0"/>
                </a:lnTo>
                <a:close/>
              </a:path>
              <a:path w="1487805" h="294640">
                <a:moveTo>
                  <a:pt x="714969" y="64388"/>
                </a:moveTo>
                <a:lnTo>
                  <a:pt x="663928" y="64388"/>
                </a:lnTo>
                <a:lnTo>
                  <a:pt x="663928" y="231521"/>
                </a:lnTo>
                <a:lnTo>
                  <a:pt x="714969" y="231521"/>
                </a:lnTo>
                <a:lnTo>
                  <a:pt x="714969" y="113030"/>
                </a:lnTo>
                <a:lnTo>
                  <a:pt x="720519" y="109600"/>
                </a:lnTo>
                <a:lnTo>
                  <a:pt x="725688" y="107061"/>
                </a:lnTo>
                <a:lnTo>
                  <a:pt x="730450" y="105410"/>
                </a:lnTo>
                <a:lnTo>
                  <a:pt x="735200" y="103886"/>
                </a:lnTo>
                <a:lnTo>
                  <a:pt x="739899" y="103124"/>
                </a:lnTo>
                <a:lnTo>
                  <a:pt x="821459" y="103124"/>
                </a:lnTo>
                <a:lnTo>
                  <a:pt x="819788" y="95265"/>
                </a:lnTo>
                <a:lnTo>
                  <a:pt x="815268" y="84445"/>
                </a:lnTo>
                <a:lnTo>
                  <a:pt x="814098" y="82804"/>
                </a:lnTo>
                <a:lnTo>
                  <a:pt x="714969" y="82804"/>
                </a:lnTo>
                <a:lnTo>
                  <a:pt x="714969" y="64388"/>
                </a:lnTo>
                <a:close/>
              </a:path>
              <a:path w="1487805" h="294640">
                <a:moveTo>
                  <a:pt x="821459" y="103124"/>
                </a:moveTo>
                <a:lnTo>
                  <a:pt x="751011" y="103124"/>
                </a:lnTo>
                <a:lnTo>
                  <a:pt x="756079" y="103886"/>
                </a:lnTo>
                <a:lnTo>
                  <a:pt x="759711" y="105663"/>
                </a:lnTo>
                <a:lnTo>
                  <a:pt x="772360" y="141859"/>
                </a:lnTo>
                <a:lnTo>
                  <a:pt x="772360" y="231521"/>
                </a:lnTo>
                <a:lnTo>
                  <a:pt x="823401" y="231521"/>
                </a:lnTo>
                <a:lnTo>
                  <a:pt x="823347" y="121793"/>
                </a:lnTo>
                <a:lnTo>
                  <a:pt x="822499" y="108015"/>
                </a:lnTo>
                <a:lnTo>
                  <a:pt x="821459" y="103124"/>
                </a:lnTo>
                <a:close/>
              </a:path>
              <a:path w="1487805" h="294640">
                <a:moveTo>
                  <a:pt x="768766" y="59817"/>
                </a:moveTo>
                <a:lnTo>
                  <a:pt x="728255" y="73009"/>
                </a:lnTo>
                <a:lnTo>
                  <a:pt x="714969" y="82804"/>
                </a:lnTo>
                <a:lnTo>
                  <a:pt x="814098" y="82804"/>
                </a:lnTo>
                <a:lnTo>
                  <a:pt x="780913" y="60795"/>
                </a:lnTo>
                <a:lnTo>
                  <a:pt x="768766" y="59817"/>
                </a:lnTo>
                <a:close/>
              </a:path>
              <a:path w="1487805" h="294640">
                <a:moveTo>
                  <a:pt x="885339" y="245491"/>
                </a:moveTo>
                <a:lnTo>
                  <a:pt x="879129" y="245491"/>
                </a:lnTo>
                <a:lnTo>
                  <a:pt x="879129" y="287274"/>
                </a:lnTo>
                <a:lnTo>
                  <a:pt x="923081" y="293957"/>
                </a:lnTo>
                <a:lnTo>
                  <a:pt x="939505" y="294513"/>
                </a:lnTo>
                <a:lnTo>
                  <a:pt x="949420" y="294251"/>
                </a:lnTo>
                <a:lnTo>
                  <a:pt x="991053" y="285003"/>
                </a:lnTo>
                <a:lnTo>
                  <a:pt x="1019748" y="255778"/>
                </a:lnTo>
                <a:lnTo>
                  <a:pt x="925014" y="255778"/>
                </a:lnTo>
                <a:lnTo>
                  <a:pt x="917013" y="254762"/>
                </a:lnTo>
                <a:lnTo>
                  <a:pt x="899132" y="250444"/>
                </a:lnTo>
                <a:lnTo>
                  <a:pt x="891550" y="248031"/>
                </a:lnTo>
                <a:lnTo>
                  <a:pt x="885339" y="245491"/>
                </a:lnTo>
                <a:close/>
              </a:path>
              <a:path w="1487805" h="294640">
                <a:moveTo>
                  <a:pt x="1027871" y="211962"/>
                </a:moveTo>
                <a:lnTo>
                  <a:pt x="976830" y="211962"/>
                </a:lnTo>
                <a:lnTo>
                  <a:pt x="976830" y="222123"/>
                </a:lnTo>
                <a:lnTo>
                  <a:pt x="976170" y="228092"/>
                </a:lnTo>
                <a:lnTo>
                  <a:pt x="955012" y="252984"/>
                </a:lnTo>
                <a:lnTo>
                  <a:pt x="949131" y="254888"/>
                </a:lnTo>
                <a:lnTo>
                  <a:pt x="941486" y="255778"/>
                </a:lnTo>
                <a:lnTo>
                  <a:pt x="1019748" y="255778"/>
                </a:lnTo>
                <a:lnTo>
                  <a:pt x="1027871" y="212344"/>
                </a:lnTo>
                <a:lnTo>
                  <a:pt x="1027871" y="211962"/>
                </a:lnTo>
                <a:close/>
              </a:path>
              <a:path w="1487805" h="294640">
                <a:moveTo>
                  <a:pt x="942604" y="59817"/>
                </a:moveTo>
                <a:lnTo>
                  <a:pt x="934044" y="59817"/>
                </a:lnTo>
                <a:lnTo>
                  <a:pt x="926950" y="60174"/>
                </a:lnTo>
                <a:lnTo>
                  <a:pt x="888133" y="76854"/>
                </a:lnTo>
                <a:lnTo>
                  <a:pt x="865264" y="115831"/>
                </a:lnTo>
                <a:lnTo>
                  <a:pt x="862162" y="143763"/>
                </a:lnTo>
                <a:lnTo>
                  <a:pt x="863291" y="163931"/>
                </a:lnTo>
                <a:lnTo>
                  <a:pt x="880234" y="208025"/>
                </a:lnTo>
                <a:lnTo>
                  <a:pt x="915929" y="227796"/>
                </a:lnTo>
                <a:lnTo>
                  <a:pt x="931644" y="229108"/>
                </a:lnTo>
                <a:lnTo>
                  <a:pt x="940775" y="229108"/>
                </a:lnTo>
                <a:lnTo>
                  <a:pt x="949055" y="227584"/>
                </a:lnTo>
                <a:lnTo>
                  <a:pt x="963927" y="221487"/>
                </a:lnTo>
                <a:lnTo>
                  <a:pt x="970743" y="217267"/>
                </a:lnTo>
                <a:lnTo>
                  <a:pt x="976830" y="211962"/>
                </a:lnTo>
                <a:lnTo>
                  <a:pt x="1027871" y="211962"/>
                </a:lnTo>
                <a:lnTo>
                  <a:pt x="1027871" y="188087"/>
                </a:lnTo>
                <a:lnTo>
                  <a:pt x="948471" y="188087"/>
                </a:lnTo>
                <a:lnTo>
                  <a:pt x="940594" y="187491"/>
                </a:lnTo>
                <a:lnTo>
                  <a:pt x="915146" y="156077"/>
                </a:lnTo>
                <a:lnTo>
                  <a:pt x="914613" y="144907"/>
                </a:lnTo>
                <a:lnTo>
                  <a:pt x="915239" y="134643"/>
                </a:lnTo>
                <a:lnTo>
                  <a:pt x="937152" y="101965"/>
                </a:lnTo>
                <a:lnTo>
                  <a:pt x="954681" y="98933"/>
                </a:lnTo>
                <a:lnTo>
                  <a:pt x="1027871" y="98933"/>
                </a:lnTo>
                <a:lnTo>
                  <a:pt x="1027871" y="71882"/>
                </a:lnTo>
                <a:lnTo>
                  <a:pt x="976538" y="71882"/>
                </a:lnTo>
                <a:lnTo>
                  <a:pt x="970798" y="68072"/>
                </a:lnTo>
                <a:lnTo>
                  <a:pt x="964422" y="65150"/>
                </a:lnTo>
                <a:lnTo>
                  <a:pt x="950401" y="60833"/>
                </a:lnTo>
                <a:lnTo>
                  <a:pt x="942604" y="59817"/>
                </a:lnTo>
                <a:close/>
              </a:path>
              <a:path w="1487805" h="294640">
                <a:moveTo>
                  <a:pt x="1027871" y="98933"/>
                </a:moveTo>
                <a:lnTo>
                  <a:pt x="958060" y="98933"/>
                </a:lnTo>
                <a:lnTo>
                  <a:pt x="961870" y="99313"/>
                </a:lnTo>
                <a:lnTo>
                  <a:pt x="970340" y="100837"/>
                </a:lnTo>
                <a:lnTo>
                  <a:pt x="973909" y="101854"/>
                </a:lnTo>
                <a:lnTo>
                  <a:pt x="976830" y="103124"/>
                </a:lnTo>
                <a:lnTo>
                  <a:pt x="976830" y="178816"/>
                </a:lnTo>
                <a:lnTo>
                  <a:pt x="972779" y="181610"/>
                </a:lnTo>
                <a:lnTo>
                  <a:pt x="968308" y="183896"/>
                </a:lnTo>
                <a:lnTo>
                  <a:pt x="958529" y="187198"/>
                </a:lnTo>
                <a:lnTo>
                  <a:pt x="953551" y="188087"/>
                </a:lnTo>
                <a:lnTo>
                  <a:pt x="1027871" y="188087"/>
                </a:lnTo>
                <a:lnTo>
                  <a:pt x="1027871" y="98933"/>
                </a:lnTo>
                <a:close/>
              </a:path>
              <a:path w="1487805" h="294640">
                <a:moveTo>
                  <a:pt x="1027871" y="64388"/>
                </a:moveTo>
                <a:lnTo>
                  <a:pt x="978380" y="64388"/>
                </a:lnTo>
                <a:lnTo>
                  <a:pt x="976538" y="71882"/>
                </a:lnTo>
                <a:lnTo>
                  <a:pt x="1027871" y="71882"/>
                </a:lnTo>
                <a:lnTo>
                  <a:pt x="1027871" y="64388"/>
                </a:lnTo>
                <a:close/>
              </a:path>
              <a:path w="1487805" h="294640">
                <a:moveTo>
                  <a:pt x="1193225" y="64388"/>
                </a:moveTo>
                <a:lnTo>
                  <a:pt x="1139428" y="64388"/>
                </a:lnTo>
                <a:lnTo>
                  <a:pt x="1200210" y="231521"/>
                </a:lnTo>
                <a:lnTo>
                  <a:pt x="1257868" y="231521"/>
                </a:lnTo>
                <a:lnTo>
                  <a:pt x="1276940" y="179450"/>
                </a:lnTo>
                <a:lnTo>
                  <a:pt x="1230055" y="179450"/>
                </a:lnTo>
                <a:lnTo>
                  <a:pt x="1193225" y="64388"/>
                </a:lnTo>
                <a:close/>
              </a:path>
              <a:path w="1487805" h="294640">
                <a:moveTo>
                  <a:pt x="1319082" y="64388"/>
                </a:moveTo>
                <a:lnTo>
                  <a:pt x="1266377" y="64388"/>
                </a:lnTo>
                <a:lnTo>
                  <a:pt x="1230055" y="179450"/>
                </a:lnTo>
                <a:lnTo>
                  <a:pt x="1276940" y="179450"/>
                </a:lnTo>
                <a:lnTo>
                  <a:pt x="1319082" y="64388"/>
                </a:lnTo>
                <a:close/>
              </a:path>
              <a:path w="1487805" h="294640">
                <a:moveTo>
                  <a:pt x="1343720" y="178688"/>
                </a:moveTo>
                <a:lnTo>
                  <a:pt x="1339148" y="178688"/>
                </a:lnTo>
                <a:lnTo>
                  <a:pt x="1339148" y="222758"/>
                </a:lnTo>
                <a:lnTo>
                  <a:pt x="1375722" y="233789"/>
                </a:lnTo>
                <a:lnTo>
                  <a:pt x="1405315" y="236093"/>
                </a:lnTo>
                <a:lnTo>
                  <a:pt x="1423439" y="235114"/>
                </a:lnTo>
                <a:lnTo>
                  <a:pt x="1465640" y="220345"/>
                </a:lnTo>
                <a:lnTo>
                  <a:pt x="1482785" y="200406"/>
                </a:lnTo>
                <a:lnTo>
                  <a:pt x="1398584" y="200406"/>
                </a:lnTo>
                <a:lnTo>
                  <a:pt x="1391472" y="199644"/>
                </a:lnTo>
                <a:lnTo>
                  <a:pt x="1378137" y="196342"/>
                </a:lnTo>
                <a:lnTo>
                  <a:pt x="1372168" y="194310"/>
                </a:lnTo>
                <a:lnTo>
                  <a:pt x="1366834" y="192024"/>
                </a:lnTo>
                <a:lnTo>
                  <a:pt x="1360738" y="189484"/>
                </a:lnTo>
                <a:lnTo>
                  <a:pt x="1355912" y="187071"/>
                </a:lnTo>
                <a:lnTo>
                  <a:pt x="1352610" y="184912"/>
                </a:lnTo>
                <a:lnTo>
                  <a:pt x="1346387" y="180594"/>
                </a:lnTo>
                <a:lnTo>
                  <a:pt x="1343720" y="178688"/>
                </a:lnTo>
                <a:close/>
              </a:path>
              <a:path w="1487805" h="294640">
                <a:moveTo>
                  <a:pt x="1420809" y="59817"/>
                </a:moveTo>
                <a:lnTo>
                  <a:pt x="1373357" y="68818"/>
                </a:lnTo>
                <a:lnTo>
                  <a:pt x="1341141" y="104322"/>
                </a:lnTo>
                <a:lnTo>
                  <a:pt x="1339783" y="115824"/>
                </a:lnTo>
                <a:lnTo>
                  <a:pt x="1340448" y="124850"/>
                </a:lnTo>
                <a:lnTo>
                  <a:pt x="1363564" y="158130"/>
                </a:lnTo>
                <a:lnTo>
                  <a:pt x="1406458" y="170561"/>
                </a:lnTo>
                <a:lnTo>
                  <a:pt x="1411538" y="171576"/>
                </a:lnTo>
                <a:lnTo>
                  <a:pt x="1415348" y="172466"/>
                </a:lnTo>
                <a:lnTo>
                  <a:pt x="1423222" y="174117"/>
                </a:lnTo>
                <a:lnTo>
                  <a:pt x="1428556" y="175895"/>
                </a:lnTo>
                <a:lnTo>
                  <a:pt x="1431477" y="177673"/>
                </a:lnTo>
                <a:lnTo>
                  <a:pt x="1434271" y="179578"/>
                </a:lnTo>
                <a:lnTo>
                  <a:pt x="1435668" y="182499"/>
                </a:lnTo>
                <a:lnTo>
                  <a:pt x="1435668" y="191135"/>
                </a:lnTo>
                <a:lnTo>
                  <a:pt x="1433255" y="194563"/>
                </a:lnTo>
                <a:lnTo>
                  <a:pt x="1428429" y="196976"/>
                </a:lnTo>
                <a:lnTo>
                  <a:pt x="1423730" y="199262"/>
                </a:lnTo>
                <a:lnTo>
                  <a:pt x="1416237" y="200406"/>
                </a:lnTo>
                <a:lnTo>
                  <a:pt x="1482785" y="200406"/>
                </a:lnTo>
                <a:lnTo>
                  <a:pt x="1486357" y="190877"/>
                </a:lnTo>
                <a:lnTo>
                  <a:pt x="1487625" y="179578"/>
                </a:lnTo>
                <a:lnTo>
                  <a:pt x="1487551" y="175895"/>
                </a:lnTo>
                <a:lnTo>
                  <a:pt x="1465894" y="138763"/>
                </a:lnTo>
                <a:lnTo>
                  <a:pt x="1430334" y="127762"/>
                </a:lnTo>
                <a:lnTo>
                  <a:pt x="1418777" y="125603"/>
                </a:lnTo>
                <a:lnTo>
                  <a:pt x="1404172" y="122428"/>
                </a:lnTo>
                <a:lnTo>
                  <a:pt x="1398203" y="120396"/>
                </a:lnTo>
                <a:lnTo>
                  <a:pt x="1395663" y="118237"/>
                </a:lnTo>
                <a:lnTo>
                  <a:pt x="1393123" y="116205"/>
                </a:lnTo>
                <a:lnTo>
                  <a:pt x="1391853" y="113157"/>
                </a:lnTo>
                <a:lnTo>
                  <a:pt x="1391853" y="104775"/>
                </a:lnTo>
                <a:lnTo>
                  <a:pt x="1394647" y="101473"/>
                </a:lnTo>
                <a:lnTo>
                  <a:pt x="1405823" y="96647"/>
                </a:lnTo>
                <a:lnTo>
                  <a:pt x="1412808" y="95504"/>
                </a:lnTo>
                <a:lnTo>
                  <a:pt x="1480499" y="95504"/>
                </a:lnTo>
                <a:lnTo>
                  <a:pt x="1480499" y="71628"/>
                </a:lnTo>
                <a:lnTo>
                  <a:pt x="1438272" y="60769"/>
                </a:lnTo>
                <a:lnTo>
                  <a:pt x="1429648" y="60055"/>
                </a:lnTo>
                <a:lnTo>
                  <a:pt x="1420809" y="59817"/>
                </a:lnTo>
                <a:close/>
              </a:path>
              <a:path w="1487805" h="294640">
                <a:moveTo>
                  <a:pt x="1480499" y="95504"/>
                </a:moveTo>
                <a:lnTo>
                  <a:pt x="1420936" y="95504"/>
                </a:lnTo>
                <a:lnTo>
                  <a:pt x="1428342" y="95815"/>
                </a:lnTo>
                <a:lnTo>
                  <a:pt x="1435700" y="96758"/>
                </a:lnTo>
                <a:lnTo>
                  <a:pt x="1476181" y="113919"/>
                </a:lnTo>
                <a:lnTo>
                  <a:pt x="1480499" y="113919"/>
                </a:lnTo>
                <a:lnTo>
                  <a:pt x="1480499" y="9550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53667" y="149479"/>
            <a:ext cx="650875" cy="236220"/>
          </a:xfrm>
          <a:custGeom>
            <a:avLst/>
            <a:gdLst/>
            <a:ahLst/>
            <a:cxnLst/>
            <a:rect l="l" t="t" r="r" b="b"/>
            <a:pathLst>
              <a:path w="650875" h="236220">
                <a:moveTo>
                  <a:pt x="5968" y="165354"/>
                </a:moveTo>
                <a:lnTo>
                  <a:pt x="0" y="165354"/>
                </a:lnTo>
                <a:lnTo>
                  <a:pt x="0" y="218440"/>
                </a:lnTo>
                <a:lnTo>
                  <a:pt x="36449" y="230759"/>
                </a:lnTo>
                <a:lnTo>
                  <a:pt x="82041" y="235585"/>
                </a:lnTo>
                <a:lnTo>
                  <a:pt x="103520" y="234301"/>
                </a:lnTo>
                <a:lnTo>
                  <a:pt x="153669" y="215137"/>
                </a:lnTo>
                <a:lnTo>
                  <a:pt x="171456" y="194563"/>
                </a:lnTo>
                <a:lnTo>
                  <a:pt x="83693" y="194563"/>
                </a:lnTo>
                <a:lnTo>
                  <a:pt x="73977" y="194089"/>
                </a:lnTo>
                <a:lnTo>
                  <a:pt x="33472" y="182856"/>
                </a:lnTo>
                <a:lnTo>
                  <a:pt x="14612" y="171997"/>
                </a:lnTo>
                <a:lnTo>
                  <a:pt x="5968" y="165354"/>
                </a:lnTo>
                <a:close/>
              </a:path>
              <a:path w="650875" h="236220">
                <a:moveTo>
                  <a:pt x="95503" y="5842"/>
                </a:moveTo>
                <a:lnTo>
                  <a:pt x="41782" y="16932"/>
                </a:lnTo>
                <a:lnTo>
                  <a:pt x="7905" y="47879"/>
                </a:lnTo>
                <a:lnTo>
                  <a:pt x="1269" y="75946"/>
                </a:lnTo>
                <a:lnTo>
                  <a:pt x="2006" y="87014"/>
                </a:lnTo>
                <a:lnTo>
                  <a:pt x="19712" y="121957"/>
                </a:lnTo>
                <a:lnTo>
                  <a:pt x="57088" y="141172"/>
                </a:lnTo>
                <a:lnTo>
                  <a:pt x="82571" y="147206"/>
                </a:lnTo>
                <a:lnTo>
                  <a:pt x="88915" y="148574"/>
                </a:lnTo>
                <a:lnTo>
                  <a:pt x="95093" y="150012"/>
                </a:lnTo>
                <a:lnTo>
                  <a:pt x="101091" y="151511"/>
                </a:lnTo>
                <a:lnTo>
                  <a:pt x="108712" y="153288"/>
                </a:lnTo>
                <a:lnTo>
                  <a:pt x="114426" y="156083"/>
                </a:lnTo>
                <a:lnTo>
                  <a:pt x="118363" y="159512"/>
                </a:lnTo>
                <a:lnTo>
                  <a:pt x="122174" y="163068"/>
                </a:lnTo>
                <a:lnTo>
                  <a:pt x="124206" y="167259"/>
                </a:lnTo>
                <a:lnTo>
                  <a:pt x="124186" y="177472"/>
                </a:lnTo>
                <a:lnTo>
                  <a:pt x="96774" y="193675"/>
                </a:lnTo>
                <a:lnTo>
                  <a:pt x="91439" y="194310"/>
                </a:lnTo>
                <a:lnTo>
                  <a:pt x="86994" y="194563"/>
                </a:lnTo>
                <a:lnTo>
                  <a:pt x="171456" y="194563"/>
                </a:lnTo>
                <a:lnTo>
                  <a:pt x="173450" y="191531"/>
                </a:lnTo>
                <a:lnTo>
                  <a:pt x="178428" y="177419"/>
                </a:lnTo>
                <a:lnTo>
                  <a:pt x="180085" y="161925"/>
                </a:lnTo>
                <a:lnTo>
                  <a:pt x="179351" y="150947"/>
                </a:lnTo>
                <a:lnTo>
                  <a:pt x="153828" y="111744"/>
                </a:lnTo>
                <a:lnTo>
                  <a:pt x="116966" y="96900"/>
                </a:lnTo>
                <a:lnTo>
                  <a:pt x="109855" y="95376"/>
                </a:lnTo>
                <a:lnTo>
                  <a:pt x="102743" y="93725"/>
                </a:lnTo>
                <a:lnTo>
                  <a:pt x="63500" y="81915"/>
                </a:lnTo>
                <a:lnTo>
                  <a:pt x="57150" y="74295"/>
                </a:lnTo>
                <a:lnTo>
                  <a:pt x="57150" y="64516"/>
                </a:lnTo>
                <a:lnTo>
                  <a:pt x="70612" y="51308"/>
                </a:lnTo>
                <a:lnTo>
                  <a:pt x="74802" y="49530"/>
                </a:lnTo>
                <a:lnTo>
                  <a:pt x="78993" y="48260"/>
                </a:lnTo>
                <a:lnTo>
                  <a:pt x="88010" y="46990"/>
                </a:lnTo>
                <a:lnTo>
                  <a:pt x="92456" y="46736"/>
                </a:lnTo>
                <a:lnTo>
                  <a:pt x="171703" y="46736"/>
                </a:lnTo>
                <a:lnTo>
                  <a:pt x="171703" y="20828"/>
                </a:lnTo>
                <a:lnTo>
                  <a:pt x="126382" y="8306"/>
                </a:lnTo>
                <a:lnTo>
                  <a:pt x="105860" y="6123"/>
                </a:lnTo>
                <a:lnTo>
                  <a:pt x="95503" y="5842"/>
                </a:lnTo>
                <a:close/>
              </a:path>
              <a:path w="650875" h="236220">
                <a:moveTo>
                  <a:pt x="171703" y="46736"/>
                </a:moveTo>
                <a:lnTo>
                  <a:pt x="97027" y="46736"/>
                </a:lnTo>
                <a:lnTo>
                  <a:pt x="106600" y="47168"/>
                </a:lnTo>
                <a:lnTo>
                  <a:pt x="116078" y="48482"/>
                </a:lnTo>
                <a:lnTo>
                  <a:pt x="151733" y="61960"/>
                </a:lnTo>
                <a:lnTo>
                  <a:pt x="165862" y="71882"/>
                </a:lnTo>
                <a:lnTo>
                  <a:pt x="171703" y="71882"/>
                </a:lnTo>
                <a:lnTo>
                  <a:pt x="171703" y="46736"/>
                </a:lnTo>
                <a:close/>
              </a:path>
              <a:path w="650875" h="236220">
                <a:moveTo>
                  <a:pt x="269239" y="64388"/>
                </a:moveTo>
                <a:lnTo>
                  <a:pt x="218185" y="64388"/>
                </a:lnTo>
                <a:lnTo>
                  <a:pt x="218185" y="231521"/>
                </a:lnTo>
                <a:lnTo>
                  <a:pt x="269239" y="231521"/>
                </a:lnTo>
                <a:lnTo>
                  <a:pt x="269239" y="64388"/>
                </a:lnTo>
                <a:close/>
              </a:path>
              <a:path w="650875" h="236220">
                <a:moveTo>
                  <a:pt x="270637" y="0"/>
                </a:moveTo>
                <a:lnTo>
                  <a:pt x="216788" y="0"/>
                </a:lnTo>
                <a:lnTo>
                  <a:pt x="216788" y="40512"/>
                </a:lnTo>
                <a:lnTo>
                  <a:pt x="270637" y="40512"/>
                </a:lnTo>
                <a:lnTo>
                  <a:pt x="270637" y="0"/>
                </a:lnTo>
                <a:close/>
              </a:path>
              <a:path w="650875" h="236220">
                <a:moveTo>
                  <a:pt x="458469" y="64388"/>
                </a:moveTo>
                <a:lnTo>
                  <a:pt x="314197" y="64388"/>
                </a:lnTo>
                <a:lnTo>
                  <a:pt x="314197" y="103505"/>
                </a:lnTo>
                <a:lnTo>
                  <a:pt x="394588" y="103505"/>
                </a:lnTo>
                <a:lnTo>
                  <a:pt x="310895" y="197104"/>
                </a:lnTo>
                <a:lnTo>
                  <a:pt x="310895" y="231521"/>
                </a:lnTo>
                <a:lnTo>
                  <a:pt x="459994" y="231521"/>
                </a:lnTo>
                <a:lnTo>
                  <a:pt x="459994" y="191643"/>
                </a:lnTo>
                <a:lnTo>
                  <a:pt x="375919" y="191643"/>
                </a:lnTo>
                <a:lnTo>
                  <a:pt x="458469" y="98171"/>
                </a:lnTo>
                <a:lnTo>
                  <a:pt x="458469" y="64388"/>
                </a:lnTo>
                <a:close/>
              </a:path>
              <a:path w="650875" h="236220">
                <a:moveTo>
                  <a:pt x="573024" y="59182"/>
                </a:moveTo>
                <a:lnTo>
                  <a:pt x="520124" y="72737"/>
                </a:lnTo>
                <a:lnTo>
                  <a:pt x="488870" y="111807"/>
                </a:lnTo>
                <a:lnTo>
                  <a:pt x="482853" y="148971"/>
                </a:lnTo>
                <a:lnTo>
                  <a:pt x="484447" y="168640"/>
                </a:lnTo>
                <a:lnTo>
                  <a:pt x="508253" y="213360"/>
                </a:lnTo>
                <a:lnTo>
                  <a:pt x="559028" y="234559"/>
                </a:lnTo>
                <a:lnTo>
                  <a:pt x="581532" y="235966"/>
                </a:lnTo>
                <a:lnTo>
                  <a:pt x="590579" y="235771"/>
                </a:lnTo>
                <a:lnTo>
                  <a:pt x="631094" y="228393"/>
                </a:lnTo>
                <a:lnTo>
                  <a:pt x="647826" y="222123"/>
                </a:lnTo>
                <a:lnTo>
                  <a:pt x="647826" y="198374"/>
                </a:lnTo>
                <a:lnTo>
                  <a:pt x="586994" y="198374"/>
                </a:lnTo>
                <a:lnTo>
                  <a:pt x="575087" y="197711"/>
                </a:lnTo>
                <a:lnTo>
                  <a:pt x="538400" y="175196"/>
                </a:lnTo>
                <a:lnTo>
                  <a:pt x="534288" y="157861"/>
                </a:lnTo>
                <a:lnTo>
                  <a:pt x="650875" y="157861"/>
                </a:lnTo>
                <a:lnTo>
                  <a:pt x="650875" y="139065"/>
                </a:lnTo>
                <a:lnTo>
                  <a:pt x="650023" y="126492"/>
                </a:lnTo>
                <a:lnTo>
                  <a:pt x="534162" y="126492"/>
                </a:lnTo>
                <a:lnTo>
                  <a:pt x="535257" y="118231"/>
                </a:lnTo>
                <a:lnTo>
                  <a:pt x="568959" y="92710"/>
                </a:lnTo>
                <a:lnTo>
                  <a:pt x="640519" y="92710"/>
                </a:lnTo>
                <a:lnTo>
                  <a:pt x="639837" y="91184"/>
                </a:lnTo>
                <a:lnTo>
                  <a:pt x="631316" y="79756"/>
                </a:lnTo>
                <a:lnTo>
                  <a:pt x="620333" y="70754"/>
                </a:lnTo>
                <a:lnTo>
                  <a:pt x="606980" y="64325"/>
                </a:lnTo>
                <a:lnTo>
                  <a:pt x="591222" y="60467"/>
                </a:lnTo>
                <a:lnTo>
                  <a:pt x="573024" y="59182"/>
                </a:lnTo>
                <a:close/>
              </a:path>
              <a:path w="650875" h="236220">
                <a:moveTo>
                  <a:pt x="647826" y="179070"/>
                </a:moveTo>
                <a:lnTo>
                  <a:pt x="642238" y="179070"/>
                </a:lnTo>
                <a:lnTo>
                  <a:pt x="637452" y="182544"/>
                </a:lnTo>
                <a:lnTo>
                  <a:pt x="631825" y="185928"/>
                </a:lnTo>
                <a:lnTo>
                  <a:pt x="595018" y="197993"/>
                </a:lnTo>
                <a:lnTo>
                  <a:pt x="586994" y="198374"/>
                </a:lnTo>
                <a:lnTo>
                  <a:pt x="647826" y="198374"/>
                </a:lnTo>
                <a:lnTo>
                  <a:pt x="647826" y="179070"/>
                </a:lnTo>
                <a:close/>
              </a:path>
              <a:path w="650875" h="236220">
                <a:moveTo>
                  <a:pt x="640519" y="92710"/>
                </a:moveTo>
                <a:lnTo>
                  <a:pt x="579501" y="92710"/>
                </a:lnTo>
                <a:lnTo>
                  <a:pt x="587247" y="95504"/>
                </a:lnTo>
                <a:lnTo>
                  <a:pt x="592327" y="101092"/>
                </a:lnTo>
                <a:lnTo>
                  <a:pt x="595612" y="105882"/>
                </a:lnTo>
                <a:lnTo>
                  <a:pt x="598027" y="111696"/>
                </a:lnTo>
                <a:lnTo>
                  <a:pt x="599561" y="118558"/>
                </a:lnTo>
                <a:lnTo>
                  <a:pt x="600201" y="126492"/>
                </a:lnTo>
                <a:lnTo>
                  <a:pt x="650023" y="126492"/>
                </a:lnTo>
                <a:lnTo>
                  <a:pt x="649640" y="120850"/>
                </a:lnTo>
                <a:lnTo>
                  <a:pt x="645953" y="104886"/>
                </a:lnTo>
                <a:lnTo>
                  <a:pt x="640519" y="9271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298" y="718773"/>
            <a:ext cx="8958767" cy="3416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550" y="4281487"/>
            <a:ext cx="8466455" cy="504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105"/>
              </a:spcBef>
            </a:pPr>
            <a:r>
              <a:rPr dirty="0" sz="1550" spc="-2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above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Scatter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plot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evidence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there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more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rating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available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low-sized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than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heavy-sized</a:t>
            </a:r>
            <a:r>
              <a:rPr dirty="0" sz="1550" spc="33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88" y="149479"/>
            <a:ext cx="1811655" cy="236220"/>
          </a:xfrm>
          <a:custGeom>
            <a:avLst/>
            <a:gdLst/>
            <a:ahLst/>
            <a:cxnLst/>
            <a:rect l="l" t="t" r="r" b="b"/>
            <a:pathLst>
              <a:path w="1811655" h="236220">
                <a:moveTo>
                  <a:pt x="91056" y="9906"/>
                </a:moveTo>
                <a:lnTo>
                  <a:pt x="0" y="9906"/>
                </a:lnTo>
                <a:lnTo>
                  <a:pt x="0" y="231521"/>
                </a:lnTo>
                <a:lnTo>
                  <a:pt x="54010" y="231521"/>
                </a:lnTo>
                <a:lnTo>
                  <a:pt x="54010" y="150241"/>
                </a:lnTo>
                <a:lnTo>
                  <a:pt x="142629" y="150241"/>
                </a:lnTo>
                <a:lnTo>
                  <a:pt x="132483" y="136525"/>
                </a:lnTo>
                <a:lnTo>
                  <a:pt x="141942" y="131069"/>
                </a:lnTo>
                <a:lnTo>
                  <a:pt x="150241" y="124983"/>
                </a:lnTo>
                <a:lnTo>
                  <a:pt x="157383" y="118254"/>
                </a:lnTo>
                <a:lnTo>
                  <a:pt x="163370" y="110871"/>
                </a:lnTo>
                <a:lnTo>
                  <a:pt x="163657" y="110362"/>
                </a:lnTo>
                <a:lnTo>
                  <a:pt x="54010" y="110362"/>
                </a:lnTo>
                <a:lnTo>
                  <a:pt x="54010" y="50673"/>
                </a:lnTo>
                <a:lnTo>
                  <a:pt x="171260" y="50673"/>
                </a:lnTo>
                <a:lnTo>
                  <a:pt x="170252" y="47432"/>
                </a:lnTo>
                <a:lnTo>
                  <a:pt x="142346" y="18442"/>
                </a:lnTo>
                <a:lnTo>
                  <a:pt x="100057" y="10048"/>
                </a:lnTo>
                <a:lnTo>
                  <a:pt x="91056" y="9906"/>
                </a:lnTo>
                <a:close/>
              </a:path>
              <a:path w="1811655" h="236220">
                <a:moveTo>
                  <a:pt x="142629" y="150241"/>
                </a:moveTo>
                <a:lnTo>
                  <a:pt x="78991" y="150241"/>
                </a:lnTo>
                <a:lnTo>
                  <a:pt x="136433" y="231521"/>
                </a:lnTo>
                <a:lnTo>
                  <a:pt x="202752" y="231521"/>
                </a:lnTo>
                <a:lnTo>
                  <a:pt x="142629" y="150241"/>
                </a:lnTo>
                <a:close/>
              </a:path>
              <a:path w="1811655" h="236220">
                <a:moveTo>
                  <a:pt x="171260" y="50673"/>
                </a:moveTo>
                <a:lnTo>
                  <a:pt x="80172" y="50673"/>
                </a:lnTo>
                <a:lnTo>
                  <a:pt x="90764" y="51181"/>
                </a:lnTo>
                <a:lnTo>
                  <a:pt x="95666" y="51562"/>
                </a:lnTo>
                <a:lnTo>
                  <a:pt x="118056" y="72262"/>
                </a:lnTo>
                <a:lnTo>
                  <a:pt x="118056" y="84074"/>
                </a:lnTo>
                <a:lnTo>
                  <a:pt x="117180" y="89026"/>
                </a:lnTo>
                <a:lnTo>
                  <a:pt x="115440" y="92710"/>
                </a:lnTo>
                <a:lnTo>
                  <a:pt x="113700" y="96520"/>
                </a:lnTo>
                <a:lnTo>
                  <a:pt x="79359" y="110362"/>
                </a:lnTo>
                <a:lnTo>
                  <a:pt x="163657" y="110362"/>
                </a:lnTo>
                <a:lnTo>
                  <a:pt x="168104" y="102510"/>
                </a:lnTo>
                <a:lnTo>
                  <a:pt x="171485" y="93043"/>
                </a:lnTo>
                <a:lnTo>
                  <a:pt x="173514" y="82456"/>
                </a:lnTo>
                <a:lnTo>
                  <a:pt x="174190" y="70738"/>
                </a:lnTo>
                <a:lnTo>
                  <a:pt x="173752" y="62239"/>
                </a:lnTo>
                <a:lnTo>
                  <a:pt x="172439" y="54467"/>
                </a:lnTo>
                <a:lnTo>
                  <a:pt x="171260" y="50673"/>
                </a:lnTo>
                <a:close/>
              </a:path>
              <a:path w="1811655" h="236220">
                <a:moveTo>
                  <a:pt x="304378" y="59182"/>
                </a:moveTo>
                <a:lnTo>
                  <a:pt x="251455" y="72737"/>
                </a:lnTo>
                <a:lnTo>
                  <a:pt x="220205" y="111807"/>
                </a:lnTo>
                <a:lnTo>
                  <a:pt x="214182" y="148971"/>
                </a:lnTo>
                <a:lnTo>
                  <a:pt x="215773" y="168640"/>
                </a:lnTo>
                <a:lnTo>
                  <a:pt x="239633" y="213360"/>
                </a:lnTo>
                <a:lnTo>
                  <a:pt x="290368" y="234559"/>
                </a:lnTo>
                <a:lnTo>
                  <a:pt x="312861" y="235966"/>
                </a:lnTo>
                <a:lnTo>
                  <a:pt x="321924" y="235771"/>
                </a:lnTo>
                <a:lnTo>
                  <a:pt x="362423" y="228393"/>
                </a:lnTo>
                <a:lnTo>
                  <a:pt x="379181" y="222123"/>
                </a:lnTo>
                <a:lnTo>
                  <a:pt x="379181" y="198374"/>
                </a:lnTo>
                <a:lnTo>
                  <a:pt x="318386" y="198374"/>
                </a:lnTo>
                <a:lnTo>
                  <a:pt x="306432" y="197711"/>
                </a:lnTo>
                <a:lnTo>
                  <a:pt x="269758" y="175196"/>
                </a:lnTo>
                <a:lnTo>
                  <a:pt x="265643" y="157861"/>
                </a:lnTo>
                <a:lnTo>
                  <a:pt x="382140" y="157861"/>
                </a:lnTo>
                <a:lnTo>
                  <a:pt x="382140" y="139065"/>
                </a:lnTo>
                <a:lnTo>
                  <a:pt x="381298" y="126492"/>
                </a:lnTo>
                <a:lnTo>
                  <a:pt x="265503" y="126492"/>
                </a:lnTo>
                <a:lnTo>
                  <a:pt x="266589" y="118231"/>
                </a:lnTo>
                <a:lnTo>
                  <a:pt x="300288" y="92710"/>
                </a:lnTo>
                <a:lnTo>
                  <a:pt x="371846" y="92710"/>
                </a:lnTo>
                <a:lnTo>
                  <a:pt x="371167" y="91184"/>
                </a:lnTo>
                <a:lnTo>
                  <a:pt x="362633" y="79756"/>
                </a:lnTo>
                <a:lnTo>
                  <a:pt x="351677" y="70754"/>
                </a:lnTo>
                <a:lnTo>
                  <a:pt x="338315" y="64325"/>
                </a:lnTo>
                <a:lnTo>
                  <a:pt x="322549" y="60467"/>
                </a:lnTo>
                <a:lnTo>
                  <a:pt x="304378" y="59182"/>
                </a:lnTo>
                <a:close/>
              </a:path>
              <a:path w="1811655" h="236220">
                <a:moveTo>
                  <a:pt x="379181" y="179070"/>
                </a:moveTo>
                <a:lnTo>
                  <a:pt x="373517" y="179070"/>
                </a:lnTo>
                <a:lnTo>
                  <a:pt x="368737" y="182544"/>
                </a:lnTo>
                <a:lnTo>
                  <a:pt x="363132" y="185928"/>
                </a:lnTo>
                <a:lnTo>
                  <a:pt x="326382" y="197993"/>
                </a:lnTo>
                <a:lnTo>
                  <a:pt x="318386" y="198374"/>
                </a:lnTo>
                <a:lnTo>
                  <a:pt x="379181" y="198374"/>
                </a:lnTo>
                <a:lnTo>
                  <a:pt x="379181" y="179070"/>
                </a:lnTo>
                <a:close/>
              </a:path>
              <a:path w="1811655" h="236220">
                <a:moveTo>
                  <a:pt x="371846" y="92710"/>
                </a:moveTo>
                <a:lnTo>
                  <a:pt x="310842" y="92710"/>
                </a:lnTo>
                <a:lnTo>
                  <a:pt x="318615" y="95504"/>
                </a:lnTo>
                <a:lnTo>
                  <a:pt x="323606" y="101092"/>
                </a:lnTo>
                <a:lnTo>
                  <a:pt x="326916" y="105882"/>
                </a:lnTo>
                <a:lnTo>
                  <a:pt x="329340" y="111696"/>
                </a:lnTo>
                <a:lnTo>
                  <a:pt x="330878" y="118558"/>
                </a:lnTo>
                <a:lnTo>
                  <a:pt x="331530" y="126492"/>
                </a:lnTo>
                <a:lnTo>
                  <a:pt x="381298" y="126492"/>
                </a:lnTo>
                <a:lnTo>
                  <a:pt x="380921" y="120850"/>
                </a:lnTo>
                <a:lnTo>
                  <a:pt x="377263" y="104886"/>
                </a:lnTo>
                <a:lnTo>
                  <a:pt x="371846" y="92710"/>
                </a:lnTo>
                <a:close/>
              </a:path>
              <a:path w="1811655" h="236220">
                <a:moveTo>
                  <a:pt x="450225" y="64388"/>
                </a:moveTo>
                <a:lnTo>
                  <a:pt x="396478" y="64388"/>
                </a:lnTo>
                <a:lnTo>
                  <a:pt x="457273" y="231521"/>
                </a:lnTo>
                <a:lnTo>
                  <a:pt x="514957" y="231521"/>
                </a:lnTo>
                <a:lnTo>
                  <a:pt x="534032" y="179450"/>
                </a:lnTo>
                <a:lnTo>
                  <a:pt x="487067" y="179450"/>
                </a:lnTo>
                <a:lnTo>
                  <a:pt x="450225" y="64388"/>
                </a:lnTo>
                <a:close/>
              </a:path>
              <a:path w="1811655" h="236220">
                <a:moveTo>
                  <a:pt x="576183" y="64388"/>
                </a:moveTo>
                <a:lnTo>
                  <a:pt x="523453" y="64388"/>
                </a:lnTo>
                <a:lnTo>
                  <a:pt x="487067" y="179450"/>
                </a:lnTo>
                <a:lnTo>
                  <a:pt x="534032" y="179450"/>
                </a:lnTo>
                <a:lnTo>
                  <a:pt x="576183" y="64388"/>
                </a:lnTo>
                <a:close/>
              </a:path>
              <a:path w="1811655" h="236220">
                <a:moveTo>
                  <a:pt x="657819" y="64388"/>
                </a:moveTo>
                <a:lnTo>
                  <a:pt x="606778" y="64388"/>
                </a:lnTo>
                <a:lnTo>
                  <a:pt x="606778" y="231521"/>
                </a:lnTo>
                <a:lnTo>
                  <a:pt x="657819" y="231521"/>
                </a:lnTo>
                <a:lnTo>
                  <a:pt x="657819" y="64388"/>
                </a:lnTo>
                <a:close/>
              </a:path>
              <a:path w="1811655" h="236220">
                <a:moveTo>
                  <a:pt x="659229" y="0"/>
                </a:moveTo>
                <a:lnTo>
                  <a:pt x="605355" y="0"/>
                </a:lnTo>
                <a:lnTo>
                  <a:pt x="605355" y="40512"/>
                </a:lnTo>
                <a:lnTo>
                  <a:pt x="659229" y="40512"/>
                </a:lnTo>
                <a:lnTo>
                  <a:pt x="659229" y="0"/>
                </a:lnTo>
                <a:close/>
              </a:path>
              <a:path w="1811655" h="236220">
                <a:moveTo>
                  <a:pt x="790153" y="59182"/>
                </a:moveTo>
                <a:lnTo>
                  <a:pt x="737230" y="72737"/>
                </a:lnTo>
                <a:lnTo>
                  <a:pt x="705980" y="111807"/>
                </a:lnTo>
                <a:lnTo>
                  <a:pt x="699957" y="148971"/>
                </a:lnTo>
                <a:lnTo>
                  <a:pt x="701548" y="168640"/>
                </a:lnTo>
                <a:lnTo>
                  <a:pt x="725408" y="213360"/>
                </a:lnTo>
                <a:lnTo>
                  <a:pt x="776143" y="234559"/>
                </a:lnTo>
                <a:lnTo>
                  <a:pt x="798636" y="235966"/>
                </a:lnTo>
                <a:lnTo>
                  <a:pt x="807699" y="235771"/>
                </a:lnTo>
                <a:lnTo>
                  <a:pt x="848198" y="228393"/>
                </a:lnTo>
                <a:lnTo>
                  <a:pt x="864956" y="222123"/>
                </a:lnTo>
                <a:lnTo>
                  <a:pt x="864956" y="198374"/>
                </a:lnTo>
                <a:lnTo>
                  <a:pt x="804161" y="198374"/>
                </a:lnTo>
                <a:lnTo>
                  <a:pt x="792207" y="197711"/>
                </a:lnTo>
                <a:lnTo>
                  <a:pt x="755533" y="175196"/>
                </a:lnTo>
                <a:lnTo>
                  <a:pt x="751418" y="157861"/>
                </a:lnTo>
                <a:lnTo>
                  <a:pt x="867915" y="157861"/>
                </a:lnTo>
                <a:lnTo>
                  <a:pt x="867915" y="139065"/>
                </a:lnTo>
                <a:lnTo>
                  <a:pt x="867073" y="126492"/>
                </a:lnTo>
                <a:lnTo>
                  <a:pt x="751278" y="126492"/>
                </a:lnTo>
                <a:lnTo>
                  <a:pt x="752364" y="118231"/>
                </a:lnTo>
                <a:lnTo>
                  <a:pt x="786063" y="92710"/>
                </a:lnTo>
                <a:lnTo>
                  <a:pt x="857621" y="92710"/>
                </a:lnTo>
                <a:lnTo>
                  <a:pt x="856942" y="91184"/>
                </a:lnTo>
                <a:lnTo>
                  <a:pt x="848408" y="79756"/>
                </a:lnTo>
                <a:lnTo>
                  <a:pt x="837452" y="70754"/>
                </a:lnTo>
                <a:lnTo>
                  <a:pt x="824090" y="64325"/>
                </a:lnTo>
                <a:lnTo>
                  <a:pt x="808324" y="60467"/>
                </a:lnTo>
                <a:lnTo>
                  <a:pt x="790153" y="59182"/>
                </a:lnTo>
                <a:close/>
              </a:path>
              <a:path w="1811655" h="236220">
                <a:moveTo>
                  <a:pt x="864956" y="179070"/>
                </a:moveTo>
                <a:lnTo>
                  <a:pt x="859292" y="179070"/>
                </a:lnTo>
                <a:lnTo>
                  <a:pt x="854512" y="182544"/>
                </a:lnTo>
                <a:lnTo>
                  <a:pt x="848907" y="185928"/>
                </a:lnTo>
                <a:lnTo>
                  <a:pt x="812157" y="197993"/>
                </a:lnTo>
                <a:lnTo>
                  <a:pt x="804161" y="198374"/>
                </a:lnTo>
                <a:lnTo>
                  <a:pt x="864956" y="198374"/>
                </a:lnTo>
                <a:lnTo>
                  <a:pt x="864956" y="179070"/>
                </a:lnTo>
                <a:close/>
              </a:path>
              <a:path w="1811655" h="236220">
                <a:moveTo>
                  <a:pt x="857621" y="92710"/>
                </a:moveTo>
                <a:lnTo>
                  <a:pt x="796617" y="92710"/>
                </a:lnTo>
                <a:lnTo>
                  <a:pt x="804390" y="95504"/>
                </a:lnTo>
                <a:lnTo>
                  <a:pt x="809381" y="101092"/>
                </a:lnTo>
                <a:lnTo>
                  <a:pt x="812691" y="105882"/>
                </a:lnTo>
                <a:lnTo>
                  <a:pt x="815115" y="111696"/>
                </a:lnTo>
                <a:lnTo>
                  <a:pt x="816653" y="118558"/>
                </a:lnTo>
                <a:lnTo>
                  <a:pt x="817305" y="126492"/>
                </a:lnTo>
                <a:lnTo>
                  <a:pt x="867073" y="126492"/>
                </a:lnTo>
                <a:lnTo>
                  <a:pt x="866696" y="120850"/>
                </a:lnTo>
                <a:lnTo>
                  <a:pt x="863038" y="104886"/>
                </a:lnTo>
                <a:lnTo>
                  <a:pt x="857621" y="92710"/>
                </a:lnTo>
                <a:close/>
              </a:path>
              <a:path w="1811655" h="236220">
                <a:moveTo>
                  <a:pt x="937778" y="64388"/>
                </a:moveTo>
                <a:lnTo>
                  <a:pt x="884374" y="64388"/>
                </a:lnTo>
                <a:lnTo>
                  <a:pt x="933155" y="231521"/>
                </a:lnTo>
                <a:lnTo>
                  <a:pt x="987879" y="231521"/>
                </a:lnTo>
                <a:lnTo>
                  <a:pt x="1002543" y="179578"/>
                </a:lnTo>
                <a:lnTo>
                  <a:pt x="964879" y="179578"/>
                </a:lnTo>
                <a:lnTo>
                  <a:pt x="937778" y="64388"/>
                </a:lnTo>
                <a:close/>
              </a:path>
              <a:path w="1811655" h="236220">
                <a:moveTo>
                  <a:pt x="1059306" y="118872"/>
                </a:moveTo>
                <a:lnTo>
                  <a:pt x="1019680" y="118872"/>
                </a:lnTo>
                <a:lnTo>
                  <a:pt x="1052192" y="231521"/>
                </a:lnTo>
                <a:lnTo>
                  <a:pt x="1106065" y="231521"/>
                </a:lnTo>
                <a:lnTo>
                  <a:pt x="1121356" y="179578"/>
                </a:lnTo>
                <a:lnTo>
                  <a:pt x="1076360" y="179578"/>
                </a:lnTo>
                <a:lnTo>
                  <a:pt x="1059306" y="118872"/>
                </a:lnTo>
                <a:close/>
              </a:path>
              <a:path w="1811655" h="236220">
                <a:moveTo>
                  <a:pt x="1044000" y="64388"/>
                </a:moveTo>
                <a:lnTo>
                  <a:pt x="998903" y="64388"/>
                </a:lnTo>
                <a:lnTo>
                  <a:pt x="964879" y="179578"/>
                </a:lnTo>
                <a:lnTo>
                  <a:pt x="1002543" y="179578"/>
                </a:lnTo>
                <a:lnTo>
                  <a:pt x="1019680" y="118872"/>
                </a:lnTo>
                <a:lnTo>
                  <a:pt x="1059306" y="118872"/>
                </a:lnTo>
                <a:lnTo>
                  <a:pt x="1044000" y="64388"/>
                </a:lnTo>
                <a:close/>
              </a:path>
              <a:path w="1811655" h="236220">
                <a:moveTo>
                  <a:pt x="1155265" y="64388"/>
                </a:moveTo>
                <a:lnTo>
                  <a:pt x="1103017" y="64388"/>
                </a:lnTo>
                <a:lnTo>
                  <a:pt x="1076360" y="179578"/>
                </a:lnTo>
                <a:lnTo>
                  <a:pt x="1121356" y="179578"/>
                </a:lnTo>
                <a:lnTo>
                  <a:pt x="1155265" y="64388"/>
                </a:lnTo>
                <a:close/>
              </a:path>
              <a:path w="1811655" h="236220">
                <a:moveTo>
                  <a:pt x="1181922" y="178688"/>
                </a:moveTo>
                <a:lnTo>
                  <a:pt x="1177223" y="178688"/>
                </a:lnTo>
                <a:lnTo>
                  <a:pt x="1177223" y="222758"/>
                </a:lnTo>
                <a:lnTo>
                  <a:pt x="1213797" y="233789"/>
                </a:lnTo>
                <a:lnTo>
                  <a:pt x="1243390" y="236093"/>
                </a:lnTo>
                <a:lnTo>
                  <a:pt x="1261514" y="235114"/>
                </a:lnTo>
                <a:lnTo>
                  <a:pt x="1303715" y="220345"/>
                </a:lnTo>
                <a:lnTo>
                  <a:pt x="1320860" y="200406"/>
                </a:lnTo>
                <a:lnTo>
                  <a:pt x="1236659" y="200406"/>
                </a:lnTo>
                <a:lnTo>
                  <a:pt x="1229547" y="199644"/>
                </a:lnTo>
                <a:lnTo>
                  <a:pt x="1216212" y="196342"/>
                </a:lnTo>
                <a:lnTo>
                  <a:pt x="1210243" y="194310"/>
                </a:lnTo>
                <a:lnTo>
                  <a:pt x="1204909" y="192024"/>
                </a:lnTo>
                <a:lnTo>
                  <a:pt x="1198813" y="189484"/>
                </a:lnTo>
                <a:lnTo>
                  <a:pt x="1193987" y="187071"/>
                </a:lnTo>
                <a:lnTo>
                  <a:pt x="1190685" y="184912"/>
                </a:lnTo>
                <a:lnTo>
                  <a:pt x="1184462" y="180594"/>
                </a:lnTo>
                <a:lnTo>
                  <a:pt x="1181922" y="178688"/>
                </a:lnTo>
                <a:close/>
              </a:path>
              <a:path w="1811655" h="236220">
                <a:moveTo>
                  <a:pt x="1258884" y="59817"/>
                </a:moveTo>
                <a:lnTo>
                  <a:pt x="1211432" y="68818"/>
                </a:lnTo>
                <a:lnTo>
                  <a:pt x="1179216" y="104322"/>
                </a:lnTo>
                <a:lnTo>
                  <a:pt x="1177858" y="115824"/>
                </a:lnTo>
                <a:lnTo>
                  <a:pt x="1178523" y="124850"/>
                </a:lnTo>
                <a:lnTo>
                  <a:pt x="1201639" y="158130"/>
                </a:lnTo>
                <a:lnTo>
                  <a:pt x="1244533" y="170561"/>
                </a:lnTo>
                <a:lnTo>
                  <a:pt x="1249613" y="171576"/>
                </a:lnTo>
                <a:lnTo>
                  <a:pt x="1253423" y="172466"/>
                </a:lnTo>
                <a:lnTo>
                  <a:pt x="1261297" y="174117"/>
                </a:lnTo>
                <a:lnTo>
                  <a:pt x="1266631" y="175895"/>
                </a:lnTo>
                <a:lnTo>
                  <a:pt x="1269552" y="177673"/>
                </a:lnTo>
                <a:lnTo>
                  <a:pt x="1272346" y="179578"/>
                </a:lnTo>
                <a:lnTo>
                  <a:pt x="1273743" y="182499"/>
                </a:lnTo>
                <a:lnTo>
                  <a:pt x="1273743" y="191135"/>
                </a:lnTo>
                <a:lnTo>
                  <a:pt x="1271330" y="194563"/>
                </a:lnTo>
                <a:lnTo>
                  <a:pt x="1266504" y="196976"/>
                </a:lnTo>
                <a:lnTo>
                  <a:pt x="1261805" y="199262"/>
                </a:lnTo>
                <a:lnTo>
                  <a:pt x="1254312" y="200406"/>
                </a:lnTo>
                <a:lnTo>
                  <a:pt x="1320860" y="200406"/>
                </a:lnTo>
                <a:lnTo>
                  <a:pt x="1324432" y="190877"/>
                </a:lnTo>
                <a:lnTo>
                  <a:pt x="1325700" y="179578"/>
                </a:lnTo>
                <a:lnTo>
                  <a:pt x="1325626" y="175895"/>
                </a:lnTo>
                <a:lnTo>
                  <a:pt x="1303969" y="138763"/>
                </a:lnTo>
                <a:lnTo>
                  <a:pt x="1268409" y="127762"/>
                </a:lnTo>
                <a:lnTo>
                  <a:pt x="1256852" y="125603"/>
                </a:lnTo>
                <a:lnTo>
                  <a:pt x="1242247" y="122428"/>
                </a:lnTo>
                <a:lnTo>
                  <a:pt x="1236278" y="120396"/>
                </a:lnTo>
                <a:lnTo>
                  <a:pt x="1233738" y="118237"/>
                </a:lnTo>
                <a:lnTo>
                  <a:pt x="1231198" y="116205"/>
                </a:lnTo>
                <a:lnTo>
                  <a:pt x="1229928" y="113157"/>
                </a:lnTo>
                <a:lnTo>
                  <a:pt x="1229928" y="104775"/>
                </a:lnTo>
                <a:lnTo>
                  <a:pt x="1232722" y="101473"/>
                </a:lnTo>
                <a:lnTo>
                  <a:pt x="1243898" y="96647"/>
                </a:lnTo>
                <a:lnTo>
                  <a:pt x="1250883" y="95504"/>
                </a:lnTo>
                <a:lnTo>
                  <a:pt x="1318574" y="95504"/>
                </a:lnTo>
                <a:lnTo>
                  <a:pt x="1318574" y="71628"/>
                </a:lnTo>
                <a:lnTo>
                  <a:pt x="1276347" y="60769"/>
                </a:lnTo>
                <a:lnTo>
                  <a:pt x="1267723" y="60055"/>
                </a:lnTo>
                <a:lnTo>
                  <a:pt x="1258884" y="59817"/>
                </a:lnTo>
                <a:close/>
              </a:path>
              <a:path w="1811655" h="236220">
                <a:moveTo>
                  <a:pt x="1318574" y="95504"/>
                </a:moveTo>
                <a:lnTo>
                  <a:pt x="1259011" y="95504"/>
                </a:lnTo>
                <a:lnTo>
                  <a:pt x="1266417" y="95815"/>
                </a:lnTo>
                <a:lnTo>
                  <a:pt x="1273775" y="96758"/>
                </a:lnTo>
                <a:lnTo>
                  <a:pt x="1314256" y="113919"/>
                </a:lnTo>
                <a:lnTo>
                  <a:pt x="1318574" y="113919"/>
                </a:lnTo>
                <a:lnTo>
                  <a:pt x="1318574" y="95504"/>
                </a:lnTo>
                <a:close/>
              </a:path>
              <a:path w="1811655" h="236220">
                <a:moveTo>
                  <a:pt x="1490786" y="9906"/>
                </a:moveTo>
                <a:lnTo>
                  <a:pt x="1433890" y="9906"/>
                </a:lnTo>
                <a:lnTo>
                  <a:pt x="1510598" y="231521"/>
                </a:lnTo>
                <a:lnTo>
                  <a:pt x="1571431" y="231521"/>
                </a:lnTo>
                <a:lnTo>
                  <a:pt x="1594246" y="165608"/>
                </a:lnTo>
                <a:lnTo>
                  <a:pt x="1541713" y="165608"/>
                </a:lnTo>
                <a:lnTo>
                  <a:pt x="1490786" y="9906"/>
                </a:lnTo>
                <a:close/>
              </a:path>
              <a:path w="1811655" h="236220">
                <a:moveTo>
                  <a:pt x="1648139" y="9906"/>
                </a:moveTo>
                <a:lnTo>
                  <a:pt x="1592640" y="9906"/>
                </a:lnTo>
                <a:lnTo>
                  <a:pt x="1541713" y="165608"/>
                </a:lnTo>
                <a:lnTo>
                  <a:pt x="1594246" y="165608"/>
                </a:lnTo>
                <a:lnTo>
                  <a:pt x="1648139" y="9906"/>
                </a:lnTo>
                <a:close/>
              </a:path>
              <a:path w="1811655" h="236220">
                <a:moveTo>
                  <a:pt x="1667570" y="178688"/>
                </a:moveTo>
                <a:lnTo>
                  <a:pt x="1662998" y="178688"/>
                </a:lnTo>
                <a:lnTo>
                  <a:pt x="1662998" y="222758"/>
                </a:lnTo>
                <a:lnTo>
                  <a:pt x="1699572" y="233789"/>
                </a:lnTo>
                <a:lnTo>
                  <a:pt x="1729165" y="236093"/>
                </a:lnTo>
                <a:lnTo>
                  <a:pt x="1747289" y="235114"/>
                </a:lnTo>
                <a:lnTo>
                  <a:pt x="1789490" y="220345"/>
                </a:lnTo>
                <a:lnTo>
                  <a:pt x="1806635" y="200406"/>
                </a:lnTo>
                <a:lnTo>
                  <a:pt x="1722434" y="200406"/>
                </a:lnTo>
                <a:lnTo>
                  <a:pt x="1715322" y="199644"/>
                </a:lnTo>
                <a:lnTo>
                  <a:pt x="1701987" y="196342"/>
                </a:lnTo>
                <a:lnTo>
                  <a:pt x="1696018" y="194310"/>
                </a:lnTo>
                <a:lnTo>
                  <a:pt x="1690684" y="192024"/>
                </a:lnTo>
                <a:lnTo>
                  <a:pt x="1684588" y="189484"/>
                </a:lnTo>
                <a:lnTo>
                  <a:pt x="1679762" y="187071"/>
                </a:lnTo>
                <a:lnTo>
                  <a:pt x="1676460" y="184912"/>
                </a:lnTo>
                <a:lnTo>
                  <a:pt x="1670237" y="180594"/>
                </a:lnTo>
                <a:lnTo>
                  <a:pt x="1667570" y="178688"/>
                </a:lnTo>
                <a:close/>
              </a:path>
              <a:path w="1811655" h="236220">
                <a:moveTo>
                  <a:pt x="1744659" y="59817"/>
                </a:moveTo>
                <a:lnTo>
                  <a:pt x="1697207" y="68818"/>
                </a:lnTo>
                <a:lnTo>
                  <a:pt x="1664991" y="104322"/>
                </a:lnTo>
                <a:lnTo>
                  <a:pt x="1663633" y="115824"/>
                </a:lnTo>
                <a:lnTo>
                  <a:pt x="1664298" y="124850"/>
                </a:lnTo>
                <a:lnTo>
                  <a:pt x="1687414" y="158130"/>
                </a:lnTo>
                <a:lnTo>
                  <a:pt x="1730308" y="170561"/>
                </a:lnTo>
                <a:lnTo>
                  <a:pt x="1735388" y="171576"/>
                </a:lnTo>
                <a:lnTo>
                  <a:pt x="1739198" y="172466"/>
                </a:lnTo>
                <a:lnTo>
                  <a:pt x="1747072" y="174117"/>
                </a:lnTo>
                <a:lnTo>
                  <a:pt x="1752406" y="175895"/>
                </a:lnTo>
                <a:lnTo>
                  <a:pt x="1755327" y="177673"/>
                </a:lnTo>
                <a:lnTo>
                  <a:pt x="1758121" y="179578"/>
                </a:lnTo>
                <a:lnTo>
                  <a:pt x="1759518" y="182499"/>
                </a:lnTo>
                <a:lnTo>
                  <a:pt x="1759518" y="191135"/>
                </a:lnTo>
                <a:lnTo>
                  <a:pt x="1757105" y="194563"/>
                </a:lnTo>
                <a:lnTo>
                  <a:pt x="1752279" y="196976"/>
                </a:lnTo>
                <a:lnTo>
                  <a:pt x="1747580" y="199262"/>
                </a:lnTo>
                <a:lnTo>
                  <a:pt x="1740087" y="200406"/>
                </a:lnTo>
                <a:lnTo>
                  <a:pt x="1806635" y="200406"/>
                </a:lnTo>
                <a:lnTo>
                  <a:pt x="1810207" y="190877"/>
                </a:lnTo>
                <a:lnTo>
                  <a:pt x="1811475" y="179578"/>
                </a:lnTo>
                <a:lnTo>
                  <a:pt x="1811401" y="175895"/>
                </a:lnTo>
                <a:lnTo>
                  <a:pt x="1789744" y="138763"/>
                </a:lnTo>
                <a:lnTo>
                  <a:pt x="1754184" y="127762"/>
                </a:lnTo>
                <a:lnTo>
                  <a:pt x="1742627" y="125603"/>
                </a:lnTo>
                <a:lnTo>
                  <a:pt x="1728022" y="122428"/>
                </a:lnTo>
                <a:lnTo>
                  <a:pt x="1722053" y="120396"/>
                </a:lnTo>
                <a:lnTo>
                  <a:pt x="1719513" y="118237"/>
                </a:lnTo>
                <a:lnTo>
                  <a:pt x="1716973" y="116205"/>
                </a:lnTo>
                <a:lnTo>
                  <a:pt x="1715703" y="113157"/>
                </a:lnTo>
                <a:lnTo>
                  <a:pt x="1715703" y="104775"/>
                </a:lnTo>
                <a:lnTo>
                  <a:pt x="1718497" y="101473"/>
                </a:lnTo>
                <a:lnTo>
                  <a:pt x="1729673" y="96647"/>
                </a:lnTo>
                <a:lnTo>
                  <a:pt x="1736658" y="95504"/>
                </a:lnTo>
                <a:lnTo>
                  <a:pt x="1804349" y="95504"/>
                </a:lnTo>
                <a:lnTo>
                  <a:pt x="1804349" y="71628"/>
                </a:lnTo>
                <a:lnTo>
                  <a:pt x="1762122" y="60769"/>
                </a:lnTo>
                <a:lnTo>
                  <a:pt x="1753498" y="60055"/>
                </a:lnTo>
                <a:lnTo>
                  <a:pt x="1744659" y="59817"/>
                </a:lnTo>
                <a:close/>
              </a:path>
              <a:path w="1811655" h="236220">
                <a:moveTo>
                  <a:pt x="1804349" y="95504"/>
                </a:moveTo>
                <a:lnTo>
                  <a:pt x="1744786" y="95504"/>
                </a:lnTo>
                <a:lnTo>
                  <a:pt x="1752192" y="95815"/>
                </a:lnTo>
                <a:lnTo>
                  <a:pt x="1759550" y="96758"/>
                </a:lnTo>
                <a:lnTo>
                  <a:pt x="1800031" y="113919"/>
                </a:lnTo>
                <a:lnTo>
                  <a:pt x="1804349" y="113919"/>
                </a:lnTo>
                <a:lnTo>
                  <a:pt x="1804349" y="9550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08123" y="149479"/>
            <a:ext cx="1028065" cy="294640"/>
          </a:xfrm>
          <a:custGeom>
            <a:avLst/>
            <a:gdLst/>
            <a:ahLst/>
            <a:cxnLst/>
            <a:rect l="l" t="t" r="r" b="b"/>
            <a:pathLst>
              <a:path w="1028064" h="294640">
                <a:moveTo>
                  <a:pt x="90931" y="9906"/>
                </a:moveTo>
                <a:lnTo>
                  <a:pt x="0" y="9906"/>
                </a:lnTo>
                <a:lnTo>
                  <a:pt x="0" y="231521"/>
                </a:lnTo>
                <a:lnTo>
                  <a:pt x="53975" y="231521"/>
                </a:lnTo>
                <a:lnTo>
                  <a:pt x="53975" y="150241"/>
                </a:lnTo>
                <a:lnTo>
                  <a:pt x="142601" y="150241"/>
                </a:lnTo>
                <a:lnTo>
                  <a:pt x="132461" y="136525"/>
                </a:lnTo>
                <a:lnTo>
                  <a:pt x="141890" y="131069"/>
                </a:lnTo>
                <a:lnTo>
                  <a:pt x="150177" y="124983"/>
                </a:lnTo>
                <a:lnTo>
                  <a:pt x="157321" y="118254"/>
                </a:lnTo>
                <a:lnTo>
                  <a:pt x="163321" y="110871"/>
                </a:lnTo>
                <a:lnTo>
                  <a:pt x="163610" y="110362"/>
                </a:lnTo>
                <a:lnTo>
                  <a:pt x="53975" y="110362"/>
                </a:lnTo>
                <a:lnTo>
                  <a:pt x="53975" y="50673"/>
                </a:lnTo>
                <a:lnTo>
                  <a:pt x="171210" y="50673"/>
                </a:lnTo>
                <a:lnTo>
                  <a:pt x="170205" y="47432"/>
                </a:lnTo>
                <a:lnTo>
                  <a:pt x="142279" y="18442"/>
                </a:lnTo>
                <a:lnTo>
                  <a:pt x="99952" y="10048"/>
                </a:lnTo>
                <a:lnTo>
                  <a:pt x="90931" y="9906"/>
                </a:lnTo>
                <a:close/>
              </a:path>
              <a:path w="1028064" h="294640">
                <a:moveTo>
                  <a:pt x="142601" y="150241"/>
                </a:moveTo>
                <a:lnTo>
                  <a:pt x="78993" y="150241"/>
                </a:lnTo>
                <a:lnTo>
                  <a:pt x="136398" y="231521"/>
                </a:lnTo>
                <a:lnTo>
                  <a:pt x="202692" y="231521"/>
                </a:lnTo>
                <a:lnTo>
                  <a:pt x="142601" y="150241"/>
                </a:lnTo>
                <a:close/>
              </a:path>
              <a:path w="1028064" h="294640">
                <a:moveTo>
                  <a:pt x="171210" y="50673"/>
                </a:moveTo>
                <a:lnTo>
                  <a:pt x="80137" y="50673"/>
                </a:lnTo>
                <a:lnTo>
                  <a:pt x="90677" y="51181"/>
                </a:lnTo>
                <a:lnTo>
                  <a:pt x="95631" y="51562"/>
                </a:lnTo>
                <a:lnTo>
                  <a:pt x="117982" y="72262"/>
                </a:lnTo>
                <a:lnTo>
                  <a:pt x="117982" y="84074"/>
                </a:lnTo>
                <a:lnTo>
                  <a:pt x="86613" y="109982"/>
                </a:lnTo>
                <a:lnTo>
                  <a:pt x="79248" y="110362"/>
                </a:lnTo>
                <a:lnTo>
                  <a:pt x="163610" y="110362"/>
                </a:lnTo>
                <a:lnTo>
                  <a:pt x="168062" y="102510"/>
                </a:lnTo>
                <a:lnTo>
                  <a:pt x="171434" y="93043"/>
                </a:lnTo>
                <a:lnTo>
                  <a:pt x="173448" y="82456"/>
                </a:lnTo>
                <a:lnTo>
                  <a:pt x="174117" y="70738"/>
                </a:lnTo>
                <a:lnTo>
                  <a:pt x="173686" y="62239"/>
                </a:lnTo>
                <a:lnTo>
                  <a:pt x="172386" y="54467"/>
                </a:lnTo>
                <a:lnTo>
                  <a:pt x="171210" y="50673"/>
                </a:lnTo>
                <a:close/>
              </a:path>
              <a:path w="1028064" h="294640">
                <a:moveTo>
                  <a:pt x="368918" y="96393"/>
                </a:moveTo>
                <a:lnTo>
                  <a:pt x="279781" y="96393"/>
                </a:lnTo>
                <a:lnTo>
                  <a:pt x="289561" y="96726"/>
                </a:lnTo>
                <a:lnTo>
                  <a:pt x="298116" y="97726"/>
                </a:lnTo>
                <a:lnTo>
                  <a:pt x="305409" y="99393"/>
                </a:lnTo>
                <a:lnTo>
                  <a:pt x="311403" y="101726"/>
                </a:lnTo>
                <a:lnTo>
                  <a:pt x="318515" y="105156"/>
                </a:lnTo>
                <a:lnTo>
                  <a:pt x="322199" y="111506"/>
                </a:lnTo>
                <a:lnTo>
                  <a:pt x="322199" y="121666"/>
                </a:lnTo>
                <a:lnTo>
                  <a:pt x="311054" y="122428"/>
                </a:lnTo>
                <a:lnTo>
                  <a:pt x="300100" y="123380"/>
                </a:lnTo>
                <a:lnTo>
                  <a:pt x="259524" y="129666"/>
                </a:lnTo>
                <a:lnTo>
                  <a:pt x="225925" y="148169"/>
                </a:lnTo>
                <a:lnTo>
                  <a:pt x="213868" y="183642"/>
                </a:lnTo>
                <a:lnTo>
                  <a:pt x="214820" y="194569"/>
                </a:lnTo>
                <a:lnTo>
                  <a:pt x="237200" y="227661"/>
                </a:lnTo>
                <a:lnTo>
                  <a:pt x="266953" y="235966"/>
                </a:lnTo>
                <a:lnTo>
                  <a:pt x="273431" y="235966"/>
                </a:lnTo>
                <a:lnTo>
                  <a:pt x="311657" y="221742"/>
                </a:lnTo>
                <a:lnTo>
                  <a:pt x="315721" y="218567"/>
                </a:lnTo>
                <a:lnTo>
                  <a:pt x="319150" y="216026"/>
                </a:lnTo>
                <a:lnTo>
                  <a:pt x="321818" y="213868"/>
                </a:lnTo>
                <a:lnTo>
                  <a:pt x="372363" y="213868"/>
                </a:lnTo>
                <a:lnTo>
                  <a:pt x="372363" y="199644"/>
                </a:lnTo>
                <a:lnTo>
                  <a:pt x="286131" y="199644"/>
                </a:lnTo>
                <a:lnTo>
                  <a:pt x="281431" y="199262"/>
                </a:lnTo>
                <a:lnTo>
                  <a:pt x="278511" y="198247"/>
                </a:lnTo>
                <a:lnTo>
                  <a:pt x="275463" y="197358"/>
                </a:lnTo>
                <a:lnTo>
                  <a:pt x="272795" y="195834"/>
                </a:lnTo>
                <a:lnTo>
                  <a:pt x="268350" y="191897"/>
                </a:lnTo>
                <a:lnTo>
                  <a:pt x="266953" y="189865"/>
                </a:lnTo>
                <a:lnTo>
                  <a:pt x="266445" y="187706"/>
                </a:lnTo>
                <a:lnTo>
                  <a:pt x="265811" y="185420"/>
                </a:lnTo>
                <a:lnTo>
                  <a:pt x="265649" y="183642"/>
                </a:lnTo>
                <a:lnTo>
                  <a:pt x="265556" y="173990"/>
                </a:lnTo>
                <a:lnTo>
                  <a:pt x="266953" y="169672"/>
                </a:lnTo>
                <a:lnTo>
                  <a:pt x="314959" y="153670"/>
                </a:lnTo>
                <a:lnTo>
                  <a:pt x="321818" y="153035"/>
                </a:lnTo>
                <a:lnTo>
                  <a:pt x="372363" y="153035"/>
                </a:lnTo>
                <a:lnTo>
                  <a:pt x="372363" y="117856"/>
                </a:lnTo>
                <a:lnTo>
                  <a:pt x="371151" y="103806"/>
                </a:lnTo>
                <a:lnTo>
                  <a:pt x="368918" y="96393"/>
                </a:lnTo>
                <a:close/>
              </a:path>
              <a:path w="1028064" h="294640">
                <a:moveTo>
                  <a:pt x="372363" y="213868"/>
                </a:moveTo>
                <a:lnTo>
                  <a:pt x="321818" y="213868"/>
                </a:lnTo>
                <a:lnTo>
                  <a:pt x="321818" y="231521"/>
                </a:lnTo>
                <a:lnTo>
                  <a:pt x="372363" y="231521"/>
                </a:lnTo>
                <a:lnTo>
                  <a:pt x="372363" y="213868"/>
                </a:lnTo>
                <a:close/>
              </a:path>
              <a:path w="1028064" h="294640">
                <a:moveTo>
                  <a:pt x="372363" y="153035"/>
                </a:moveTo>
                <a:lnTo>
                  <a:pt x="321818" y="153035"/>
                </a:lnTo>
                <a:lnTo>
                  <a:pt x="321818" y="187833"/>
                </a:lnTo>
                <a:lnTo>
                  <a:pt x="317881" y="191388"/>
                </a:lnTo>
                <a:lnTo>
                  <a:pt x="313308" y="194183"/>
                </a:lnTo>
                <a:lnTo>
                  <a:pt x="308101" y="196469"/>
                </a:lnTo>
                <a:lnTo>
                  <a:pt x="302894" y="198628"/>
                </a:lnTo>
                <a:lnTo>
                  <a:pt x="297688" y="199644"/>
                </a:lnTo>
                <a:lnTo>
                  <a:pt x="372363" y="199644"/>
                </a:lnTo>
                <a:lnTo>
                  <a:pt x="372363" y="153035"/>
                </a:lnTo>
                <a:close/>
              </a:path>
              <a:path w="1028064" h="294640">
                <a:moveTo>
                  <a:pt x="290321" y="59562"/>
                </a:moveTo>
                <a:lnTo>
                  <a:pt x="245445" y="64194"/>
                </a:lnTo>
                <a:lnTo>
                  <a:pt x="227711" y="67945"/>
                </a:lnTo>
                <a:lnTo>
                  <a:pt x="227711" y="108331"/>
                </a:lnTo>
                <a:lnTo>
                  <a:pt x="232409" y="108331"/>
                </a:lnTo>
                <a:lnTo>
                  <a:pt x="236474" y="106553"/>
                </a:lnTo>
                <a:lnTo>
                  <a:pt x="243331" y="104140"/>
                </a:lnTo>
                <a:lnTo>
                  <a:pt x="279781" y="96393"/>
                </a:lnTo>
                <a:lnTo>
                  <a:pt x="368918" y="96393"/>
                </a:lnTo>
                <a:lnTo>
                  <a:pt x="367522" y="91757"/>
                </a:lnTo>
                <a:lnTo>
                  <a:pt x="327691" y="63087"/>
                </a:lnTo>
                <a:lnTo>
                  <a:pt x="310518" y="60444"/>
                </a:lnTo>
                <a:lnTo>
                  <a:pt x="290321" y="59562"/>
                </a:lnTo>
                <a:close/>
              </a:path>
              <a:path w="1028064" h="294640">
                <a:moveTo>
                  <a:pt x="470281" y="100711"/>
                </a:moveTo>
                <a:lnTo>
                  <a:pt x="419226" y="100711"/>
                </a:lnTo>
                <a:lnTo>
                  <a:pt x="419283" y="179705"/>
                </a:lnTo>
                <a:lnTo>
                  <a:pt x="433705" y="222123"/>
                </a:lnTo>
                <a:lnTo>
                  <a:pt x="477900" y="234823"/>
                </a:lnTo>
                <a:lnTo>
                  <a:pt x="486663" y="234823"/>
                </a:lnTo>
                <a:lnTo>
                  <a:pt x="517778" y="229997"/>
                </a:lnTo>
                <a:lnTo>
                  <a:pt x="517778" y="198500"/>
                </a:lnTo>
                <a:lnTo>
                  <a:pt x="487806" y="198500"/>
                </a:lnTo>
                <a:lnTo>
                  <a:pt x="482981" y="197485"/>
                </a:lnTo>
                <a:lnTo>
                  <a:pt x="470407" y="179705"/>
                </a:lnTo>
                <a:lnTo>
                  <a:pt x="470281" y="100711"/>
                </a:lnTo>
                <a:close/>
              </a:path>
              <a:path w="1028064" h="294640">
                <a:moveTo>
                  <a:pt x="517778" y="193421"/>
                </a:moveTo>
                <a:lnTo>
                  <a:pt x="513461" y="193421"/>
                </a:lnTo>
                <a:lnTo>
                  <a:pt x="511809" y="194437"/>
                </a:lnTo>
                <a:lnTo>
                  <a:pt x="508762" y="195453"/>
                </a:lnTo>
                <a:lnTo>
                  <a:pt x="504570" y="196723"/>
                </a:lnTo>
                <a:lnTo>
                  <a:pt x="500252" y="197866"/>
                </a:lnTo>
                <a:lnTo>
                  <a:pt x="496824" y="198500"/>
                </a:lnTo>
                <a:lnTo>
                  <a:pt x="517778" y="198500"/>
                </a:lnTo>
                <a:lnTo>
                  <a:pt x="517778" y="193421"/>
                </a:lnTo>
                <a:close/>
              </a:path>
              <a:path w="1028064" h="294640">
                <a:moveTo>
                  <a:pt x="517778" y="64388"/>
                </a:moveTo>
                <a:lnTo>
                  <a:pt x="398271" y="64388"/>
                </a:lnTo>
                <a:lnTo>
                  <a:pt x="398271" y="100711"/>
                </a:lnTo>
                <a:lnTo>
                  <a:pt x="517778" y="100711"/>
                </a:lnTo>
                <a:lnTo>
                  <a:pt x="517778" y="64388"/>
                </a:lnTo>
                <a:close/>
              </a:path>
              <a:path w="1028064" h="294640">
                <a:moveTo>
                  <a:pt x="470281" y="16637"/>
                </a:moveTo>
                <a:lnTo>
                  <a:pt x="419226" y="16637"/>
                </a:lnTo>
                <a:lnTo>
                  <a:pt x="419226" y="64388"/>
                </a:lnTo>
                <a:lnTo>
                  <a:pt x="470281" y="64388"/>
                </a:lnTo>
                <a:lnTo>
                  <a:pt x="470281" y="16637"/>
                </a:lnTo>
                <a:close/>
              </a:path>
              <a:path w="1028064" h="294640">
                <a:moveTo>
                  <a:pt x="610107" y="64388"/>
                </a:moveTo>
                <a:lnTo>
                  <a:pt x="559053" y="64388"/>
                </a:lnTo>
                <a:lnTo>
                  <a:pt x="559053" y="231521"/>
                </a:lnTo>
                <a:lnTo>
                  <a:pt x="610107" y="231521"/>
                </a:lnTo>
                <a:lnTo>
                  <a:pt x="610107" y="64388"/>
                </a:lnTo>
                <a:close/>
              </a:path>
              <a:path w="1028064" h="294640">
                <a:moveTo>
                  <a:pt x="611505" y="0"/>
                </a:moveTo>
                <a:lnTo>
                  <a:pt x="557657" y="0"/>
                </a:lnTo>
                <a:lnTo>
                  <a:pt x="557657" y="40512"/>
                </a:lnTo>
                <a:lnTo>
                  <a:pt x="611505" y="40512"/>
                </a:lnTo>
                <a:lnTo>
                  <a:pt x="611505" y="0"/>
                </a:lnTo>
                <a:close/>
              </a:path>
              <a:path w="1028064" h="294640">
                <a:moveTo>
                  <a:pt x="714882" y="64388"/>
                </a:moveTo>
                <a:lnTo>
                  <a:pt x="663828" y="64388"/>
                </a:lnTo>
                <a:lnTo>
                  <a:pt x="663828" y="231521"/>
                </a:lnTo>
                <a:lnTo>
                  <a:pt x="714882" y="231521"/>
                </a:lnTo>
                <a:lnTo>
                  <a:pt x="714882" y="113030"/>
                </a:lnTo>
                <a:lnTo>
                  <a:pt x="720470" y="109600"/>
                </a:lnTo>
                <a:lnTo>
                  <a:pt x="725677" y="107061"/>
                </a:lnTo>
                <a:lnTo>
                  <a:pt x="730376" y="105410"/>
                </a:lnTo>
                <a:lnTo>
                  <a:pt x="735202" y="103886"/>
                </a:lnTo>
                <a:lnTo>
                  <a:pt x="739775" y="103124"/>
                </a:lnTo>
                <a:lnTo>
                  <a:pt x="821394" y="103124"/>
                </a:lnTo>
                <a:lnTo>
                  <a:pt x="819721" y="95265"/>
                </a:lnTo>
                <a:lnTo>
                  <a:pt x="815197" y="84445"/>
                </a:lnTo>
                <a:lnTo>
                  <a:pt x="814026" y="82804"/>
                </a:lnTo>
                <a:lnTo>
                  <a:pt x="714882" y="82804"/>
                </a:lnTo>
                <a:lnTo>
                  <a:pt x="714882" y="64388"/>
                </a:lnTo>
                <a:close/>
              </a:path>
              <a:path w="1028064" h="294640">
                <a:moveTo>
                  <a:pt x="821394" y="103124"/>
                </a:moveTo>
                <a:lnTo>
                  <a:pt x="750951" y="103124"/>
                </a:lnTo>
                <a:lnTo>
                  <a:pt x="756031" y="103886"/>
                </a:lnTo>
                <a:lnTo>
                  <a:pt x="759713" y="105663"/>
                </a:lnTo>
                <a:lnTo>
                  <a:pt x="771270" y="128397"/>
                </a:lnTo>
                <a:lnTo>
                  <a:pt x="772032" y="135128"/>
                </a:lnTo>
                <a:lnTo>
                  <a:pt x="772287" y="141859"/>
                </a:lnTo>
                <a:lnTo>
                  <a:pt x="772287" y="231521"/>
                </a:lnTo>
                <a:lnTo>
                  <a:pt x="823340" y="231521"/>
                </a:lnTo>
                <a:lnTo>
                  <a:pt x="823286" y="121793"/>
                </a:lnTo>
                <a:lnTo>
                  <a:pt x="822436" y="108015"/>
                </a:lnTo>
                <a:lnTo>
                  <a:pt x="821394" y="103124"/>
                </a:lnTo>
                <a:close/>
              </a:path>
              <a:path w="1028064" h="294640">
                <a:moveTo>
                  <a:pt x="768731" y="59817"/>
                </a:moveTo>
                <a:lnTo>
                  <a:pt x="728186" y="73009"/>
                </a:lnTo>
                <a:lnTo>
                  <a:pt x="714882" y="82804"/>
                </a:lnTo>
                <a:lnTo>
                  <a:pt x="814026" y="82804"/>
                </a:lnTo>
                <a:lnTo>
                  <a:pt x="780877" y="60795"/>
                </a:lnTo>
                <a:lnTo>
                  <a:pt x="768731" y="59817"/>
                </a:lnTo>
                <a:close/>
              </a:path>
              <a:path w="1028064" h="294640">
                <a:moveTo>
                  <a:pt x="885317" y="245491"/>
                </a:moveTo>
                <a:lnTo>
                  <a:pt x="879094" y="245491"/>
                </a:lnTo>
                <a:lnTo>
                  <a:pt x="879094" y="287274"/>
                </a:lnTo>
                <a:lnTo>
                  <a:pt x="923020" y="293957"/>
                </a:lnTo>
                <a:lnTo>
                  <a:pt x="939419" y="294513"/>
                </a:lnTo>
                <a:lnTo>
                  <a:pt x="949348" y="294251"/>
                </a:lnTo>
                <a:lnTo>
                  <a:pt x="990980" y="285003"/>
                </a:lnTo>
                <a:lnTo>
                  <a:pt x="1019685" y="255778"/>
                </a:lnTo>
                <a:lnTo>
                  <a:pt x="924940" y="255778"/>
                </a:lnTo>
                <a:lnTo>
                  <a:pt x="916939" y="254762"/>
                </a:lnTo>
                <a:lnTo>
                  <a:pt x="899032" y="250444"/>
                </a:lnTo>
                <a:lnTo>
                  <a:pt x="891539" y="248031"/>
                </a:lnTo>
                <a:lnTo>
                  <a:pt x="885317" y="245491"/>
                </a:lnTo>
                <a:close/>
              </a:path>
              <a:path w="1028064" h="294640">
                <a:moveTo>
                  <a:pt x="1027811" y="211962"/>
                </a:moveTo>
                <a:lnTo>
                  <a:pt x="976757" y="211962"/>
                </a:lnTo>
                <a:lnTo>
                  <a:pt x="976757" y="222123"/>
                </a:lnTo>
                <a:lnTo>
                  <a:pt x="976121" y="228092"/>
                </a:lnTo>
                <a:lnTo>
                  <a:pt x="954913" y="252984"/>
                </a:lnTo>
                <a:lnTo>
                  <a:pt x="949070" y="254888"/>
                </a:lnTo>
                <a:lnTo>
                  <a:pt x="941451" y="255778"/>
                </a:lnTo>
                <a:lnTo>
                  <a:pt x="1019685" y="255778"/>
                </a:lnTo>
                <a:lnTo>
                  <a:pt x="1027811" y="212344"/>
                </a:lnTo>
                <a:lnTo>
                  <a:pt x="1027811" y="211962"/>
                </a:lnTo>
                <a:close/>
              </a:path>
              <a:path w="1028064" h="294640">
                <a:moveTo>
                  <a:pt x="942594" y="59817"/>
                </a:moveTo>
                <a:lnTo>
                  <a:pt x="933957" y="59817"/>
                </a:lnTo>
                <a:lnTo>
                  <a:pt x="926861" y="60174"/>
                </a:lnTo>
                <a:lnTo>
                  <a:pt x="888089" y="76854"/>
                </a:lnTo>
                <a:lnTo>
                  <a:pt x="865237" y="115831"/>
                </a:lnTo>
                <a:lnTo>
                  <a:pt x="862076" y="143763"/>
                </a:lnTo>
                <a:lnTo>
                  <a:pt x="863217" y="163931"/>
                </a:lnTo>
                <a:lnTo>
                  <a:pt x="880237" y="208025"/>
                </a:lnTo>
                <a:lnTo>
                  <a:pt x="915830" y="227796"/>
                </a:lnTo>
                <a:lnTo>
                  <a:pt x="931544" y="229108"/>
                </a:lnTo>
                <a:lnTo>
                  <a:pt x="940688" y="229108"/>
                </a:lnTo>
                <a:lnTo>
                  <a:pt x="948944" y="227584"/>
                </a:lnTo>
                <a:lnTo>
                  <a:pt x="963930" y="221487"/>
                </a:lnTo>
                <a:lnTo>
                  <a:pt x="970695" y="217267"/>
                </a:lnTo>
                <a:lnTo>
                  <a:pt x="976757" y="211962"/>
                </a:lnTo>
                <a:lnTo>
                  <a:pt x="1027811" y="211962"/>
                </a:lnTo>
                <a:lnTo>
                  <a:pt x="1027811" y="188087"/>
                </a:lnTo>
                <a:lnTo>
                  <a:pt x="948436" y="188087"/>
                </a:lnTo>
                <a:lnTo>
                  <a:pt x="940556" y="187491"/>
                </a:lnTo>
                <a:lnTo>
                  <a:pt x="915070" y="156077"/>
                </a:lnTo>
                <a:lnTo>
                  <a:pt x="914526" y="144907"/>
                </a:lnTo>
                <a:lnTo>
                  <a:pt x="915165" y="134643"/>
                </a:lnTo>
                <a:lnTo>
                  <a:pt x="937132" y="101965"/>
                </a:lnTo>
                <a:lnTo>
                  <a:pt x="954658" y="98933"/>
                </a:lnTo>
                <a:lnTo>
                  <a:pt x="1027811" y="98933"/>
                </a:lnTo>
                <a:lnTo>
                  <a:pt x="1027811" y="71882"/>
                </a:lnTo>
                <a:lnTo>
                  <a:pt x="976502" y="71882"/>
                </a:lnTo>
                <a:lnTo>
                  <a:pt x="970788" y="68072"/>
                </a:lnTo>
                <a:lnTo>
                  <a:pt x="964311" y="65150"/>
                </a:lnTo>
                <a:lnTo>
                  <a:pt x="950340" y="60833"/>
                </a:lnTo>
                <a:lnTo>
                  <a:pt x="942594" y="59817"/>
                </a:lnTo>
                <a:close/>
              </a:path>
              <a:path w="1028064" h="294640">
                <a:moveTo>
                  <a:pt x="1027811" y="98933"/>
                </a:moveTo>
                <a:lnTo>
                  <a:pt x="957961" y="98933"/>
                </a:lnTo>
                <a:lnTo>
                  <a:pt x="961770" y="99313"/>
                </a:lnTo>
                <a:lnTo>
                  <a:pt x="970280" y="100837"/>
                </a:lnTo>
                <a:lnTo>
                  <a:pt x="973836" y="101854"/>
                </a:lnTo>
                <a:lnTo>
                  <a:pt x="976757" y="103124"/>
                </a:lnTo>
                <a:lnTo>
                  <a:pt x="976757" y="178816"/>
                </a:lnTo>
                <a:lnTo>
                  <a:pt x="972693" y="181610"/>
                </a:lnTo>
                <a:lnTo>
                  <a:pt x="968248" y="183896"/>
                </a:lnTo>
                <a:lnTo>
                  <a:pt x="958469" y="187198"/>
                </a:lnTo>
                <a:lnTo>
                  <a:pt x="953515" y="188087"/>
                </a:lnTo>
                <a:lnTo>
                  <a:pt x="1027811" y="188087"/>
                </a:lnTo>
                <a:lnTo>
                  <a:pt x="1027811" y="98933"/>
                </a:lnTo>
                <a:close/>
              </a:path>
              <a:path w="1028064" h="294640">
                <a:moveTo>
                  <a:pt x="1027811" y="64388"/>
                </a:moveTo>
                <a:lnTo>
                  <a:pt x="978281" y="64388"/>
                </a:lnTo>
                <a:lnTo>
                  <a:pt x="976502" y="71882"/>
                </a:lnTo>
                <a:lnTo>
                  <a:pt x="1027811" y="71882"/>
                </a:lnTo>
                <a:lnTo>
                  <a:pt x="1027811" y="6438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550" y="4462779"/>
            <a:ext cx="8454390" cy="51435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30"/>
              </a:spcBef>
            </a:pP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Obviously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by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looking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at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above scatter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plot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trendline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able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conclude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lesser the reviews 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lesser 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rating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as</a:t>
            </a:r>
            <a:r>
              <a:rPr dirty="0" sz="1550" spc="-18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well.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6" y="762000"/>
            <a:ext cx="8887968" cy="293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63499"/>
            <a:ext cx="2479040" cy="3924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5"/>
              <a:t>Price</a:t>
            </a:r>
            <a:r>
              <a:rPr dirty="0" sz="2400" spc="-645"/>
              <a:t> </a:t>
            </a:r>
            <a:r>
              <a:rPr dirty="0" sz="2400" spc="-15"/>
              <a:t>Vs</a:t>
            </a:r>
            <a:r>
              <a:rPr dirty="0" sz="2400" spc="-560"/>
              <a:t> </a:t>
            </a:r>
            <a:r>
              <a:rPr dirty="0" sz="2400"/>
              <a:t>Rating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2550" y="4090670"/>
            <a:ext cx="8439150" cy="51435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30"/>
              </a:spcBef>
            </a:pPr>
            <a:r>
              <a:rPr dirty="0" sz="1550" spc="-20">
                <a:solidFill>
                  <a:srgbClr val="124F5C"/>
                </a:solidFill>
                <a:latin typeface="Times New Roman"/>
                <a:cs typeface="Times New Roman"/>
              </a:rPr>
              <a:t>Inference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- - Of course,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as the price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application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increases,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there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fewer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downloads </a:t>
            </a:r>
            <a:r>
              <a:rPr dirty="0" sz="1550" spc="-20">
                <a:solidFill>
                  <a:srgbClr val="124F5C"/>
                </a:solidFill>
                <a:latin typeface="Times New Roman"/>
                <a:cs typeface="Times New Roman"/>
              </a:rPr>
              <a:t>hence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fewer  reviews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ratings as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we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can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visualize </a:t>
            </a:r>
            <a:r>
              <a:rPr dirty="0" sz="1550" spc="20">
                <a:solidFill>
                  <a:srgbClr val="124F5C"/>
                </a:solidFill>
                <a:latin typeface="Times New Roman"/>
                <a:cs typeface="Times New Roman"/>
              </a:rPr>
              <a:t>from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above</a:t>
            </a:r>
            <a:r>
              <a:rPr dirty="0" sz="1550" spc="34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scatter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plot.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429" y="733425"/>
            <a:ext cx="8931910" cy="308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88" y="147954"/>
            <a:ext cx="4255576" cy="294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43734" y="149479"/>
            <a:ext cx="1728478" cy="2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149" y="749260"/>
            <a:ext cx="8768400" cy="3407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550" y="4100195"/>
            <a:ext cx="8733155" cy="75311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70"/>
              </a:spcBef>
            </a:pP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Above bar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plot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represents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total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number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available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per category.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Family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at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first 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place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highest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number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35">
                <a:solidFill>
                  <a:srgbClr val="124F5C"/>
                </a:solidFill>
                <a:latin typeface="Times New Roman"/>
                <a:cs typeface="Times New Roman"/>
              </a:rPr>
              <a:t>1972,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game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settle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down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second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dirty="0" sz="1550" spc="35">
                <a:solidFill>
                  <a:srgbClr val="124F5C"/>
                </a:solidFill>
                <a:latin typeface="Times New Roman"/>
                <a:cs typeface="Times New Roman"/>
              </a:rPr>
              <a:t>1144 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applications,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tool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category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at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third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dirty="0" sz="1550" spc="30">
                <a:solidFill>
                  <a:srgbClr val="124F5C"/>
                </a:solidFill>
                <a:latin typeface="Times New Roman"/>
                <a:cs typeface="Times New Roman"/>
              </a:rPr>
              <a:t>843</a:t>
            </a:r>
            <a:r>
              <a:rPr dirty="0" sz="1550" spc="114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applications.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63499"/>
            <a:ext cx="7671434" cy="3924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35"/>
              <a:t>Totalfreeand</a:t>
            </a:r>
            <a:r>
              <a:rPr dirty="0" sz="2400" spc="-555"/>
              <a:t> </a:t>
            </a:r>
            <a:r>
              <a:rPr dirty="0" sz="2400" spc="10"/>
              <a:t>paidapplication</a:t>
            </a:r>
            <a:r>
              <a:rPr dirty="0" sz="2400" spc="-520"/>
              <a:t> </a:t>
            </a:r>
            <a:r>
              <a:rPr dirty="0" sz="2400" spc="30"/>
              <a:t>ineachcategory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2550" y="4100195"/>
            <a:ext cx="8825865" cy="743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5"/>
              </a:spcBef>
            </a:pP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From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above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bar </a:t>
            </a:r>
            <a:r>
              <a:rPr dirty="0" sz="1550" spc="5">
                <a:solidFill>
                  <a:srgbClr val="124F5C"/>
                </a:solidFill>
                <a:latin typeface="Times New Roman"/>
                <a:cs typeface="Times New Roman"/>
              </a:rPr>
              <a:t>plot, we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can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see the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total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number </a:t>
            </a:r>
            <a:r>
              <a:rPr dirty="0" sz="1550" spc="25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free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and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paid applications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each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category.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Number 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red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color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denotes the paid applications </a:t>
            </a:r>
            <a:r>
              <a:rPr dirty="0" sz="1550" spc="-10">
                <a:solidFill>
                  <a:srgbClr val="124F5C"/>
                </a:solidFill>
                <a:latin typeface="Times New Roman"/>
                <a:cs typeface="Times New Roman"/>
              </a:rPr>
              <a:t>whereas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the number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dirty="0" sz="1550" spc="-15">
                <a:solidFill>
                  <a:srgbClr val="124F5C"/>
                </a:solidFill>
                <a:latin typeface="Times New Roman"/>
                <a:cs typeface="Times New Roman"/>
              </a:rPr>
              <a:t>sky-blue 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color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denotes the </a:t>
            </a:r>
            <a:r>
              <a:rPr dirty="0" sz="1550">
                <a:solidFill>
                  <a:srgbClr val="124F5C"/>
                </a:solidFill>
                <a:latin typeface="Times New Roman"/>
                <a:cs typeface="Times New Roman"/>
              </a:rPr>
              <a:t>free application  </a:t>
            </a:r>
            <a:r>
              <a:rPr dirty="0" sz="1550" spc="10">
                <a:solidFill>
                  <a:srgbClr val="124F5C"/>
                </a:solidFill>
                <a:latin typeface="Times New Roman"/>
                <a:cs typeface="Times New Roman"/>
              </a:rPr>
              <a:t>in</a:t>
            </a:r>
            <a:r>
              <a:rPr dirty="0" sz="1550" spc="15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124F5C"/>
                </a:solidFill>
                <a:latin typeface="Times New Roman"/>
                <a:cs typeface="Times New Roman"/>
              </a:rPr>
              <a:t>categories.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13" y="752475"/>
            <a:ext cx="9016365" cy="3284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umesh Rathod</dc:creator>
  <dc:title>Capstone Project  Playstore App Review   Team Member Umesh Rathod   Koustav Biswas</dc:title>
  <dcterms:created xsi:type="dcterms:W3CDTF">2021-09-07T10:14:16Z</dcterms:created>
  <dcterms:modified xsi:type="dcterms:W3CDTF">2021-09-07T10:14:16Z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2021-09-06T00:00:00Z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2021-09-07T00:00:00Z</vt:filetime>
  </property>
</Properties>
</file>