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95799c1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95799c1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95799c1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95799c1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95799c1b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95799c1b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799c1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95799c1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95799c1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95799c1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95799c1b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95799c1b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My Cinema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64525" y="159450"/>
            <a:ext cx="85206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8"/>
              <a:t>Requirement</a:t>
            </a:r>
            <a:endParaRPr b="1" sz="2188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775975"/>
            <a:ext cx="8520600" cy="4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 u="sng"/>
              <a:t>Functional </a:t>
            </a:r>
            <a:r>
              <a:rPr lang="en" sz="7600" u="sng"/>
              <a:t>requirement</a:t>
            </a:r>
            <a:r>
              <a:rPr lang="en" sz="7600"/>
              <a:t> :- 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/>
              <a:t>	user can search movies based on city, theatre, movie and vice versa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/>
              <a:t>	user can select the theatre and reserve the seats.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/>
              <a:t>	user can do payment and place the order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/>
              <a:t>	user can cancel the ticket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/>
              <a:t>	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/>
              <a:t>	public API :-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/>
              <a:t>	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/>
              <a:t>	/search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user can search based on city or theatre or movie, methods can be as   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/>
              <a:t>       below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/>
              <a:t>	  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/>
              <a:t>	  getTheatreByMovie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/>
              <a:t>	  getMovieByTheatre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/>
              <a:t>	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600"/>
              <a:t>	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264525" y="159450"/>
            <a:ext cx="85206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8"/>
              <a:t>Requirement</a:t>
            </a:r>
            <a:endParaRPr b="1" sz="2188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775975"/>
            <a:ext cx="8520600" cy="4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 u="sng"/>
              <a:t>Functional requirement</a:t>
            </a:r>
            <a:r>
              <a:rPr lang="en" sz="7600"/>
              <a:t> :- 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</a:t>
            </a:r>
            <a:r>
              <a:rPr lang="en" sz="7600"/>
              <a:t>/reserve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user can select the seat and app will show the pricing details, 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       method can be as below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reserveSeat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       /payment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  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        User do the payment - initiatePayment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/cancel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user can cancel the ticket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264525" y="159450"/>
            <a:ext cx="85206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8"/>
              <a:t>Requirement</a:t>
            </a:r>
            <a:endParaRPr b="1" sz="2188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775975"/>
            <a:ext cx="8520600" cy="42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 u="sng"/>
              <a:t>Non-f</a:t>
            </a:r>
            <a:r>
              <a:rPr lang="en" sz="7600" u="sng"/>
              <a:t>unctional requirement</a:t>
            </a:r>
            <a:r>
              <a:rPr lang="en" sz="7600"/>
              <a:t> :- 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Scalability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       Fault </a:t>
            </a:r>
            <a:r>
              <a:rPr lang="en" sz="7600"/>
              <a:t>tolerant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       Availability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       Latency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       Database Strategy - </a:t>
            </a:r>
            <a:br>
              <a:rPr lang="en" sz="7600"/>
            </a:b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       Master-master replication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       Federation or sharding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       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</a:t>
            </a:r>
            <a:endParaRPr sz="7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313550"/>
            <a:ext cx="8520600" cy="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High Level Architecture</a:t>
            </a:r>
            <a:endParaRPr sz="3080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 flipH="1" rot="10800000">
            <a:off x="311700" y="4739850"/>
            <a:ext cx="8520600" cy="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625" y="1013450"/>
            <a:ext cx="6842274" cy="3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313550"/>
            <a:ext cx="8520600" cy="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Low</a:t>
            </a:r>
            <a:r>
              <a:rPr lang="en" sz="3080"/>
              <a:t> Level Architecture</a:t>
            </a:r>
            <a:endParaRPr sz="3080"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 flipH="1" rot="10800000">
            <a:off x="311700" y="4739850"/>
            <a:ext cx="8520600" cy="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75" y="1013450"/>
            <a:ext cx="7502900" cy="39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313550"/>
            <a:ext cx="8520600" cy="5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Initial Database Design</a:t>
            </a:r>
            <a:endParaRPr sz="3080"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 flipH="1" rot="10800000">
            <a:off x="311700" y="4739850"/>
            <a:ext cx="8520600" cy="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125" y="1013450"/>
            <a:ext cx="7248076" cy="39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