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996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9d06a43c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9d06a43c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9d06a43c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9d06a43c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244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9d06a43c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9d06a43c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2824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-1849650" y="117850"/>
            <a:ext cx="8520600" cy="5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                           </a:t>
            </a:r>
            <a:r>
              <a:rPr lang="en" sz="1800" u="sng"/>
              <a:t>Employee Satisfaction Portal</a:t>
            </a:r>
            <a:endParaRPr sz="4600" u="sng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54575" y="713050"/>
            <a:ext cx="8282100" cy="4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Front-End — React js (version – 16+)</a:t>
            </a:r>
            <a:endParaRPr sz="1600"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Clone the project from github, and then run “npm install”, once all the dependencies installed, run “npm start”</a:t>
            </a:r>
            <a:endParaRPr sz="1300" dirty="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This command will start our frontend on port 3000, and when we load </a:t>
            </a:r>
            <a:r>
              <a:rPr lang="en" sz="1300" u="sng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http://localhost:3000</a:t>
            </a:r>
            <a:r>
              <a:rPr lang="en" sz="1300" dirty="0"/>
              <a:t>, it will open “Employee Satisfaction Index Portal”</a:t>
            </a:r>
            <a:endParaRPr sz="1600" b="1" dirty="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This page presents multiple question to check if employee is satisfied/not satisfied/happy in the organization</a:t>
            </a:r>
            <a:endParaRPr sz="1300" dirty="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Once employee enters answer for each questions  in yes/no/sometime form and submit the response.</a:t>
            </a:r>
            <a:endParaRPr sz="1300" dirty="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A call goes to backend service</a:t>
            </a:r>
            <a:endParaRPr sz="13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Back-End — Spring Boot (version 3) with jdk 17 and gradle 7.6</a:t>
            </a:r>
            <a:endParaRPr sz="16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          Clone this project from github and import on any IDE as gradle project, once all the dependencies   </a:t>
            </a:r>
            <a:endParaRPr sz="13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          installed then run main class as java application</a:t>
            </a:r>
            <a:endParaRPr sz="13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At backend, the logic checks how many yes/no/sometime has entered and based on some calculation returns happy/satisfied/not satisfied as response back to the front-end.</a:t>
            </a:r>
            <a:endParaRPr sz="13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Note :- both server must be running in order to see whole app working</a:t>
            </a:r>
            <a:endParaRPr sz="13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-1849650" y="117850"/>
            <a:ext cx="8520600" cy="5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                                   </a:t>
            </a:r>
            <a:r>
              <a:rPr lang="en" sz="1800" u="sng" dirty="0"/>
              <a:t>Front – End screen before submission</a:t>
            </a:r>
            <a:endParaRPr sz="4600" u="sng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54575" y="713050"/>
            <a:ext cx="8282100" cy="4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D9FD40-D5FA-00ED-1325-085448021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333" y="658678"/>
            <a:ext cx="6477333" cy="441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13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-1849650" y="117850"/>
            <a:ext cx="8520600" cy="5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                                   </a:t>
            </a:r>
            <a:r>
              <a:rPr lang="en" sz="1800" u="sng" dirty="0"/>
              <a:t>Front – End screen after submission</a:t>
            </a:r>
            <a:endParaRPr sz="4600" u="sng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54575" y="713050"/>
            <a:ext cx="8282100" cy="4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DAE960-F42A-E8FC-4262-7CB9545A8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888" y="658678"/>
            <a:ext cx="6312224" cy="436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4130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214</Words>
  <Application>Microsoft Office PowerPoint</Application>
  <PresentationFormat>On-screen Show (16:9)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Simple Light</vt:lpstr>
      <vt:lpstr>                                   Employee Satisfaction Portal</vt:lpstr>
      <vt:lpstr>                                   Front – End screen before submission</vt:lpstr>
      <vt:lpstr>                                   Front – End screen after 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  Employee Satisfaction Portal</dc:title>
  <cp:lastModifiedBy>Rohit Modi</cp:lastModifiedBy>
  <cp:revision>2</cp:revision>
  <dcterms:modified xsi:type="dcterms:W3CDTF">2023-02-16T13:28:30Z</dcterms:modified>
</cp:coreProperties>
</file>