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18"/>
  </p:notesMasterIdLst>
  <p:sldIdLst>
    <p:sldId id="256" r:id="rId2"/>
    <p:sldId id="257" r:id="rId3"/>
    <p:sldId id="259" r:id="rId4"/>
    <p:sldId id="260" r:id="rId5"/>
    <p:sldId id="261" r:id="rId6"/>
    <p:sldId id="262" r:id="rId7"/>
    <p:sldId id="263" r:id="rId8"/>
    <p:sldId id="264" r:id="rId9"/>
    <p:sldId id="275" r:id="rId10"/>
    <p:sldId id="276" r:id="rId11"/>
    <p:sldId id="278" r:id="rId12"/>
    <p:sldId id="279" r:id="rId13"/>
    <p:sldId id="280" r:id="rId14"/>
    <p:sldId id="281" r:id="rId15"/>
    <p:sldId id="271"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99374C"/>
    <a:srgbClr val="000000"/>
    <a:srgbClr val="FF33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9EFD30-8EBF-480A-9F43-63E0ECB3DA8C}" v="4" dt="2022-11-02T06:16:46.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20" y="-5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moon" userId="f3df37961a91e9b4" providerId="LiveId" clId="{C64318DF-3B66-4486-98FE-A8BD5484E3E3}"/>
    <pc:docChg chg="modSld">
      <pc:chgData name="rohit moon" userId="f3df37961a91e9b4" providerId="LiveId" clId="{C64318DF-3B66-4486-98FE-A8BD5484E3E3}" dt="2022-08-06T17:50:13.466" v="2" actId="20577"/>
      <pc:docMkLst>
        <pc:docMk/>
      </pc:docMkLst>
      <pc:sldChg chg="modSp mod">
        <pc:chgData name="rohit moon" userId="f3df37961a91e9b4" providerId="LiveId" clId="{C64318DF-3B66-4486-98FE-A8BD5484E3E3}" dt="2022-08-06T17:50:13.466" v="2" actId="20577"/>
        <pc:sldMkLst>
          <pc:docMk/>
          <pc:sldMk cId="825896396" sldId="263"/>
        </pc:sldMkLst>
        <pc:spChg chg="mod">
          <ac:chgData name="rohit moon" userId="f3df37961a91e9b4" providerId="LiveId" clId="{C64318DF-3B66-4486-98FE-A8BD5484E3E3}" dt="2022-08-06T17:50:13.466" v="2" actId="20577"/>
          <ac:spMkLst>
            <pc:docMk/>
            <pc:sldMk cId="825896396" sldId="263"/>
            <ac:spMk id="8" creationId="{E08C01D4-F019-24F0-D412-E1BFDBC12A8B}"/>
          </ac:spMkLst>
        </pc:spChg>
      </pc:sldChg>
    </pc:docChg>
  </pc:docChgLst>
  <pc:docChgLst>
    <pc:chgData name="rohit moon" userId="f3df37961a91e9b4" providerId="LiveId" clId="{B7EA2918-7B43-4285-99B4-6AE20F839898}"/>
    <pc:docChg chg="undo custSel addSld delSld modSld">
      <pc:chgData name="rohit moon" userId="f3df37961a91e9b4" providerId="LiveId" clId="{B7EA2918-7B43-4285-99B4-6AE20F839898}" dt="2022-10-12T14:36:58.850" v="659"/>
      <pc:docMkLst>
        <pc:docMk/>
      </pc:docMkLst>
      <pc:sldChg chg="modSp mod">
        <pc:chgData name="rohit moon" userId="f3df37961a91e9b4" providerId="LiveId" clId="{B7EA2918-7B43-4285-99B4-6AE20F839898}" dt="2022-08-17T15:44:50.299" v="53" actId="20577"/>
        <pc:sldMkLst>
          <pc:docMk/>
          <pc:sldMk cId="0" sldId="256"/>
        </pc:sldMkLst>
        <pc:spChg chg="mod">
          <ac:chgData name="rohit moon" userId="f3df37961a91e9b4" providerId="LiveId" clId="{B7EA2918-7B43-4285-99B4-6AE20F839898}" dt="2022-08-17T15:44:50.299" v="53" actId="20577"/>
          <ac:spMkLst>
            <pc:docMk/>
            <pc:sldMk cId="0" sldId="256"/>
            <ac:spMk id="6" creationId="{30E89FED-8D5F-93F6-3D52-7F8F97FEF47D}"/>
          </ac:spMkLst>
        </pc:spChg>
      </pc:sldChg>
      <pc:sldChg chg="modSp mod">
        <pc:chgData name="rohit moon" userId="f3df37961a91e9b4" providerId="LiveId" clId="{B7EA2918-7B43-4285-99B4-6AE20F839898}" dt="2022-08-17T16:42:59.474" v="431" actId="123"/>
        <pc:sldMkLst>
          <pc:docMk/>
          <pc:sldMk cId="1239183255" sldId="262"/>
        </pc:sldMkLst>
        <pc:spChg chg="mod">
          <ac:chgData name="rohit moon" userId="f3df37961a91e9b4" providerId="LiveId" clId="{B7EA2918-7B43-4285-99B4-6AE20F839898}" dt="2022-08-17T16:42:59.474" v="431" actId="123"/>
          <ac:spMkLst>
            <pc:docMk/>
            <pc:sldMk cId="1239183255" sldId="262"/>
            <ac:spMk id="3" creationId="{5480C4CB-9711-4295-883B-38B3B0A9AF9D}"/>
          </ac:spMkLst>
        </pc:spChg>
      </pc:sldChg>
      <pc:sldChg chg="modSp mod">
        <pc:chgData name="rohit moon" userId="f3df37961a91e9b4" providerId="LiveId" clId="{B7EA2918-7B43-4285-99B4-6AE20F839898}" dt="2022-08-17T16:43:22.599" v="434" actId="123"/>
        <pc:sldMkLst>
          <pc:docMk/>
          <pc:sldMk cId="3954059024" sldId="275"/>
        </pc:sldMkLst>
        <pc:spChg chg="mod">
          <ac:chgData name="rohit moon" userId="f3df37961a91e9b4" providerId="LiveId" clId="{B7EA2918-7B43-4285-99B4-6AE20F839898}" dt="2022-08-17T16:43:22.599" v="434" actId="123"/>
          <ac:spMkLst>
            <pc:docMk/>
            <pc:sldMk cId="3954059024" sldId="275"/>
            <ac:spMk id="4" creationId="{FA878706-907C-E99D-6590-D27554F6E621}"/>
          </ac:spMkLst>
        </pc:spChg>
      </pc:sldChg>
      <pc:sldChg chg="new del">
        <pc:chgData name="rohit moon" userId="f3df37961a91e9b4" providerId="LiveId" clId="{B7EA2918-7B43-4285-99B4-6AE20F839898}" dt="2022-08-17T15:45:51.728" v="55" actId="47"/>
        <pc:sldMkLst>
          <pc:docMk/>
          <pc:sldMk cId="3858559688" sldId="276"/>
        </pc:sldMkLst>
      </pc:sldChg>
      <pc:sldChg chg="addSp delSp modSp add mod">
        <pc:chgData name="rohit moon" userId="f3df37961a91e9b4" providerId="LiveId" clId="{B7EA2918-7B43-4285-99B4-6AE20F839898}" dt="2022-08-17T16:38:34.654" v="430" actId="1076"/>
        <pc:sldMkLst>
          <pc:docMk/>
          <pc:sldMk cId="4140604637" sldId="276"/>
        </pc:sldMkLst>
        <pc:spChg chg="mod">
          <ac:chgData name="rohit moon" userId="f3df37961a91e9b4" providerId="LiveId" clId="{B7EA2918-7B43-4285-99B4-6AE20F839898}" dt="2022-08-17T15:46:38.294" v="77" actId="20577"/>
          <ac:spMkLst>
            <pc:docMk/>
            <pc:sldMk cId="4140604637" sldId="276"/>
            <ac:spMk id="2" creationId="{CCCD84DD-F08F-1A83-B6B6-AC83B2D500D8}"/>
          </ac:spMkLst>
        </pc:spChg>
        <pc:spChg chg="del mod">
          <ac:chgData name="rohit moon" userId="f3df37961a91e9b4" providerId="LiveId" clId="{B7EA2918-7B43-4285-99B4-6AE20F839898}" dt="2022-08-17T15:49:19.977" v="81" actId="931"/>
          <ac:spMkLst>
            <pc:docMk/>
            <pc:sldMk cId="4140604637" sldId="276"/>
            <ac:spMk id="4" creationId="{FA878706-907C-E99D-6590-D27554F6E621}"/>
          </ac:spMkLst>
        </pc:spChg>
        <pc:spChg chg="add mod">
          <ac:chgData name="rohit moon" userId="f3df37961a91e9b4" providerId="LiveId" clId="{B7EA2918-7B43-4285-99B4-6AE20F839898}" dt="2022-08-17T15:51:19.585" v="125" actId="1076"/>
          <ac:spMkLst>
            <pc:docMk/>
            <pc:sldMk cId="4140604637" sldId="276"/>
            <ac:spMk id="7" creationId="{47CFC642-3ECD-7790-A273-DD276B121C36}"/>
          </ac:spMkLst>
        </pc:spChg>
        <pc:picChg chg="add mod">
          <ac:chgData name="rohit moon" userId="f3df37961a91e9b4" providerId="LiveId" clId="{B7EA2918-7B43-4285-99B4-6AE20F839898}" dt="2022-08-17T16:38:34.654" v="430" actId="1076"/>
          <ac:picMkLst>
            <pc:docMk/>
            <pc:sldMk cId="4140604637" sldId="276"/>
            <ac:picMk id="6" creationId="{11525012-43EC-B886-668F-6ECAAC67E68A}"/>
          </ac:picMkLst>
        </pc:picChg>
      </pc:sldChg>
      <pc:sldChg chg="new del">
        <pc:chgData name="rohit moon" userId="f3df37961a91e9b4" providerId="LiveId" clId="{B7EA2918-7B43-4285-99B4-6AE20F839898}" dt="2022-08-17T15:51:46.981" v="128" actId="47"/>
        <pc:sldMkLst>
          <pc:docMk/>
          <pc:sldMk cId="2622467722" sldId="277"/>
        </pc:sldMkLst>
      </pc:sldChg>
      <pc:sldChg chg="addSp delSp modSp add mod">
        <pc:chgData name="rohit moon" userId="f3df37961a91e9b4" providerId="LiveId" clId="{B7EA2918-7B43-4285-99B4-6AE20F839898}" dt="2022-08-17T16:23:48.123" v="270" actId="20577"/>
        <pc:sldMkLst>
          <pc:docMk/>
          <pc:sldMk cId="4028428643" sldId="277"/>
        </pc:sldMkLst>
        <pc:spChg chg="mod">
          <ac:chgData name="rohit moon" userId="f3df37961a91e9b4" providerId="LiveId" clId="{B7EA2918-7B43-4285-99B4-6AE20F839898}" dt="2022-08-17T15:52:57.520" v="152" actId="20577"/>
          <ac:spMkLst>
            <pc:docMk/>
            <pc:sldMk cId="4028428643" sldId="277"/>
            <ac:spMk id="2" creationId="{CCCD84DD-F08F-1A83-B6B6-AC83B2D500D8}"/>
          </ac:spMkLst>
        </pc:spChg>
        <pc:spChg chg="add mod">
          <ac:chgData name="rohit moon" userId="f3df37961a91e9b4" providerId="LiveId" clId="{B7EA2918-7B43-4285-99B4-6AE20F839898}" dt="2022-08-17T16:23:48.123" v="270" actId="20577"/>
          <ac:spMkLst>
            <pc:docMk/>
            <pc:sldMk cId="4028428643" sldId="277"/>
            <ac:spMk id="5" creationId="{C41C064E-B2CD-703E-08FC-04E90837B09B}"/>
          </ac:spMkLst>
        </pc:spChg>
        <pc:spChg chg="del">
          <ac:chgData name="rohit moon" userId="f3df37961a91e9b4" providerId="LiveId" clId="{B7EA2918-7B43-4285-99B4-6AE20F839898}" dt="2022-08-17T15:52:26.755" v="132" actId="478"/>
          <ac:spMkLst>
            <pc:docMk/>
            <pc:sldMk cId="4028428643" sldId="277"/>
            <ac:spMk id="7" creationId="{47CFC642-3ECD-7790-A273-DD276B121C36}"/>
          </ac:spMkLst>
        </pc:spChg>
        <pc:picChg chg="del">
          <ac:chgData name="rohit moon" userId="f3df37961a91e9b4" providerId="LiveId" clId="{B7EA2918-7B43-4285-99B4-6AE20F839898}" dt="2022-08-17T15:51:56.632" v="130" actId="478"/>
          <ac:picMkLst>
            <pc:docMk/>
            <pc:sldMk cId="4028428643" sldId="277"/>
            <ac:picMk id="6" creationId="{11525012-43EC-B886-668F-6ECAAC67E68A}"/>
          </ac:picMkLst>
        </pc:picChg>
      </pc:sldChg>
      <pc:sldChg chg="modSp add mod">
        <pc:chgData name="rohit moon" userId="f3df37961a91e9b4" providerId="LiveId" clId="{B7EA2918-7B43-4285-99B4-6AE20F839898}" dt="2022-08-17T16:27:32.222" v="316" actId="1076"/>
        <pc:sldMkLst>
          <pc:docMk/>
          <pc:sldMk cId="1070781113" sldId="278"/>
        </pc:sldMkLst>
        <pc:spChg chg="mod">
          <ac:chgData name="rohit moon" userId="f3df37961a91e9b4" providerId="LiveId" clId="{B7EA2918-7B43-4285-99B4-6AE20F839898}" dt="2022-08-17T16:25:07.363" v="272" actId="20577"/>
          <ac:spMkLst>
            <pc:docMk/>
            <pc:sldMk cId="1070781113" sldId="278"/>
            <ac:spMk id="2" creationId="{CCCD84DD-F08F-1A83-B6B6-AC83B2D500D8}"/>
          </ac:spMkLst>
        </pc:spChg>
        <pc:spChg chg="mod">
          <ac:chgData name="rohit moon" userId="f3df37961a91e9b4" providerId="LiveId" clId="{B7EA2918-7B43-4285-99B4-6AE20F839898}" dt="2022-08-17T16:27:32.222" v="316" actId="1076"/>
          <ac:spMkLst>
            <pc:docMk/>
            <pc:sldMk cId="1070781113" sldId="278"/>
            <ac:spMk id="5" creationId="{C41C064E-B2CD-703E-08FC-04E90837B09B}"/>
          </ac:spMkLst>
        </pc:spChg>
      </pc:sldChg>
      <pc:sldChg chg="addSp delSp modSp add mod">
        <pc:chgData name="rohit moon" userId="f3df37961a91e9b4" providerId="LiveId" clId="{B7EA2918-7B43-4285-99B4-6AE20F839898}" dt="2022-08-17T16:35:29.340" v="419" actId="1076"/>
        <pc:sldMkLst>
          <pc:docMk/>
          <pc:sldMk cId="709835546" sldId="279"/>
        </pc:sldMkLst>
        <pc:spChg chg="mod">
          <ac:chgData name="rohit moon" userId="f3df37961a91e9b4" providerId="LiveId" clId="{B7EA2918-7B43-4285-99B4-6AE20F839898}" dt="2022-08-17T16:28:36.567" v="348" actId="20577"/>
          <ac:spMkLst>
            <pc:docMk/>
            <pc:sldMk cId="709835546" sldId="279"/>
            <ac:spMk id="2" creationId="{CCCD84DD-F08F-1A83-B6B6-AC83B2D500D8}"/>
          </ac:spMkLst>
        </pc:spChg>
        <pc:spChg chg="del mod">
          <ac:chgData name="rohit moon" userId="f3df37961a91e9b4" providerId="LiveId" clId="{B7EA2918-7B43-4285-99B4-6AE20F839898}" dt="2022-08-17T16:35:01.116" v="412" actId="931"/>
          <ac:spMkLst>
            <pc:docMk/>
            <pc:sldMk cId="709835546" sldId="279"/>
            <ac:spMk id="5" creationId="{C41C064E-B2CD-703E-08FC-04E90837B09B}"/>
          </ac:spMkLst>
        </pc:spChg>
        <pc:picChg chg="add mod">
          <ac:chgData name="rohit moon" userId="f3df37961a91e9b4" providerId="LiveId" clId="{B7EA2918-7B43-4285-99B4-6AE20F839898}" dt="2022-08-17T16:35:29.340" v="419" actId="1076"/>
          <ac:picMkLst>
            <pc:docMk/>
            <pc:sldMk cId="709835546" sldId="279"/>
            <ac:picMk id="6" creationId="{8836FB24-E416-9EBA-717D-42976FBB7C27}"/>
          </ac:picMkLst>
        </pc:picChg>
      </pc:sldChg>
      <pc:sldChg chg="addSp delSp modSp add mod">
        <pc:chgData name="rohit moon" userId="f3df37961a91e9b4" providerId="LiveId" clId="{B7EA2918-7B43-4285-99B4-6AE20F839898}" dt="2022-08-17T16:35:25.933" v="418" actId="1076"/>
        <pc:sldMkLst>
          <pc:docMk/>
          <pc:sldMk cId="2020680424" sldId="280"/>
        </pc:sldMkLst>
        <pc:spChg chg="mod">
          <ac:chgData name="rohit moon" userId="f3df37961a91e9b4" providerId="LiveId" clId="{B7EA2918-7B43-4285-99B4-6AE20F839898}" dt="2022-08-17T16:29:27.029" v="379" actId="20577"/>
          <ac:spMkLst>
            <pc:docMk/>
            <pc:sldMk cId="2020680424" sldId="280"/>
            <ac:spMk id="2" creationId="{CCCD84DD-F08F-1A83-B6B6-AC83B2D500D8}"/>
          </ac:spMkLst>
        </pc:spChg>
        <pc:spChg chg="del">
          <ac:chgData name="rohit moon" userId="f3df37961a91e9b4" providerId="LiveId" clId="{B7EA2918-7B43-4285-99B4-6AE20F839898}" dt="2022-08-17T16:35:13.300" v="413" actId="931"/>
          <ac:spMkLst>
            <pc:docMk/>
            <pc:sldMk cId="2020680424" sldId="280"/>
            <ac:spMk id="5" creationId="{C41C064E-B2CD-703E-08FC-04E90837B09B}"/>
          </ac:spMkLst>
        </pc:spChg>
        <pc:picChg chg="add mod">
          <ac:chgData name="rohit moon" userId="f3df37961a91e9b4" providerId="LiveId" clId="{B7EA2918-7B43-4285-99B4-6AE20F839898}" dt="2022-08-17T16:35:25.933" v="418" actId="1076"/>
          <ac:picMkLst>
            <pc:docMk/>
            <pc:sldMk cId="2020680424" sldId="280"/>
            <ac:picMk id="6" creationId="{3967FB8B-F115-CAB8-29D9-2E10CDFD4F6B}"/>
          </ac:picMkLst>
        </pc:picChg>
      </pc:sldChg>
      <pc:sldChg chg="addSp delSp modSp add mod">
        <pc:chgData name="rohit moon" userId="f3df37961a91e9b4" providerId="LiveId" clId="{B7EA2918-7B43-4285-99B4-6AE20F839898}" dt="2022-08-17T16:35:52.388" v="423" actId="1076"/>
        <pc:sldMkLst>
          <pc:docMk/>
          <pc:sldMk cId="1146629931" sldId="281"/>
        </pc:sldMkLst>
        <pc:spChg chg="mod">
          <ac:chgData name="rohit moon" userId="f3df37961a91e9b4" providerId="LiveId" clId="{B7EA2918-7B43-4285-99B4-6AE20F839898}" dt="2022-08-17T16:29:38.853" v="394" actId="20577"/>
          <ac:spMkLst>
            <pc:docMk/>
            <pc:sldMk cId="1146629931" sldId="281"/>
            <ac:spMk id="2" creationId="{CCCD84DD-F08F-1A83-B6B6-AC83B2D500D8}"/>
          </ac:spMkLst>
        </pc:spChg>
        <pc:spChg chg="del">
          <ac:chgData name="rohit moon" userId="f3df37961a91e9b4" providerId="LiveId" clId="{B7EA2918-7B43-4285-99B4-6AE20F839898}" dt="2022-08-17T16:35:42.504" v="420" actId="931"/>
          <ac:spMkLst>
            <pc:docMk/>
            <pc:sldMk cId="1146629931" sldId="281"/>
            <ac:spMk id="5" creationId="{C41C064E-B2CD-703E-08FC-04E90837B09B}"/>
          </ac:spMkLst>
        </pc:spChg>
        <pc:picChg chg="add mod">
          <ac:chgData name="rohit moon" userId="f3df37961a91e9b4" providerId="LiveId" clId="{B7EA2918-7B43-4285-99B4-6AE20F839898}" dt="2022-08-17T16:35:52.388" v="423" actId="1076"/>
          <ac:picMkLst>
            <pc:docMk/>
            <pc:sldMk cId="1146629931" sldId="281"/>
            <ac:picMk id="6" creationId="{7DB1153C-8000-8B23-9168-5950311A54F7}"/>
          </ac:picMkLst>
        </pc:picChg>
      </pc:sldChg>
      <pc:sldChg chg="addSp delSp modSp add mod">
        <pc:chgData name="rohit moon" userId="f3df37961a91e9b4" providerId="LiveId" clId="{B7EA2918-7B43-4285-99B4-6AE20F839898}" dt="2022-08-17T16:36:17.933" v="429" actId="1076"/>
        <pc:sldMkLst>
          <pc:docMk/>
          <pc:sldMk cId="4239031867" sldId="282"/>
        </pc:sldMkLst>
        <pc:spChg chg="mod">
          <ac:chgData name="rohit moon" userId="f3df37961a91e9b4" providerId="LiveId" clId="{B7EA2918-7B43-4285-99B4-6AE20F839898}" dt="2022-08-17T16:29:52.332" v="411" actId="20577"/>
          <ac:spMkLst>
            <pc:docMk/>
            <pc:sldMk cId="4239031867" sldId="282"/>
            <ac:spMk id="2" creationId="{CCCD84DD-F08F-1A83-B6B6-AC83B2D500D8}"/>
          </ac:spMkLst>
        </pc:spChg>
        <pc:spChg chg="del">
          <ac:chgData name="rohit moon" userId="f3df37961a91e9b4" providerId="LiveId" clId="{B7EA2918-7B43-4285-99B4-6AE20F839898}" dt="2022-08-17T16:36:00.606" v="424" actId="931"/>
          <ac:spMkLst>
            <pc:docMk/>
            <pc:sldMk cId="4239031867" sldId="282"/>
            <ac:spMk id="5" creationId="{C41C064E-B2CD-703E-08FC-04E90837B09B}"/>
          </ac:spMkLst>
        </pc:spChg>
        <pc:picChg chg="add mod">
          <ac:chgData name="rohit moon" userId="f3df37961a91e9b4" providerId="LiveId" clId="{B7EA2918-7B43-4285-99B4-6AE20F839898}" dt="2022-08-17T16:36:17.933" v="429" actId="1076"/>
          <ac:picMkLst>
            <pc:docMk/>
            <pc:sldMk cId="4239031867" sldId="282"/>
            <ac:picMk id="6" creationId="{4FB453EF-6FEC-FF1C-D85B-BD172C813F67}"/>
          </ac:picMkLst>
        </pc:picChg>
      </pc:sldChg>
      <pc:sldChg chg="addSp delSp modSp add mod">
        <pc:chgData name="rohit moon" userId="f3df37961a91e9b4" providerId="LiveId" clId="{B7EA2918-7B43-4285-99B4-6AE20F839898}" dt="2022-10-12T14:36:06.410" v="652" actId="20577"/>
        <pc:sldMkLst>
          <pc:docMk/>
          <pc:sldMk cId="68744956" sldId="283"/>
        </pc:sldMkLst>
        <pc:spChg chg="mod">
          <ac:chgData name="rohit moon" userId="f3df37961a91e9b4" providerId="LiveId" clId="{B7EA2918-7B43-4285-99B4-6AE20F839898}" dt="2022-10-12T14:36:06.410" v="652" actId="20577"/>
          <ac:spMkLst>
            <pc:docMk/>
            <pc:sldMk cId="68744956" sldId="283"/>
            <ac:spMk id="2" creationId="{CCCD84DD-F08F-1A83-B6B6-AC83B2D500D8}"/>
          </ac:spMkLst>
        </pc:spChg>
        <pc:spChg chg="add del mod">
          <ac:chgData name="rohit moon" userId="f3df37961a91e9b4" providerId="LiveId" clId="{B7EA2918-7B43-4285-99B4-6AE20F839898}" dt="2022-10-12T14:22:14.603" v="485" actId="931"/>
          <ac:spMkLst>
            <pc:docMk/>
            <pc:sldMk cId="68744956" sldId="283"/>
            <ac:spMk id="5" creationId="{3E880CF3-4F11-0228-224D-A6E3166E8EF1}"/>
          </ac:spMkLst>
        </pc:spChg>
        <pc:spChg chg="add mod">
          <ac:chgData name="rohit moon" userId="f3df37961a91e9b4" providerId="LiveId" clId="{B7EA2918-7B43-4285-99B4-6AE20F839898}" dt="2022-10-12T14:29:38.639" v="548" actId="1076"/>
          <ac:spMkLst>
            <pc:docMk/>
            <pc:sldMk cId="68744956" sldId="283"/>
            <ac:spMk id="9" creationId="{BCDE598B-FAB1-BB0F-8BBF-19AB06D5B699}"/>
          </ac:spMkLst>
        </pc:spChg>
        <pc:picChg chg="del">
          <ac:chgData name="rohit moon" userId="f3df37961a91e9b4" providerId="LiveId" clId="{B7EA2918-7B43-4285-99B4-6AE20F839898}" dt="2022-10-12T14:21:40.766" v="483" actId="478"/>
          <ac:picMkLst>
            <pc:docMk/>
            <pc:sldMk cId="68744956" sldId="283"/>
            <ac:picMk id="6" creationId="{4FB453EF-6FEC-FF1C-D85B-BD172C813F67}"/>
          </ac:picMkLst>
        </pc:picChg>
        <pc:picChg chg="add mod">
          <ac:chgData name="rohit moon" userId="f3df37961a91e9b4" providerId="LiveId" clId="{B7EA2918-7B43-4285-99B4-6AE20F839898}" dt="2022-10-12T14:23:23.567" v="498" actId="1076"/>
          <ac:picMkLst>
            <pc:docMk/>
            <pc:sldMk cId="68744956" sldId="283"/>
            <ac:picMk id="8" creationId="{7B6B06C3-1CC9-1693-8926-01D1596840DE}"/>
          </ac:picMkLst>
        </pc:picChg>
      </pc:sldChg>
      <pc:sldChg chg="modSp new del mod">
        <pc:chgData name="rohit moon" userId="f3df37961a91e9b4" providerId="LiveId" clId="{B7EA2918-7B43-4285-99B4-6AE20F839898}" dt="2022-10-12T14:21:33.202" v="481" actId="47"/>
        <pc:sldMkLst>
          <pc:docMk/>
          <pc:sldMk cId="1710747720" sldId="283"/>
        </pc:sldMkLst>
        <pc:spChg chg="mod">
          <ac:chgData name="rohit moon" userId="f3df37961a91e9b4" providerId="LiveId" clId="{B7EA2918-7B43-4285-99B4-6AE20F839898}" dt="2022-10-12T14:12:10.881" v="480" actId="207"/>
          <ac:spMkLst>
            <pc:docMk/>
            <pc:sldMk cId="1710747720" sldId="283"/>
            <ac:spMk id="2" creationId="{1B878584-6CDA-10AA-EB25-22ADA6B0F85F}"/>
          </ac:spMkLst>
        </pc:spChg>
      </pc:sldChg>
      <pc:sldChg chg="addSp delSp modSp add mod">
        <pc:chgData name="rohit moon" userId="f3df37961a91e9b4" providerId="LiveId" clId="{B7EA2918-7B43-4285-99B4-6AE20F839898}" dt="2022-10-12T14:36:15.693" v="653"/>
        <pc:sldMkLst>
          <pc:docMk/>
          <pc:sldMk cId="1853641779" sldId="284"/>
        </pc:sldMkLst>
        <pc:spChg chg="mod">
          <ac:chgData name="rohit moon" userId="f3df37961a91e9b4" providerId="LiveId" clId="{B7EA2918-7B43-4285-99B4-6AE20F839898}" dt="2022-10-12T14:36:15.693" v="653"/>
          <ac:spMkLst>
            <pc:docMk/>
            <pc:sldMk cId="1853641779" sldId="284"/>
            <ac:spMk id="2" creationId="{CCCD84DD-F08F-1A83-B6B6-AC83B2D500D8}"/>
          </ac:spMkLst>
        </pc:spChg>
        <pc:spChg chg="add del mod">
          <ac:chgData name="rohit moon" userId="f3df37961a91e9b4" providerId="LiveId" clId="{B7EA2918-7B43-4285-99B4-6AE20F839898}" dt="2022-10-12T14:25:53.626" v="501" actId="931"/>
          <ac:spMkLst>
            <pc:docMk/>
            <pc:sldMk cId="1853641779" sldId="284"/>
            <ac:spMk id="5" creationId="{601A6AF5-FB2D-630E-B773-057D5F040CB2}"/>
          </ac:spMkLst>
        </pc:spChg>
        <pc:spChg chg="add mod">
          <ac:chgData name="rohit moon" userId="f3df37961a91e9b4" providerId="LiveId" clId="{B7EA2918-7B43-4285-99B4-6AE20F839898}" dt="2022-10-12T14:31:33.728" v="572" actId="20577"/>
          <ac:spMkLst>
            <pc:docMk/>
            <pc:sldMk cId="1853641779" sldId="284"/>
            <ac:spMk id="9" creationId="{88D0794D-F108-9255-2CD3-51F7E292387D}"/>
          </ac:spMkLst>
        </pc:spChg>
        <pc:picChg chg="add mod">
          <ac:chgData name="rohit moon" userId="f3df37961a91e9b4" providerId="LiveId" clId="{B7EA2918-7B43-4285-99B4-6AE20F839898}" dt="2022-10-12T14:25:56.717" v="502" actId="1076"/>
          <ac:picMkLst>
            <pc:docMk/>
            <pc:sldMk cId="1853641779" sldId="284"/>
            <ac:picMk id="7" creationId="{E3F6228D-2259-45BE-0D3D-F3B3B035F4DE}"/>
          </ac:picMkLst>
        </pc:picChg>
        <pc:picChg chg="del">
          <ac:chgData name="rohit moon" userId="f3df37961a91e9b4" providerId="LiveId" clId="{B7EA2918-7B43-4285-99B4-6AE20F839898}" dt="2022-10-12T14:25:42.536" v="499" actId="478"/>
          <ac:picMkLst>
            <pc:docMk/>
            <pc:sldMk cId="1853641779" sldId="284"/>
            <ac:picMk id="8" creationId="{7B6B06C3-1CC9-1693-8926-01D1596840DE}"/>
          </ac:picMkLst>
        </pc:picChg>
      </pc:sldChg>
      <pc:sldChg chg="addSp delSp modSp add mod">
        <pc:chgData name="rohit moon" userId="f3df37961a91e9b4" providerId="LiveId" clId="{B7EA2918-7B43-4285-99B4-6AE20F839898}" dt="2022-10-12T14:36:22.661" v="654"/>
        <pc:sldMkLst>
          <pc:docMk/>
          <pc:sldMk cId="745508743" sldId="285"/>
        </pc:sldMkLst>
        <pc:spChg chg="mod">
          <ac:chgData name="rohit moon" userId="f3df37961a91e9b4" providerId="LiveId" clId="{B7EA2918-7B43-4285-99B4-6AE20F839898}" dt="2022-10-12T14:36:22.661" v="654"/>
          <ac:spMkLst>
            <pc:docMk/>
            <pc:sldMk cId="745508743" sldId="285"/>
            <ac:spMk id="2" creationId="{CCCD84DD-F08F-1A83-B6B6-AC83B2D500D8}"/>
          </ac:spMkLst>
        </pc:spChg>
        <pc:spChg chg="add del mod">
          <ac:chgData name="rohit moon" userId="f3df37961a91e9b4" providerId="LiveId" clId="{B7EA2918-7B43-4285-99B4-6AE20F839898}" dt="2022-10-12T14:26:11.500" v="504" actId="931"/>
          <ac:spMkLst>
            <pc:docMk/>
            <pc:sldMk cId="745508743" sldId="285"/>
            <ac:spMk id="5" creationId="{179214EE-4F3F-C941-A96C-6724227A4F8E}"/>
          </ac:spMkLst>
        </pc:spChg>
        <pc:spChg chg="add mod">
          <ac:chgData name="rohit moon" userId="f3df37961a91e9b4" providerId="LiveId" clId="{B7EA2918-7B43-4285-99B4-6AE20F839898}" dt="2022-10-12T14:31:21.292" v="571" actId="1076"/>
          <ac:spMkLst>
            <pc:docMk/>
            <pc:sldMk cId="745508743" sldId="285"/>
            <ac:spMk id="9" creationId="{6C3F69F3-0F0A-4CE3-64A6-EAC653E40E01}"/>
          </ac:spMkLst>
        </pc:spChg>
        <pc:picChg chg="add mod">
          <ac:chgData name="rohit moon" userId="f3df37961a91e9b4" providerId="LiveId" clId="{B7EA2918-7B43-4285-99B4-6AE20F839898}" dt="2022-10-12T14:30:42.254" v="561" actId="14100"/>
          <ac:picMkLst>
            <pc:docMk/>
            <pc:sldMk cId="745508743" sldId="285"/>
            <ac:picMk id="7" creationId="{652752C7-2759-17BC-4510-13A39301BDF8}"/>
          </ac:picMkLst>
        </pc:picChg>
        <pc:picChg chg="del">
          <ac:chgData name="rohit moon" userId="f3df37961a91e9b4" providerId="LiveId" clId="{B7EA2918-7B43-4285-99B4-6AE20F839898}" dt="2022-10-12T14:26:03.708" v="503" actId="478"/>
          <ac:picMkLst>
            <pc:docMk/>
            <pc:sldMk cId="745508743" sldId="285"/>
            <ac:picMk id="8" creationId="{7B6B06C3-1CC9-1693-8926-01D1596840DE}"/>
          </ac:picMkLst>
        </pc:picChg>
      </pc:sldChg>
      <pc:sldChg chg="addSp delSp modSp add mod">
        <pc:chgData name="rohit moon" userId="f3df37961a91e9b4" providerId="LiveId" clId="{B7EA2918-7B43-4285-99B4-6AE20F839898}" dt="2022-10-12T14:36:31.358" v="655"/>
        <pc:sldMkLst>
          <pc:docMk/>
          <pc:sldMk cId="4020386303" sldId="286"/>
        </pc:sldMkLst>
        <pc:spChg chg="mod">
          <ac:chgData name="rohit moon" userId="f3df37961a91e9b4" providerId="LiveId" clId="{B7EA2918-7B43-4285-99B4-6AE20F839898}" dt="2022-10-12T14:36:31.358" v="655"/>
          <ac:spMkLst>
            <pc:docMk/>
            <pc:sldMk cId="4020386303" sldId="286"/>
            <ac:spMk id="2" creationId="{CCCD84DD-F08F-1A83-B6B6-AC83B2D500D8}"/>
          </ac:spMkLst>
        </pc:spChg>
        <pc:spChg chg="add del mod">
          <ac:chgData name="rohit moon" userId="f3df37961a91e9b4" providerId="LiveId" clId="{B7EA2918-7B43-4285-99B4-6AE20F839898}" dt="2022-10-12T14:26:29.427" v="507" actId="931"/>
          <ac:spMkLst>
            <pc:docMk/>
            <pc:sldMk cId="4020386303" sldId="286"/>
            <ac:spMk id="5" creationId="{8D17E757-FD3C-A676-984B-30A1D41C1DB3}"/>
          </ac:spMkLst>
        </pc:spChg>
        <pc:spChg chg="add mod">
          <ac:chgData name="rohit moon" userId="f3df37961a91e9b4" providerId="LiveId" clId="{B7EA2918-7B43-4285-99B4-6AE20F839898}" dt="2022-10-12T14:32:19.838" v="580" actId="1076"/>
          <ac:spMkLst>
            <pc:docMk/>
            <pc:sldMk cId="4020386303" sldId="286"/>
            <ac:spMk id="9" creationId="{58359D8D-3731-425E-F131-8F336860C44E}"/>
          </ac:spMkLst>
        </pc:spChg>
        <pc:picChg chg="add mod">
          <ac:chgData name="rohit moon" userId="f3df37961a91e9b4" providerId="LiveId" clId="{B7EA2918-7B43-4285-99B4-6AE20F839898}" dt="2022-10-12T14:31:47.629" v="573" actId="14100"/>
          <ac:picMkLst>
            <pc:docMk/>
            <pc:sldMk cId="4020386303" sldId="286"/>
            <ac:picMk id="7" creationId="{6B7702E8-08B3-6593-A1B3-94320F7893BF}"/>
          </ac:picMkLst>
        </pc:picChg>
        <pc:picChg chg="del">
          <ac:chgData name="rohit moon" userId="f3df37961a91e9b4" providerId="LiveId" clId="{B7EA2918-7B43-4285-99B4-6AE20F839898}" dt="2022-10-12T14:26:23.039" v="506" actId="478"/>
          <ac:picMkLst>
            <pc:docMk/>
            <pc:sldMk cId="4020386303" sldId="286"/>
            <ac:picMk id="8" creationId="{7B6B06C3-1CC9-1693-8926-01D1596840DE}"/>
          </ac:picMkLst>
        </pc:picChg>
      </pc:sldChg>
      <pc:sldChg chg="addSp delSp modSp add mod">
        <pc:chgData name="rohit moon" userId="f3df37961a91e9b4" providerId="LiveId" clId="{B7EA2918-7B43-4285-99B4-6AE20F839898}" dt="2022-10-12T14:36:42.420" v="656"/>
        <pc:sldMkLst>
          <pc:docMk/>
          <pc:sldMk cId="605921579" sldId="287"/>
        </pc:sldMkLst>
        <pc:spChg chg="mod">
          <ac:chgData name="rohit moon" userId="f3df37961a91e9b4" providerId="LiveId" clId="{B7EA2918-7B43-4285-99B4-6AE20F839898}" dt="2022-10-12T14:36:42.420" v="656"/>
          <ac:spMkLst>
            <pc:docMk/>
            <pc:sldMk cId="605921579" sldId="287"/>
            <ac:spMk id="2" creationId="{CCCD84DD-F08F-1A83-B6B6-AC83B2D500D8}"/>
          </ac:spMkLst>
        </pc:spChg>
        <pc:spChg chg="add del mod">
          <ac:chgData name="rohit moon" userId="f3df37961a91e9b4" providerId="LiveId" clId="{B7EA2918-7B43-4285-99B4-6AE20F839898}" dt="2022-10-12T14:26:45.507" v="510" actId="931"/>
          <ac:spMkLst>
            <pc:docMk/>
            <pc:sldMk cId="605921579" sldId="287"/>
            <ac:spMk id="5" creationId="{AC12035A-6430-1031-6D91-0A2DD2429333}"/>
          </ac:spMkLst>
        </pc:spChg>
        <pc:spChg chg="add mod">
          <ac:chgData name="rohit moon" userId="f3df37961a91e9b4" providerId="LiveId" clId="{B7EA2918-7B43-4285-99B4-6AE20F839898}" dt="2022-10-12T14:33:14.132" v="591" actId="1076"/>
          <ac:spMkLst>
            <pc:docMk/>
            <pc:sldMk cId="605921579" sldId="287"/>
            <ac:spMk id="9" creationId="{63501F9A-43A9-4774-4C48-FE1752FB82B6}"/>
          </ac:spMkLst>
        </pc:spChg>
        <pc:picChg chg="add mod">
          <ac:chgData name="rohit moon" userId="f3df37961a91e9b4" providerId="LiveId" clId="{B7EA2918-7B43-4285-99B4-6AE20F839898}" dt="2022-10-12T14:32:27.324" v="581" actId="14100"/>
          <ac:picMkLst>
            <pc:docMk/>
            <pc:sldMk cId="605921579" sldId="287"/>
            <ac:picMk id="7" creationId="{FB7D0AA2-CD7F-EC9C-2958-227DE3B9B6F4}"/>
          </ac:picMkLst>
        </pc:picChg>
        <pc:picChg chg="del">
          <ac:chgData name="rohit moon" userId="f3df37961a91e9b4" providerId="LiveId" clId="{B7EA2918-7B43-4285-99B4-6AE20F839898}" dt="2022-10-12T14:26:39.405" v="509" actId="478"/>
          <ac:picMkLst>
            <pc:docMk/>
            <pc:sldMk cId="605921579" sldId="287"/>
            <ac:picMk id="8" creationId="{7B6B06C3-1CC9-1693-8926-01D1596840DE}"/>
          </ac:picMkLst>
        </pc:picChg>
      </pc:sldChg>
      <pc:sldChg chg="addSp delSp modSp add mod">
        <pc:chgData name="rohit moon" userId="f3df37961a91e9b4" providerId="LiveId" clId="{B7EA2918-7B43-4285-99B4-6AE20F839898}" dt="2022-10-12T14:36:46.414" v="657"/>
        <pc:sldMkLst>
          <pc:docMk/>
          <pc:sldMk cId="2372770735" sldId="288"/>
        </pc:sldMkLst>
        <pc:spChg chg="mod">
          <ac:chgData name="rohit moon" userId="f3df37961a91e9b4" providerId="LiveId" clId="{B7EA2918-7B43-4285-99B4-6AE20F839898}" dt="2022-10-12T14:36:46.414" v="657"/>
          <ac:spMkLst>
            <pc:docMk/>
            <pc:sldMk cId="2372770735" sldId="288"/>
            <ac:spMk id="2" creationId="{CCCD84DD-F08F-1A83-B6B6-AC83B2D500D8}"/>
          </ac:spMkLst>
        </pc:spChg>
        <pc:spChg chg="add del mod">
          <ac:chgData name="rohit moon" userId="f3df37961a91e9b4" providerId="LiveId" clId="{B7EA2918-7B43-4285-99B4-6AE20F839898}" dt="2022-10-12T14:26:59.228" v="513" actId="931"/>
          <ac:spMkLst>
            <pc:docMk/>
            <pc:sldMk cId="2372770735" sldId="288"/>
            <ac:spMk id="5" creationId="{5F27D83C-BA70-72E1-762E-6866194575CF}"/>
          </ac:spMkLst>
        </pc:spChg>
        <pc:spChg chg="add mod">
          <ac:chgData name="rohit moon" userId="f3df37961a91e9b4" providerId="LiveId" clId="{B7EA2918-7B43-4285-99B4-6AE20F839898}" dt="2022-10-12T14:33:59.333" v="599" actId="1076"/>
          <ac:spMkLst>
            <pc:docMk/>
            <pc:sldMk cId="2372770735" sldId="288"/>
            <ac:spMk id="9" creationId="{A42FF796-F2AE-A959-525E-591A0182DD31}"/>
          </ac:spMkLst>
        </pc:spChg>
        <pc:picChg chg="add mod">
          <ac:chgData name="rohit moon" userId="f3df37961a91e9b4" providerId="LiveId" clId="{B7EA2918-7B43-4285-99B4-6AE20F839898}" dt="2022-10-12T14:27:01.083" v="514" actId="1076"/>
          <ac:picMkLst>
            <pc:docMk/>
            <pc:sldMk cId="2372770735" sldId="288"/>
            <ac:picMk id="7" creationId="{DE018256-A08F-D798-02C5-66F692B9ABB7}"/>
          </ac:picMkLst>
        </pc:picChg>
        <pc:picChg chg="del">
          <ac:chgData name="rohit moon" userId="f3df37961a91e9b4" providerId="LiveId" clId="{B7EA2918-7B43-4285-99B4-6AE20F839898}" dt="2022-10-12T14:26:51.704" v="512" actId="478"/>
          <ac:picMkLst>
            <pc:docMk/>
            <pc:sldMk cId="2372770735" sldId="288"/>
            <ac:picMk id="8" creationId="{7B6B06C3-1CC9-1693-8926-01D1596840DE}"/>
          </ac:picMkLst>
        </pc:picChg>
      </pc:sldChg>
      <pc:sldChg chg="addSp delSp modSp add mod">
        <pc:chgData name="rohit moon" userId="f3df37961a91e9b4" providerId="LiveId" clId="{B7EA2918-7B43-4285-99B4-6AE20F839898}" dt="2022-10-12T14:36:54.562" v="658"/>
        <pc:sldMkLst>
          <pc:docMk/>
          <pc:sldMk cId="2210169049" sldId="289"/>
        </pc:sldMkLst>
        <pc:spChg chg="mod">
          <ac:chgData name="rohit moon" userId="f3df37961a91e9b4" providerId="LiveId" clId="{B7EA2918-7B43-4285-99B4-6AE20F839898}" dt="2022-10-12T14:36:54.562" v="658"/>
          <ac:spMkLst>
            <pc:docMk/>
            <pc:sldMk cId="2210169049" sldId="289"/>
            <ac:spMk id="2" creationId="{CCCD84DD-F08F-1A83-B6B6-AC83B2D500D8}"/>
          </ac:spMkLst>
        </pc:spChg>
        <pc:spChg chg="add del mod">
          <ac:chgData name="rohit moon" userId="f3df37961a91e9b4" providerId="LiveId" clId="{B7EA2918-7B43-4285-99B4-6AE20F839898}" dt="2022-10-12T14:27:12.596" v="516" actId="931"/>
          <ac:spMkLst>
            <pc:docMk/>
            <pc:sldMk cId="2210169049" sldId="289"/>
            <ac:spMk id="5" creationId="{76E34FFD-008B-28DF-BD77-50C8532A9AB9}"/>
          </ac:spMkLst>
        </pc:spChg>
        <pc:spChg chg="add mod">
          <ac:chgData name="rohit moon" userId="f3df37961a91e9b4" providerId="LiveId" clId="{B7EA2918-7B43-4285-99B4-6AE20F839898}" dt="2022-10-12T14:34:36.738" v="604" actId="1076"/>
          <ac:spMkLst>
            <pc:docMk/>
            <pc:sldMk cId="2210169049" sldId="289"/>
            <ac:spMk id="10" creationId="{03DEE838-D7C3-E5A6-4715-A48D8CF2D250}"/>
          </ac:spMkLst>
        </pc:spChg>
        <pc:picChg chg="add mod">
          <ac:chgData name="rohit moon" userId="f3df37961a91e9b4" providerId="LiveId" clId="{B7EA2918-7B43-4285-99B4-6AE20F839898}" dt="2022-10-12T14:27:14.112" v="517" actId="1076"/>
          <ac:picMkLst>
            <pc:docMk/>
            <pc:sldMk cId="2210169049" sldId="289"/>
            <ac:picMk id="7" creationId="{31C961F0-6F96-6656-DD47-947E29BD76C3}"/>
          </ac:picMkLst>
        </pc:picChg>
        <pc:picChg chg="del">
          <ac:chgData name="rohit moon" userId="f3df37961a91e9b4" providerId="LiveId" clId="{B7EA2918-7B43-4285-99B4-6AE20F839898}" dt="2022-10-12T14:27:04.861" v="515" actId="478"/>
          <ac:picMkLst>
            <pc:docMk/>
            <pc:sldMk cId="2210169049" sldId="289"/>
            <ac:picMk id="8" creationId="{7B6B06C3-1CC9-1693-8926-01D1596840DE}"/>
          </ac:picMkLst>
        </pc:picChg>
      </pc:sldChg>
      <pc:sldChg chg="addSp delSp modSp add mod">
        <pc:chgData name="rohit moon" userId="f3df37961a91e9b4" providerId="LiveId" clId="{B7EA2918-7B43-4285-99B4-6AE20F839898}" dt="2022-10-12T14:36:58.850" v="659"/>
        <pc:sldMkLst>
          <pc:docMk/>
          <pc:sldMk cId="886494518" sldId="290"/>
        </pc:sldMkLst>
        <pc:spChg chg="mod">
          <ac:chgData name="rohit moon" userId="f3df37961a91e9b4" providerId="LiveId" clId="{B7EA2918-7B43-4285-99B4-6AE20F839898}" dt="2022-10-12T14:36:58.850" v="659"/>
          <ac:spMkLst>
            <pc:docMk/>
            <pc:sldMk cId="886494518" sldId="290"/>
            <ac:spMk id="2" creationId="{CCCD84DD-F08F-1A83-B6B6-AC83B2D500D8}"/>
          </ac:spMkLst>
        </pc:spChg>
        <pc:spChg chg="add del mod">
          <ac:chgData name="rohit moon" userId="f3df37961a91e9b4" providerId="LiveId" clId="{B7EA2918-7B43-4285-99B4-6AE20F839898}" dt="2022-10-12T14:27:48.529" v="527" actId="478"/>
          <ac:spMkLst>
            <pc:docMk/>
            <pc:sldMk cId="886494518" sldId="290"/>
            <ac:spMk id="7" creationId="{257C1034-A7C9-EF83-A35A-A092B9139227}"/>
          </ac:spMkLst>
        </pc:spChg>
        <pc:spChg chg="add del mod">
          <ac:chgData name="rohit moon" userId="f3df37961a91e9b4" providerId="LiveId" clId="{B7EA2918-7B43-4285-99B4-6AE20F839898}" dt="2022-10-12T14:27:58.379" v="531" actId="931"/>
          <ac:spMkLst>
            <pc:docMk/>
            <pc:sldMk cId="886494518" sldId="290"/>
            <ac:spMk id="10" creationId="{A87F50E5-5769-E6E4-DC87-DC32FA38D44C}"/>
          </ac:spMkLst>
        </pc:spChg>
        <pc:spChg chg="add mod">
          <ac:chgData name="rohit moon" userId="f3df37961a91e9b4" providerId="LiveId" clId="{B7EA2918-7B43-4285-99B4-6AE20F839898}" dt="2022-10-12T14:35:08.723" v="609" actId="1076"/>
          <ac:spMkLst>
            <pc:docMk/>
            <pc:sldMk cId="886494518" sldId="290"/>
            <ac:spMk id="14" creationId="{D6061B7E-70AF-7366-FDA9-7BE1190C09AC}"/>
          </ac:spMkLst>
        </pc:spChg>
        <pc:picChg chg="add del mod">
          <ac:chgData name="rohit moon" userId="f3df37961a91e9b4" providerId="LiveId" clId="{B7EA2918-7B43-4285-99B4-6AE20F839898}" dt="2022-10-12T14:27:50.288" v="529" actId="931"/>
          <ac:picMkLst>
            <pc:docMk/>
            <pc:sldMk cId="886494518" sldId="290"/>
            <ac:picMk id="5" creationId="{10CC99D1-E044-372A-1E59-E6B0660A3E5A}"/>
          </ac:picMkLst>
        </pc:picChg>
        <pc:picChg chg="add del">
          <ac:chgData name="rohit moon" userId="f3df37961a91e9b4" providerId="LiveId" clId="{B7EA2918-7B43-4285-99B4-6AE20F839898}" dt="2022-10-12T14:27:52.509" v="530" actId="478"/>
          <ac:picMkLst>
            <pc:docMk/>
            <pc:sldMk cId="886494518" sldId="290"/>
            <ac:picMk id="8" creationId="{7B6B06C3-1CC9-1693-8926-01D1596840DE}"/>
          </ac:picMkLst>
        </pc:picChg>
        <pc:picChg chg="add mod">
          <ac:chgData name="rohit moon" userId="f3df37961a91e9b4" providerId="LiveId" clId="{B7EA2918-7B43-4285-99B4-6AE20F839898}" dt="2022-10-12T14:28:00.534" v="532" actId="1076"/>
          <ac:picMkLst>
            <pc:docMk/>
            <pc:sldMk cId="886494518" sldId="290"/>
            <ac:picMk id="12" creationId="{42B0A17E-ABBD-C0C6-8865-F1232207C6D2}"/>
          </ac:picMkLst>
        </pc:picChg>
      </pc:sldChg>
    </pc:docChg>
  </pc:docChgLst>
  <pc:docChgLst>
    <pc:chgData name="rohit moon" userId="f3df37961a91e9b4" providerId="LiveId" clId="{EB9EFD30-8EBF-480A-9F43-63E0ECB3DA8C}"/>
    <pc:docChg chg="undo redo custSel delSld modSld">
      <pc:chgData name="rohit moon" userId="f3df37961a91e9b4" providerId="LiveId" clId="{EB9EFD30-8EBF-480A-9F43-63E0ECB3DA8C}" dt="2022-11-04T09:54:47.484" v="918" actId="207"/>
      <pc:docMkLst>
        <pc:docMk/>
      </pc:docMkLst>
      <pc:sldChg chg="modSp mod">
        <pc:chgData name="rohit moon" userId="f3df37961a91e9b4" providerId="LiveId" clId="{EB9EFD30-8EBF-480A-9F43-63E0ECB3DA8C}" dt="2022-11-02T06:09:55.960" v="398"/>
        <pc:sldMkLst>
          <pc:docMk/>
          <pc:sldMk cId="0" sldId="256"/>
        </pc:sldMkLst>
        <pc:spChg chg="mod">
          <ac:chgData name="rohit moon" userId="f3df37961a91e9b4" providerId="LiveId" clId="{EB9EFD30-8EBF-480A-9F43-63E0ECB3DA8C}" dt="2022-11-02T06:09:55.960" v="398"/>
          <ac:spMkLst>
            <pc:docMk/>
            <pc:sldMk cId="0" sldId="256"/>
            <ac:spMk id="8" creationId="{00000000-0000-0000-0000-000000000000}"/>
          </ac:spMkLst>
        </pc:spChg>
      </pc:sldChg>
      <pc:sldChg chg="modSp mod">
        <pc:chgData name="rohit moon" userId="f3df37961a91e9b4" providerId="LiveId" clId="{EB9EFD30-8EBF-480A-9F43-63E0ECB3DA8C}" dt="2022-11-02T14:06:20.684" v="861" actId="20577"/>
        <pc:sldMkLst>
          <pc:docMk/>
          <pc:sldMk cId="0" sldId="257"/>
        </pc:sldMkLst>
        <pc:spChg chg="mod">
          <ac:chgData name="rohit moon" userId="f3df37961a91e9b4" providerId="LiveId" clId="{EB9EFD30-8EBF-480A-9F43-63E0ECB3DA8C}" dt="2022-11-02T14:06:20.684" v="861" actId="20577"/>
          <ac:spMkLst>
            <pc:docMk/>
            <pc:sldMk cId="0" sldId="257"/>
            <ac:spMk id="3" creationId="{00000000-0000-0000-0000-000000000000}"/>
          </ac:spMkLst>
        </pc:spChg>
        <pc:spChg chg="mod">
          <ac:chgData name="rohit moon" userId="f3df37961a91e9b4" providerId="LiveId" clId="{EB9EFD30-8EBF-480A-9F43-63E0ECB3DA8C}" dt="2022-11-02T06:16:08.347" v="469" actId="14100"/>
          <ac:spMkLst>
            <pc:docMk/>
            <pc:sldMk cId="0" sldId="257"/>
            <ac:spMk id="4" creationId="{00000000-0000-0000-0000-000000000000}"/>
          </ac:spMkLst>
        </pc:spChg>
      </pc:sldChg>
      <pc:sldChg chg="modSp mod">
        <pc:chgData name="rohit moon" userId="f3df37961a91e9b4" providerId="LiveId" clId="{EB9EFD30-8EBF-480A-9F43-63E0ECB3DA8C}" dt="2022-11-02T06:24:24.603" v="776" actId="20577"/>
        <pc:sldMkLst>
          <pc:docMk/>
          <pc:sldMk cId="357062596" sldId="259"/>
        </pc:sldMkLst>
        <pc:spChg chg="mod">
          <ac:chgData name="rohit moon" userId="f3df37961a91e9b4" providerId="LiveId" clId="{EB9EFD30-8EBF-480A-9F43-63E0ECB3DA8C}" dt="2022-11-02T06:24:24.603" v="776" actId="20577"/>
          <ac:spMkLst>
            <pc:docMk/>
            <pc:sldMk cId="357062596" sldId="259"/>
            <ac:spMk id="3" creationId="{8730B03D-1E93-427D-AF91-BCAAEBD84F15}"/>
          </ac:spMkLst>
        </pc:spChg>
      </pc:sldChg>
      <pc:sldChg chg="modSp mod">
        <pc:chgData name="rohit moon" userId="f3df37961a91e9b4" providerId="LiveId" clId="{EB9EFD30-8EBF-480A-9F43-63E0ECB3DA8C}" dt="2022-11-04T05:54:56.139" v="900" actId="20577"/>
        <pc:sldMkLst>
          <pc:docMk/>
          <pc:sldMk cId="2015484810" sldId="260"/>
        </pc:sldMkLst>
        <pc:spChg chg="mod">
          <ac:chgData name="rohit moon" userId="f3df37961a91e9b4" providerId="LiveId" clId="{EB9EFD30-8EBF-480A-9F43-63E0ECB3DA8C}" dt="2022-11-04T05:54:56.139" v="900" actId="20577"/>
          <ac:spMkLst>
            <pc:docMk/>
            <pc:sldMk cId="2015484810" sldId="260"/>
            <ac:spMk id="2" creationId="{B3FDD57B-2CEF-4BB3-8DE5-B3813DE06E7C}"/>
          </ac:spMkLst>
        </pc:spChg>
        <pc:spChg chg="mod">
          <ac:chgData name="rohit moon" userId="f3df37961a91e9b4" providerId="LiveId" clId="{EB9EFD30-8EBF-480A-9F43-63E0ECB3DA8C}" dt="2022-11-02T05:52:49.379" v="101"/>
          <ac:spMkLst>
            <pc:docMk/>
            <pc:sldMk cId="2015484810" sldId="260"/>
            <ac:spMk id="3" creationId="{078C90B8-BDA0-445D-8A97-909BC822A626}"/>
          </ac:spMkLst>
        </pc:spChg>
      </pc:sldChg>
      <pc:sldChg chg="modSp mod">
        <pc:chgData name="rohit moon" userId="f3df37961a91e9b4" providerId="LiveId" clId="{EB9EFD30-8EBF-480A-9F43-63E0ECB3DA8C}" dt="2022-11-02T05:58:39.715" v="148" actId="123"/>
        <pc:sldMkLst>
          <pc:docMk/>
          <pc:sldMk cId="1046009475" sldId="261"/>
        </pc:sldMkLst>
        <pc:spChg chg="mod">
          <ac:chgData name="rohit moon" userId="f3df37961a91e9b4" providerId="LiveId" clId="{EB9EFD30-8EBF-480A-9F43-63E0ECB3DA8C}" dt="2022-11-02T05:58:39.715" v="148" actId="123"/>
          <ac:spMkLst>
            <pc:docMk/>
            <pc:sldMk cId="1046009475" sldId="261"/>
            <ac:spMk id="3" creationId="{93FBA671-96AD-43C3-BBC0-23377B228113}"/>
          </ac:spMkLst>
        </pc:spChg>
      </pc:sldChg>
      <pc:sldChg chg="modSp mod">
        <pc:chgData name="rohit moon" userId="f3df37961a91e9b4" providerId="LiveId" clId="{EB9EFD30-8EBF-480A-9F43-63E0ECB3DA8C}" dt="2022-11-04T05:55:29.046" v="904" actId="20577"/>
        <pc:sldMkLst>
          <pc:docMk/>
          <pc:sldMk cId="1239183255" sldId="262"/>
        </pc:sldMkLst>
        <pc:spChg chg="mod">
          <ac:chgData name="rohit moon" userId="f3df37961a91e9b4" providerId="LiveId" clId="{EB9EFD30-8EBF-480A-9F43-63E0ECB3DA8C}" dt="2022-11-04T05:54:47.576" v="880" actId="20577"/>
          <ac:spMkLst>
            <pc:docMk/>
            <pc:sldMk cId="1239183255" sldId="262"/>
            <ac:spMk id="2" creationId="{797A082D-5476-4AB1-9E46-AA028502C860}"/>
          </ac:spMkLst>
        </pc:spChg>
        <pc:spChg chg="mod">
          <ac:chgData name="rohit moon" userId="f3df37961a91e9b4" providerId="LiveId" clId="{EB9EFD30-8EBF-480A-9F43-63E0ECB3DA8C}" dt="2022-11-04T05:55:29.046" v="904" actId="20577"/>
          <ac:spMkLst>
            <pc:docMk/>
            <pc:sldMk cId="1239183255" sldId="262"/>
            <ac:spMk id="3" creationId="{5480C4CB-9711-4295-883B-38B3B0A9AF9D}"/>
          </ac:spMkLst>
        </pc:spChg>
      </pc:sldChg>
      <pc:sldChg chg="modSp mod">
        <pc:chgData name="rohit moon" userId="f3df37961a91e9b4" providerId="LiveId" clId="{EB9EFD30-8EBF-480A-9F43-63E0ECB3DA8C}" dt="2022-11-02T06:01:47.927" v="305" actId="20577"/>
        <pc:sldMkLst>
          <pc:docMk/>
          <pc:sldMk cId="3646349394" sldId="264"/>
        </pc:sldMkLst>
        <pc:spChg chg="mod">
          <ac:chgData name="rohit moon" userId="f3df37961a91e9b4" providerId="LiveId" clId="{EB9EFD30-8EBF-480A-9F43-63E0ECB3DA8C}" dt="2022-11-02T06:01:47.927" v="305" actId="20577"/>
          <ac:spMkLst>
            <pc:docMk/>
            <pc:sldMk cId="3646349394" sldId="264"/>
            <ac:spMk id="3" creationId="{9FC3A064-495B-4FE5-8DBF-EDB55FB26516}"/>
          </ac:spMkLst>
        </pc:spChg>
      </pc:sldChg>
      <pc:sldChg chg="modSp mod">
        <pc:chgData name="rohit moon" userId="f3df37961a91e9b4" providerId="LiveId" clId="{EB9EFD30-8EBF-480A-9F43-63E0ECB3DA8C}" dt="2022-11-04T09:54:47.484" v="918" actId="207"/>
        <pc:sldMkLst>
          <pc:docMk/>
          <pc:sldMk cId="3630521439" sldId="271"/>
        </pc:sldMkLst>
        <pc:spChg chg="mod">
          <ac:chgData name="rohit moon" userId="f3df37961a91e9b4" providerId="LiveId" clId="{EB9EFD30-8EBF-480A-9F43-63E0ECB3DA8C}" dt="2022-11-04T09:54:47.484" v="918" actId="207"/>
          <ac:spMkLst>
            <pc:docMk/>
            <pc:sldMk cId="3630521439" sldId="271"/>
            <ac:spMk id="2" creationId="{573B1AEB-AAB8-4CC3-9806-09771E69B650}"/>
          </ac:spMkLst>
        </pc:spChg>
        <pc:spChg chg="mod">
          <ac:chgData name="rohit moon" userId="f3df37961a91e9b4" providerId="LiveId" clId="{EB9EFD30-8EBF-480A-9F43-63E0ECB3DA8C}" dt="2022-11-02T06:10:39.687" v="439" actId="255"/>
          <ac:spMkLst>
            <pc:docMk/>
            <pc:sldMk cId="3630521439" sldId="271"/>
            <ac:spMk id="3" creationId="{2C0C9E11-321B-4484-BD9E-D6070F313D65}"/>
          </ac:spMkLst>
        </pc:spChg>
        <pc:spChg chg="mod">
          <ac:chgData name="rohit moon" userId="f3df37961a91e9b4" providerId="LiveId" clId="{EB9EFD30-8EBF-480A-9F43-63E0ECB3DA8C}" dt="2022-11-02T06:14:24.070" v="463" actId="14100"/>
          <ac:spMkLst>
            <pc:docMk/>
            <pc:sldMk cId="3630521439" sldId="271"/>
            <ac:spMk id="4" creationId="{00000000-0000-0000-0000-000000000000}"/>
          </ac:spMkLst>
        </pc:spChg>
      </pc:sldChg>
      <pc:sldChg chg="modSp mod">
        <pc:chgData name="rohit moon" userId="f3df37961a91e9b4" providerId="LiveId" clId="{EB9EFD30-8EBF-480A-9F43-63E0ECB3DA8C}" dt="2022-11-02T06:13:41.200" v="459" actId="20577"/>
        <pc:sldMkLst>
          <pc:docMk/>
          <pc:sldMk cId="1886752397" sldId="274"/>
        </pc:sldMkLst>
        <pc:spChg chg="mod">
          <ac:chgData name="rohit moon" userId="f3df37961a91e9b4" providerId="LiveId" clId="{EB9EFD30-8EBF-480A-9F43-63E0ECB3DA8C}" dt="2022-11-02T06:13:41.200" v="459" actId="20577"/>
          <ac:spMkLst>
            <pc:docMk/>
            <pc:sldMk cId="1886752397" sldId="274"/>
            <ac:spMk id="3" creationId="{27778786-6847-945E-D528-BD57214AB71F}"/>
          </ac:spMkLst>
        </pc:spChg>
      </pc:sldChg>
      <pc:sldChg chg="modSp mod">
        <pc:chgData name="rohit moon" userId="f3df37961a91e9b4" providerId="LiveId" clId="{EB9EFD30-8EBF-480A-9F43-63E0ECB3DA8C}" dt="2022-11-02T06:14:56.459" v="465" actId="14100"/>
        <pc:sldMkLst>
          <pc:docMk/>
          <pc:sldMk cId="3954059024" sldId="275"/>
        </pc:sldMkLst>
        <pc:spChg chg="mod">
          <ac:chgData name="rohit moon" userId="f3df37961a91e9b4" providerId="LiveId" clId="{EB9EFD30-8EBF-480A-9F43-63E0ECB3DA8C}" dt="2022-11-02T06:14:56.459" v="465" actId="14100"/>
          <ac:spMkLst>
            <pc:docMk/>
            <pc:sldMk cId="3954059024" sldId="275"/>
            <ac:spMk id="3" creationId="{1853C160-54FE-3BCB-9FEE-60A0E2DE1318}"/>
          </ac:spMkLst>
        </pc:spChg>
        <pc:spChg chg="mod">
          <ac:chgData name="rohit moon" userId="f3df37961a91e9b4" providerId="LiveId" clId="{EB9EFD30-8EBF-480A-9F43-63E0ECB3DA8C}" dt="2022-11-02T06:09:18.054" v="394" actId="20577"/>
          <ac:spMkLst>
            <pc:docMk/>
            <pc:sldMk cId="3954059024" sldId="275"/>
            <ac:spMk id="4" creationId="{FA878706-907C-E99D-6590-D27554F6E621}"/>
          </ac:spMkLst>
        </pc:spChg>
      </pc:sldChg>
      <pc:sldChg chg="del">
        <pc:chgData name="rohit moon" userId="f3df37961a91e9b4" providerId="LiveId" clId="{EB9EFD30-8EBF-480A-9F43-63E0ECB3DA8C}" dt="2022-11-02T05:26:09.527" v="0" actId="47"/>
        <pc:sldMkLst>
          <pc:docMk/>
          <pc:sldMk cId="4140604637" sldId="276"/>
        </pc:sldMkLst>
      </pc:sldChg>
      <pc:sldChg chg="del">
        <pc:chgData name="rohit moon" userId="f3df37961a91e9b4" providerId="LiveId" clId="{EB9EFD30-8EBF-480A-9F43-63E0ECB3DA8C}" dt="2022-11-02T05:26:10.561" v="1" actId="47"/>
        <pc:sldMkLst>
          <pc:docMk/>
          <pc:sldMk cId="4028428643" sldId="277"/>
        </pc:sldMkLst>
      </pc:sldChg>
      <pc:sldChg chg="del">
        <pc:chgData name="rohit moon" userId="f3df37961a91e9b4" providerId="LiveId" clId="{EB9EFD30-8EBF-480A-9F43-63E0ECB3DA8C}" dt="2022-11-02T05:26:11.406" v="2" actId="47"/>
        <pc:sldMkLst>
          <pc:docMk/>
          <pc:sldMk cId="1070781113" sldId="278"/>
        </pc:sldMkLst>
      </pc:sldChg>
      <pc:sldChg chg="del">
        <pc:chgData name="rohit moon" userId="f3df37961a91e9b4" providerId="LiveId" clId="{EB9EFD30-8EBF-480A-9F43-63E0ECB3DA8C}" dt="2022-11-02T05:26:31.593" v="5" actId="47"/>
        <pc:sldMkLst>
          <pc:docMk/>
          <pc:sldMk cId="709835546" sldId="279"/>
        </pc:sldMkLst>
      </pc:sldChg>
      <pc:sldChg chg="del">
        <pc:chgData name="rohit moon" userId="f3df37961a91e9b4" providerId="LiveId" clId="{EB9EFD30-8EBF-480A-9F43-63E0ECB3DA8C}" dt="2022-11-02T05:26:23.590" v="4" actId="47"/>
        <pc:sldMkLst>
          <pc:docMk/>
          <pc:sldMk cId="2020680424" sldId="280"/>
        </pc:sldMkLst>
      </pc:sldChg>
      <pc:sldChg chg="del">
        <pc:chgData name="rohit moon" userId="f3df37961a91e9b4" providerId="LiveId" clId="{EB9EFD30-8EBF-480A-9F43-63E0ECB3DA8C}" dt="2022-11-02T05:26:32.634" v="6" actId="47"/>
        <pc:sldMkLst>
          <pc:docMk/>
          <pc:sldMk cId="1146629931" sldId="281"/>
        </pc:sldMkLst>
      </pc:sldChg>
      <pc:sldChg chg="del">
        <pc:chgData name="rohit moon" userId="f3df37961a91e9b4" providerId="LiveId" clId="{EB9EFD30-8EBF-480A-9F43-63E0ECB3DA8C}" dt="2022-11-02T05:26:33.608" v="7" actId="47"/>
        <pc:sldMkLst>
          <pc:docMk/>
          <pc:sldMk cId="4239031867" sldId="282"/>
        </pc:sldMkLst>
      </pc:sldChg>
      <pc:sldChg chg="del">
        <pc:chgData name="rohit moon" userId="f3df37961a91e9b4" providerId="LiveId" clId="{EB9EFD30-8EBF-480A-9F43-63E0ECB3DA8C}" dt="2022-11-02T05:26:34.331" v="8" actId="47"/>
        <pc:sldMkLst>
          <pc:docMk/>
          <pc:sldMk cId="68744956" sldId="283"/>
        </pc:sldMkLst>
      </pc:sldChg>
      <pc:sldChg chg="del">
        <pc:chgData name="rohit moon" userId="f3df37961a91e9b4" providerId="LiveId" clId="{EB9EFD30-8EBF-480A-9F43-63E0ECB3DA8C}" dt="2022-11-02T05:26:34.825" v="9" actId="47"/>
        <pc:sldMkLst>
          <pc:docMk/>
          <pc:sldMk cId="1853641779" sldId="284"/>
        </pc:sldMkLst>
      </pc:sldChg>
      <pc:sldChg chg="del">
        <pc:chgData name="rohit moon" userId="f3df37961a91e9b4" providerId="LiveId" clId="{EB9EFD30-8EBF-480A-9F43-63E0ECB3DA8C}" dt="2022-11-02T05:26:35.335" v="10" actId="47"/>
        <pc:sldMkLst>
          <pc:docMk/>
          <pc:sldMk cId="745508743" sldId="285"/>
        </pc:sldMkLst>
      </pc:sldChg>
      <pc:sldChg chg="del">
        <pc:chgData name="rohit moon" userId="f3df37961a91e9b4" providerId="LiveId" clId="{EB9EFD30-8EBF-480A-9F43-63E0ECB3DA8C}" dt="2022-11-02T05:26:35.898" v="11" actId="47"/>
        <pc:sldMkLst>
          <pc:docMk/>
          <pc:sldMk cId="4020386303" sldId="286"/>
        </pc:sldMkLst>
      </pc:sldChg>
      <pc:sldChg chg="del">
        <pc:chgData name="rohit moon" userId="f3df37961a91e9b4" providerId="LiveId" clId="{EB9EFD30-8EBF-480A-9F43-63E0ECB3DA8C}" dt="2022-11-02T05:26:36.515" v="12" actId="47"/>
        <pc:sldMkLst>
          <pc:docMk/>
          <pc:sldMk cId="605921579" sldId="287"/>
        </pc:sldMkLst>
      </pc:sldChg>
      <pc:sldChg chg="del">
        <pc:chgData name="rohit moon" userId="f3df37961a91e9b4" providerId="LiveId" clId="{EB9EFD30-8EBF-480A-9F43-63E0ECB3DA8C}" dt="2022-11-02T05:26:37.101" v="13" actId="47"/>
        <pc:sldMkLst>
          <pc:docMk/>
          <pc:sldMk cId="2372770735" sldId="288"/>
        </pc:sldMkLst>
      </pc:sldChg>
      <pc:sldChg chg="del">
        <pc:chgData name="rohit moon" userId="f3df37961a91e9b4" providerId="LiveId" clId="{EB9EFD30-8EBF-480A-9F43-63E0ECB3DA8C}" dt="2022-11-02T05:26:37.701" v="14" actId="47"/>
        <pc:sldMkLst>
          <pc:docMk/>
          <pc:sldMk cId="2210169049" sldId="289"/>
        </pc:sldMkLst>
      </pc:sldChg>
      <pc:sldChg chg="del">
        <pc:chgData name="rohit moon" userId="f3df37961a91e9b4" providerId="LiveId" clId="{EB9EFD30-8EBF-480A-9F43-63E0ECB3DA8C}" dt="2022-11-02T05:26:17.319" v="3" actId="47"/>
        <pc:sldMkLst>
          <pc:docMk/>
          <pc:sldMk cId="886494518"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901F58-90DE-4BB1-A0E2-77797C7B99AA}" type="datetimeFigureOut">
              <a:rPr lang="en-US" smtClean="0"/>
              <a:pPr/>
              <a:t>11/13/2022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8326CD-01A1-49A8-8493-AD58D88743C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71C5C6C-8B66-4447-98B7-8B26314EF75A}" type="datetime1">
              <a:rPr lang="en-US" smtClean="0"/>
              <a:t>11/13/2022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A CLASSIFICATION MODEL FOR WATER QUALITY ANALYSIS USING DECISION TREE</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4AFD874-0AA4-4905-9096-505EF89D1C5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31597B-2685-4032-9688-A86C5D244F54}" type="datetime1">
              <a:rPr lang="en-US" smtClean="0"/>
              <a:t>11/13/2022</a:t>
            </a:fld>
            <a:endParaRPr lang="en-US"/>
          </a:p>
        </p:txBody>
      </p:sp>
      <p:sp>
        <p:nvSpPr>
          <p:cNvPr id="5" name="Footer Placeholder 4"/>
          <p:cNvSpPr>
            <a:spLocks noGrp="1"/>
          </p:cNvSpPr>
          <p:nvPr>
            <p:ph type="ftr" sz="quarter" idx="11"/>
          </p:nvPr>
        </p:nvSpPr>
        <p:spPr/>
        <p:txBody>
          <a:bodyPr/>
          <a:lstStyle/>
          <a:p>
            <a:r>
              <a:rPr lang="en-US"/>
              <a:t>A CLASSIFICATION MODEL FOR WATER QUALITY ANALYSIS USING DECISION TREE</a:t>
            </a:r>
          </a:p>
        </p:txBody>
      </p:sp>
      <p:sp>
        <p:nvSpPr>
          <p:cNvPr id="6" name="Slide Number Placeholder 5"/>
          <p:cNvSpPr>
            <a:spLocks noGrp="1"/>
          </p:cNvSpPr>
          <p:nvPr>
            <p:ph type="sldNum" sz="quarter" idx="12"/>
          </p:nvPr>
        </p:nvSpPr>
        <p:spPr/>
        <p:txBody>
          <a:bodyPr/>
          <a:lstStyle/>
          <a:p>
            <a:fld id="{F4AFD874-0AA4-4905-9096-505EF89D1C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63E43E59-F02C-42D6-8242-E0737FF835D3}" type="datetime1">
              <a:rPr lang="en-US" smtClean="0"/>
              <a:t>11/13/2022</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a:t>A CLASSIFICATION MODEL FOR WATER QUALITY ANALYSIS USING DECISION TREE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4AFD874-0AA4-4905-9096-505EF89D1C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7C2E2CF2-05A9-40E6-98BC-815277D61B03}" type="datetime1">
              <a:rPr lang="en-US" smtClean="0"/>
              <a:t>11/13/2022</a:t>
            </a:fld>
            <a:endParaRPr lang="en-US"/>
          </a:p>
        </p:txBody>
      </p:sp>
      <p:sp>
        <p:nvSpPr>
          <p:cNvPr id="5" name="Footer Placeholder 4"/>
          <p:cNvSpPr>
            <a:spLocks noGrp="1"/>
          </p:cNvSpPr>
          <p:nvPr>
            <p:ph type="ftr" sz="quarter" idx="11"/>
          </p:nvPr>
        </p:nvSpPr>
        <p:spPr/>
        <p:txBody>
          <a:bodyPr/>
          <a:lstStyle/>
          <a:p>
            <a:r>
              <a:rPr lang="en-US"/>
              <a:t>A CLASSIFICATION MODEL FOR WATER QUALITY ANALYSIS USING DECISION TREE</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4AFD874-0AA4-4905-9096-505EF89D1C5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5C696FA0-54F3-4BD8-AE38-C4584F5D0232}" type="datetime1">
              <a:rPr lang="en-US" smtClean="0"/>
              <a:t>11/13/2022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4AFD874-0AA4-4905-9096-505EF89D1C58}" type="slidenum">
              <a:rPr lang="en-US" smtClean="0"/>
              <a:pPr/>
              <a:t>‹#›</a:t>
            </a:fld>
            <a:endParaRPr lang="en-US"/>
          </a:p>
        </p:txBody>
      </p:sp>
      <p:sp>
        <p:nvSpPr>
          <p:cNvPr id="14" name="Footer Placeholder 13"/>
          <p:cNvSpPr>
            <a:spLocks noGrp="1"/>
          </p:cNvSpPr>
          <p:nvPr>
            <p:ph type="ftr" sz="quarter" idx="12"/>
          </p:nvPr>
        </p:nvSpPr>
        <p:spPr/>
        <p:txBody>
          <a:bodyPr/>
          <a:lstStyle/>
          <a:p>
            <a:r>
              <a:rPr lang="en-US"/>
              <a:t>A CLASSIFICATION MODEL FOR WATER QUALITY ANALYSIS USING DECISION TREE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A1A20932-CB7B-4068-A59D-196AC9B79000}" type="datetime1">
              <a:rPr lang="en-US" smtClean="0"/>
              <a:t>11/13/2022</a:t>
            </a:fld>
            <a:endParaRPr lang="en-US"/>
          </a:p>
        </p:txBody>
      </p:sp>
      <p:sp>
        <p:nvSpPr>
          <p:cNvPr id="10" name="Slide Number Placeholder 9"/>
          <p:cNvSpPr>
            <a:spLocks noGrp="1"/>
          </p:cNvSpPr>
          <p:nvPr>
            <p:ph type="sldNum" sz="quarter" idx="16"/>
          </p:nvPr>
        </p:nvSpPr>
        <p:spPr/>
        <p:txBody>
          <a:bodyPr rtlCol="0"/>
          <a:lstStyle/>
          <a:p>
            <a:fld id="{F4AFD874-0AA4-4905-9096-505EF89D1C58}"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a:t>A CLASSIFICATION MODEL FOR WATER QUALITY ANALYSIS USING DECISION TREE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C293DA1-14B4-4B40-AC9A-20C732A947CF}" type="datetime1">
              <a:rPr lang="en-US" smtClean="0"/>
              <a:t>11/13/2022</a:t>
            </a:fld>
            <a:endParaRPr lang="en-US"/>
          </a:p>
        </p:txBody>
      </p:sp>
      <p:sp>
        <p:nvSpPr>
          <p:cNvPr id="12" name="Slide Number Placeholder 11"/>
          <p:cNvSpPr>
            <a:spLocks noGrp="1"/>
          </p:cNvSpPr>
          <p:nvPr>
            <p:ph type="sldNum" sz="quarter" idx="16"/>
          </p:nvPr>
        </p:nvSpPr>
        <p:spPr/>
        <p:txBody>
          <a:bodyPr rtlCol="0"/>
          <a:lstStyle/>
          <a:p>
            <a:fld id="{F4AFD874-0AA4-4905-9096-505EF89D1C58}"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A CLASSIFICATION MODEL FOR WATER QUALITY ANALYSIS USING DECISION TREE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CDC393D-ED65-4A5A-9995-A2532524889F}" type="datetime1">
              <a:rPr lang="en-US" smtClean="0"/>
              <a:t>11/13/2022</a:t>
            </a:fld>
            <a:endParaRPr lang="en-US"/>
          </a:p>
        </p:txBody>
      </p:sp>
      <p:sp>
        <p:nvSpPr>
          <p:cNvPr id="4" name="Footer Placeholder 3"/>
          <p:cNvSpPr>
            <a:spLocks noGrp="1"/>
          </p:cNvSpPr>
          <p:nvPr>
            <p:ph type="ftr" sz="quarter" idx="11"/>
          </p:nvPr>
        </p:nvSpPr>
        <p:spPr/>
        <p:txBody>
          <a:bodyPr/>
          <a:lstStyle/>
          <a:p>
            <a:r>
              <a:rPr lang="en-US"/>
              <a:t>A CLASSIFICATION MODEL FOR WATER QUALITY ANALYSIS USING DECISION TREE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4AFD874-0AA4-4905-9096-505EF89D1C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39E37-60AC-4DC7-8E72-4B3CF5A4C795}" type="datetime1">
              <a:rPr lang="en-US" smtClean="0"/>
              <a:t>11/13/2022</a:t>
            </a:fld>
            <a:endParaRPr lang="en-US"/>
          </a:p>
        </p:txBody>
      </p:sp>
      <p:sp>
        <p:nvSpPr>
          <p:cNvPr id="3" name="Footer Placeholder 2"/>
          <p:cNvSpPr>
            <a:spLocks noGrp="1"/>
          </p:cNvSpPr>
          <p:nvPr>
            <p:ph type="ftr" sz="quarter" idx="11"/>
          </p:nvPr>
        </p:nvSpPr>
        <p:spPr/>
        <p:txBody>
          <a:bodyPr/>
          <a:lstStyle/>
          <a:p>
            <a:r>
              <a:rPr lang="en-US"/>
              <a:t>A CLASSIFICATION MODEL FOR WATER QUALITY ANALYSIS USING DECISION TREE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4AFD874-0AA4-4905-9096-505EF89D1C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22909144-48DC-4E55-9251-A2E18228B226}" type="datetime1">
              <a:rPr lang="en-US" smtClean="0"/>
              <a:t>11/13/2022</a:t>
            </a:fld>
            <a:endParaRPr lang="en-US"/>
          </a:p>
        </p:txBody>
      </p:sp>
      <p:sp>
        <p:nvSpPr>
          <p:cNvPr id="6" name="Footer Placeholder 5"/>
          <p:cNvSpPr>
            <a:spLocks noGrp="1"/>
          </p:cNvSpPr>
          <p:nvPr>
            <p:ph type="ftr" sz="quarter" idx="11"/>
          </p:nvPr>
        </p:nvSpPr>
        <p:spPr/>
        <p:txBody>
          <a:bodyPr/>
          <a:lstStyle/>
          <a:p>
            <a:r>
              <a:rPr lang="en-US"/>
              <a:t>A CLASSIFICATION MODEL FOR WATER QUALITY ANALYSIS USING DECISION TREE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4AFD874-0AA4-4905-9096-505EF89D1C58}"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5990E3C2-124D-4E3A-9B94-C29F98CA46B6}" type="datetime1">
              <a:rPr lang="en-US" smtClean="0"/>
              <a:t>11/13/2022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4AFD874-0AA4-4905-9096-505EF89D1C5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A CLASSIFICATION MODEL FOR WATER QUALITY ANALYSIS USING DECISION TREE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D9F2196-5EDC-45C7-8776-C9ECEEC86F32}" type="datetime1">
              <a:rPr lang="en-US" smtClean="0"/>
              <a:t>11/13/2022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A CLASSIFICATION MODEL FOR WATER QUALITY ANALYSIS USING DECISION TREE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4AFD874-0AA4-4905-9096-505EF89D1C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399"/>
            <a:ext cx="8534400" cy="1536263"/>
          </a:xfrm>
        </p:spPr>
        <p:txBody>
          <a:bodyPr>
            <a:normAutofit fontScale="90000"/>
          </a:bodyPr>
          <a:lstStyle/>
          <a:p>
            <a:r>
              <a:rPr lang="en-US" dirty="0"/>
              <a:t>      </a:t>
            </a:r>
            <a:br>
              <a:rPr lang="en-US" dirty="0"/>
            </a:br>
            <a:br>
              <a:rPr lang="en-US" dirty="0"/>
            </a:br>
            <a:br>
              <a:rPr lang="en-US" dirty="0"/>
            </a:br>
            <a:r>
              <a:rPr lang="en-US" dirty="0"/>
              <a:t>          </a:t>
            </a:r>
            <a:r>
              <a:rPr lang="en-US" sz="3600" b="1" dirty="0">
                <a:solidFill>
                  <a:srgbClr val="7030A0"/>
                </a:solidFill>
                <a:latin typeface="Arial" pitchFamily="34" charset="0"/>
                <a:cs typeface="Arial" pitchFamily="34" charset="0"/>
              </a:rPr>
              <a:t>CMR </a:t>
            </a:r>
            <a:r>
              <a:rPr lang="en-US" sz="3600" b="1" dirty="0" err="1">
                <a:solidFill>
                  <a:srgbClr val="7030A0"/>
                </a:solidFill>
                <a:latin typeface="Arial" pitchFamily="34" charset="0"/>
                <a:cs typeface="Arial" pitchFamily="34" charset="0"/>
              </a:rPr>
              <a:t>TECHNiCAL</a:t>
            </a:r>
            <a:r>
              <a:rPr lang="en-US" sz="3600" b="1" dirty="0">
                <a:solidFill>
                  <a:srgbClr val="7030A0"/>
                </a:solidFill>
                <a:latin typeface="Arial" pitchFamily="34" charset="0"/>
                <a:cs typeface="Arial" pitchFamily="34" charset="0"/>
              </a:rPr>
              <a:t> CAMPUS</a:t>
            </a:r>
            <a:br>
              <a:rPr lang="en-US" b="1" dirty="0">
                <a:solidFill>
                  <a:srgbClr val="7030A0"/>
                </a:solidFill>
                <a:latin typeface="Arial" pitchFamily="34" charset="0"/>
                <a:cs typeface="Arial" pitchFamily="34" charset="0"/>
              </a:rPr>
            </a:br>
            <a:r>
              <a:rPr lang="en-US" sz="2200" dirty="0">
                <a:solidFill>
                  <a:srgbClr val="7030A0"/>
                </a:solidFill>
                <a:latin typeface="Times New Roman" pitchFamily="18" charset="0"/>
                <a:cs typeface="Times New Roman" pitchFamily="18" charset="0"/>
              </a:rPr>
              <a:t>                                         </a:t>
            </a:r>
            <a:r>
              <a:rPr lang="en-US" sz="2200" dirty="0">
                <a:solidFill>
                  <a:srgbClr val="FF0000"/>
                </a:solidFill>
                <a:latin typeface="Times New Roman" pitchFamily="18" charset="0"/>
                <a:cs typeface="Times New Roman" pitchFamily="18" charset="0"/>
              </a:rPr>
              <a:t>UGC AUTONOMOUS </a:t>
            </a:r>
            <a:br>
              <a:rPr lang="en-US" sz="2700" dirty="0">
                <a:latin typeface="Times New Roman" pitchFamily="18" charset="0"/>
                <a:cs typeface="Times New Roman" pitchFamily="18" charset="0"/>
              </a:rPr>
            </a:br>
            <a:r>
              <a:rPr lang="en-US" sz="2700" dirty="0">
                <a:solidFill>
                  <a:schemeClr val="tx1"/>
                </a:solidFill>
                <a:latin typeface="Times New Roman" pitchFamily="18" charset="0"/>
                <a:cs typeface="Times New Roman" pitchFamily="18" charset="0"/>
              </a:rPr>
              <a:t>                      </a:t>
            </a:r>
            <a:r>
              <a:rPr lang="en-US" sz="1600" b="1" dirty="0">
                <a:solidFill>
                  <a:schemeClr val="tx1"/>
                </a:solidFill>
                <a:latin typeface="Times New Roman" pitchFamily="18" charset="0"/>
                <a:cs typeface="Times New Roman" pitchFamily="18" charset="0"/>
              </a:rPr>
              <a:t>Accredited by NBA &amp; NAAC with A Grade</a:t>
            </a:r>
            <a:r>
              <a:rPr lang="en-US" sz="1600" dirty="0">
                <a:solidFill>
                  <a:schemeClr val="tx1"/>
                </a:solidFill>
                <a:latin typeface="Times New Roman" pitchFamily="18" charset="0"/>
                <a:cs typeface="Times New Roman" pitchFamily="18" charset="0"/>
              </a:rPr>
              <a:t>  </a:t>
            </a:r>
            <a:br>
              <a:rPr lang="en-US" sz="1600" dirty="0">
                <a:solidFill>
                  <a:schemeClr val="tx1"/>
                </a:solidFill>
                <a:latin typeface="Times New Roman" pitchFamily="18" charset="0"/>
                <a:cs typeface="Times New Roman" pitchFamily="18" charset="0"/>
              </a:rPr>
            </a:br>
            <a:r>
              <a:rPr lang="en-US" sz="1600" dirty="0">
                <a:solidFill>
                  <a:schemeClr val="tx1"/>
                </a:solidFill>
                <a:latin typeface="Times New Roman" pitchFamily="18" charset="0"/>
                <a:cs typeface="Times New Roman" pitchFamily="18" charset="0"/>
              </a:rPr>
              <a:t>                 </a:t>
            </a:r>
            <a:r>
              <a:rPr lang="en-US" sz="1600" b="1" dirty="0">
                <a:solidFill>
                  <a:schemeClr val="tx1"/>
                </a:solidFill>
                <a:latin typeface="Times New Roman" pitchFamily="18" charset="0"/>
                <a:cs typeface="Times New Roman" pitchFamily="18" charset="0"/>
              </a:rPr>
              <a:t>Approved by AICTE, New Delhi and Affiliated to JNTU, Hyderabad</a:t>
            </a:r>
            <a:r>
              <a:rPr lang="en-US" sz="1600" dirty="0">
                <a:solidFill>
                  <a:schemeClr val="tx1"/>
                </a:solidFill>
                <a:latin typeface="Times New Roman" pitchFamily="18" charset="0"/>
                <a:cs typeface="Times New Roman" pitchFamily="18" charset="0"/>
              </a:rPr>
              <a:t> </a:t>
            </a:r>
            <a:endParaRPr lang="en-US" sz="1600" b="1" dirty="0">
              <a:solidFill>
                <a:schemeClr val="tx1"/>
              </a:solidFill>
              <a:latin typeface="Times New Roman" pitchFamily="18" charset="0"/>
              <a:cs typeface="Times New Roman" pitchFamily="18" charset="0"/>
            </a:endParaRPr>
          </a:p>
        </p:txBody>
      </p:sp>
      <p:pic>
        <p:nvPicPr>
          <p:cNvPr id="4" name="image1.png" descr="CMRGI Logo New2"/>
          <p:cNvPicPr>
            <a:picLocks noChangeAspect="1" noChangeArrowheads="1"/>
          </p:cNvPicPr>
          <p:nvPr/>
        </p:nvPicPr>
        <p:blipFill>
          <a:blip r:embed="rId2" cstate="print"/>
          <a:srcRect/>
          <a:stretch>
            <a:fillRect/>
          </a:stretch>
        </p:blipFill>
        <p:spPr bwMode="auto">
          <a:xfrm>
            <a:off x="304800" y="228600"/>
            <a:ext cx="1371600" cy="918210"/>
          </a:xfrm>
          <a:prstGeom prst="rect">
            <a:avLst/>
          </a:prstGeom>
          <a:noFill/>
          <a:ln w="9525">
            <a:noFill/>
            <a:miter lim="800000"/>
            <a:headEnd/>
            <a:tailEnd/>
          </a:ln>
        </p:spPr>
      </p:pic>
      <p:pic>
        <p:nvPicPr>
          <p:cNvPr id="5" name="image2.png" descr="C:\Users\Dean Academic\Desktop\Images for Canva\naac_a_grade.jpg"/>
          <p:cNvPicPr>
            <a:picLocks noChangeAspect="1" noChangeArrowheads="1"/>
          </p:cNvPicPr>
          <p:nvPr/>
        </p:nvPicPr>
        <p:blipFill>
          <a:blip r:embed="rId3" cstate="print"/>
          <a:srcRect/>
          <a:stretch>
            <a:fillRect/>
          </a:stretch>
        </p:blipFill>
        <p:spPr bwMode="auto">
          <a:xfrm>
            <a:off x="7848600" y="152400"/>
            <a:ext cx="1066800" cy="887307"/>
          </a:xfrm>
          <a:prstGeom prst="rect">
            <a:avLst/>
          </a:prstGeom>
          <a:noFill/>
          <a:ln w="9525">
            <a:noFill/>
            <a:miter lim="800000"/>
            <a:headEnd/>
            <a:tailEnd/>
          </a:ln>
        </p:spPr>
      </p:pic>
      <p:sp>
        <p:nvSpPr>
          <p:cNvPr id="7" name="Title 1"/>
          <p:cNvSpPr txBox="1">
            <a:spLocks/>
          </p:cNvSpPr>
          <p:nvPr/>
        </p:nvSpPr>
        <p:spPr>
          <a:xfrm>
            <a:off x="381000" y="1981200"/>
            <a:ext cx="8534400" cy="3657600"/>
          </a:xfrm>
          <a:prstGeom prst="rect">
            <a:avLst/>
          </a:prstGeom>
        </p:spPr>
        <p:txBody>
          <a:bodyPr vert="horz"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all" spc="0" normalizeH="0" baseline="0" noProof="0" dirty="0">
                <a:ln>
                  <a:noFill/>
                </a:ln>
                <a:solidFill>
                  <a:schemeClr val="tx2"/>
                </a:solidFill>
                <a:effectLst/>
                <a:uLnTx/>
                <a:uFillTx/>
                <a:latin typeface="+mj-lt"/>
                <a:ea typeface="+mj-ea"/>
                <a:cs typeface="+mj-cs"/>
              </a:rPr>
              <a:t>      </a:t>
            </a:r>
            <a:br>
              <a:rPr kumimoji="0" lang="en-US" sz="4400" b="0" i="0" u="none" strike="noStrike" kern="1200" cap="all" spc="0" normalizeH="0" baseline="0" noProof="0" dirty="0">
                <a:ln>
                  <a:noFill/>
                </a:ln>
                <a:solidFill>
                  <a:schemeClr val="tx2"/>
                </a:solidFill>
                <a:effectLst/>
                <a:uLnTx/>
                <a:uFillTx/>
                <a:latin typeface="+mj-lt"/>
                <a:ea typeface="+mj-ea"/>
                <a:cs typeface="+mj-cs"/>
              </a:rPr>
            </a:br>
            <a:br>
              <a:rPr kumimoji="0" lang="en-US" sz="4400" b="0" i="0" u="none" strike="noStrike" kern="1200" cap="all" spc="0" normalizeH="0" baseline="0" noProof="0" dirty="0">
                <a:ln>
                  <a:noFill/>
                </a:ln>
                <a:solidFill>
                  <a:schemeClr val="tx2"/>
                </a:solidFill>
                <a:effectLst/>
                <a:uLnTx/>
                <a:uFillTx/>
                <a:latin typeface="+mj-lt"/>
                <a:ea typeface="+mj-ea"/>
                <a:cs typeface="+mj-cs"/>
              </a:rPr>
            </a:br>
            <a:br>
              <a:rPr kumimoji="0" lang="en-US" sz="4400" b="0" i="0" u="none" strike="noStrike" kern="1200" cap="all" spc="0" normalizeH="0" baseline="0" noProof="0" dirty="0">
                <a:ln>
                  <a:noFill/>
                </a:ln>
                <a:solidFill>
                  <a:schemeClr val="tx2"/>
                </a:solidFill>
                <a:effectLst/>
                <a:uLnTx/>
                <a:uFillTx/>
                <a:latin typeface="+mj-lt"/>
                <a:ea typeface="+mj-ea"/>
                <a:cs typeface="+mj-cs"/>
              </a:rPr>
            </a:br>
            <a:endParaRPr kumimoji="0" lang="en-US" sz="1600" b="1" i="0" u="none" strike="noStrike" kern="1200" cap="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TextBox 7"/>
          <p:cNvSpPr txBox="1"/>
          <p:nvPr/>
        </p:nvSpPr>
        <p:spPr>
          <a:xfrm>
            <a:off x="838200" y="2338270"/>
            <a:ext cx="7467600" cy="1938992"/>
          </a:xfrm>
          <a:prstGeom prst="rect">
            <a:avLst/>
          </a:prstGeom>
          <a:noFill/>
        </p:spPr>
        <p:txBody>
          <a:bodyPr wrap="square" rtlCol="0">
            <a:spAutoFit/>
          </a:bodyPr>
          <a:lstStyle/>
          <a:p>
            <a:pPr algn="ctr"/>
            <a:r>
              <a:rPr lang="en-US" sz="2400" b="1" dirty="0">
                <a:solidFill>
                  <a:srgbClr val="3333CC"/>
                </a:solidFill>
                <a:latin typeface="Times New Roman" pitchFamily="18" charset="0"/>
                <a:cs typeface="Times New Roman" pitchFamily="18" charset="0"/>
              </a:rPr>
              <a:t>MAJOR PROJECT</a:t>
            </a:r>
          </a:p>
          <a:p>
            <a:pPr algn="ctr"/>
            <a:r>
              <a:rPr lang="en-US" sz="2400" b="1" dirty="0">
                <a:solidFill>
                  <a:srgbClr val="3333CC"/>
                </a:solidFill>
                <a:latin typeface="Times New Roman" pitchFamily="18" charset="0"/>
                <a:cs typeface="Times New Roman" pitchFamily="18" charset="0"/>
              </a:rPr>
              <a:t>ON   </a:t>
            </a:r>
          </a:p>
          <a:p>
            <a:pPr algn="ctr"/>
            <a:r>
              <a:rPr lang="en-US" sz="2400" b="1" dirty="0">
                <a:solidFill>
                  <a:srgbClr val="3333CC"/>
                </a:solidFill>
                <a:latin typeface="Times New Roman" pitchFamily="18" charset="0"/>
                <a:cs typeface="Times New Roman" pitchFamily="18" charset="0"/>
              </a:rPr>
              <a:t>A CLASSIFICATION MODEL FOR WATER QUALITY ANALYSIS</a:t>
            </a:r>
          </a:p>
          <a:p>
            <a:pPr algn="ctr"/>
            <a:r>
              <a:rPr lang="en-US" sz="2400" b="1" dirty="0">
                <a:solidFill>
                  <a:srgbClr val="3333CC"/>
                </a:solidFill>
                <a:latin typeface="Times New Roman" pitchFamily="18" charset="0"/>
                <a:cs typeface="Times New Roman" pitchFamily="18" charset="0"/>
              </a:rPr>
              <a:t>USING DECISION TREE</a:t>
            </a:r>
          </a:p>
        </p:txBody>
      </p:sp>
      <p:sp>
        <p:nvSpPr>
          <p:cNvPr id="9" name="TextBox 8"/>
          <p:cNvSpPr txBox="1"/>
          <p:nvPr/>
        </p:nvSpPr>
        <p:spPr>
          <a:xfrm>
            <a:off x="1066800" y="1828800"/>
            <a:ext cx="7090916" cy="369332"/>
          </a:xfrm>
          <a:prstGeom prst="rect">
            <a:avLst/>
          </a:prstGeom>
          <a:noFill/>
        </p:spPr>
        <p:txBody>
          <a:bodyPr wrap="none" rtlCol="0">
            <a:spAutoFit/>
          </a:bodyPr>
          <a:lstStyle/>
          <a:p>
            <a:r>
              <a:rPr lang="en-US" b="1" dirty="0">
                <a:solidFill>
                  <a:srgbClr val="FF3300"/>
                </a:solidFill>
                <a:latin typeface="Times New Roman" pitchFamily="18" charset="0"/>
                <a:cs typeface="Times New Roman" pitchFamily="18" charset="0"/>
              </a:rPr>
              <a:t>DEPARTMENT OF COMPUTER SCIENCE AND ENGINEERING</a:t>
            </a:r>
          </a:p>
        </p:txBody>
      </p:sp>
      <p:sp>
        <p:nvSpPr>
          <p:cNvPr id="10" name="TextBox 9"/>
          <p:cNvSpPr txBox="1"/>
          <p:nvPr/>
        </p:nvSpPr>
        <p:spPr>
          <a:xfrm>
            <a:off x="381000" y="5083314"/>
            <a:ext cx="8305800" cy="369332"/>
          </a:xfrm>
          <a:prstGeom prst="rect">
            <a:avLst/>
          </a:prstGeom>
          <a:noFill/>
        </p:spPr>
        <p:txBody>
          <a:bodyPr wrap="square" rtlCol="0">
            <a:spAutoFit/>
          </a:bodyPr>
          <a:lstStyle/>
          <a:p>
            <a:r>
              <a:rPr lang="en-US" dirty="0"/>
              <a:t>                                          </a:t>
            </a:r>
            <a:endParaRPr lang="en-US" sz="2000" b="1"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30E89FED-8D5F-93F6-3D52-7F8F97FEF47D}"/>
              </a:ext>
            </a:extLst>
          </p:cNvPr>
          <p:cNvSpPr txBox="1"/>
          <p:nvPr/>
        </p:nvSpPr>
        <p:spPr>
          <a:xfrm>
            <a:off x="1028700" y="4287115"/>
            <a:ext cx="8001000"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UNDER THE GUIDANCE OF</a:t>
            </a:r>
            <a:r>
              <a:rPr lang="en-US" dirty="0">
                <a:latin typeface="Times New Roman" panose="02020603050405020304" pitchFamily="18" charset="0"/>
                <a:cs typeface="Times New Roman" panose="02020603050405020304" pitchFamily="18" charset="0"/>
              </a:rPr>
              <a:t> :-                             PRESENTED BY:- </a:t>
            </a:r>
          </a:p>
          <a:p>
            <a:r>
              <a:rPr lang="en-IN" b="1" dirty="0">
                <a:latin typeface="Times New Roman" panose="02020603050405020304" pitchFamily="18" charset="0"/>
                <a:cs typeface="Times New Roman" panose="02020603050405020304" pitchFamily="18" charset="0"/>
              </a:rPr>
              <a:t> SANJANA NAZARE                                              ROHIT MOON  </a:t>
            </a:r>
          </a:p>
          <a:p>
            <a:r>
              <a:rPr lang="en-IN" b="1" dirty="0">
                <a:latin typeface="Times New Roman" panose="02020603050405020304" pitchFamily="18" charset="0"/>
                <a:cs typeface="Times New Roman" panose="02020603050405020304" pitchFamily="18" charset="0"/>
              </a:rPr>
              <a:t> (Assistant Professor)                                               (177R1A05G4)</a:t>
            </a:r>
          </a:p>
          <a:p>
            <a:r>
              <a:rPr lang="en-IN" b="1" dirty="0">
                <a:latin typeface="Times New Roman" panose="02020603050405020304" pitchFamily="18" charset="0"/>
                <a:cs typeface="Times New Roman" panose="02020603050405020304" pitchFamily="18" charset="0"/>
              </a:rPr>
              <a:t>    					    MOHAMMAD UMER</a:t>
            </a:r>
          </a:p>
          <a:p>
            <a:r>
              <a:rPr lang="en-IN" b="1" dirty="0">
                <a:latin typeface="Times New Roman" panose="02020603050405020304" pitchFamily="18" charset="0"/>
                <a:cs typeface="Times New Roman" panose="02020603050405020304" pitchFamily="18" charset="0"/>
              </a:rPr>
              <a:t>					    (197R1A05Q1)</a:t>
            </a: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84DD-F08F-1A83-B6B6-AC83B2D500D8}"/>
              </a:ext>
            </a:extLst>
          </p:cNvPr>
          <p:cNvSpPr>
            <a:spLocks noGrp="1"/>
          </p:cNvSpPr>
          <p:nvPr>
            <p:ph type="title"/>
          </p:nvPr>
        </p:nvSpPr>
        <p:spPr/>
        <p:txBody>
          <a:bodyPr/>
          <a:lstStyle/>
          <a:p>
            <a:r>
              <a:rPr lang="en-IN" dirty="0">
                <a:solidFill>
                  <a:schemeClr val="accent1">
                    <a:lumMod val="75000"/>
                  </a:schemeClr>
                </a:solidFill>
              </a:rPr>
              <a:t>Architecture</a:t>
            </a:r>
          </a:p>
        </p:txBody>
      </p:sp>
      <p:pic>
        <p:nvPicPr>
          <p:cNvPr id="11" name="Content Placeholder 10">
            <a:extLst>
              <a:ext uri="{FF2B5EF4-FFF2-40B4-BE49-F238E27FC236}">
                <a16:creationId xmlns:a16="http://schemas.microsoft.com/office/drawing/2014/main" id="{1D1CD6BC-CAE7-7CDD-17E5-E21CDB080A3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2775" y="2296808"/>
            <a:ext cx="8153400" cy="3102583"/>
          </a:xfrm>
        </p:spPr>
      </p:pic>
    </p:spTree>
    <p:extLst>
      <p:ext uri="{BB962C8B-B14F-4D97-AF65-F5344CB8AC3E}">
        <p14:creationId xmlns:p14="http://schemas.microsoft.com/office/powerpoint/2010/main" val="1452903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84DD-F08F-1A83-B6B6-AC83B2D500D8}"/>
              </a:ext>
            </a:extLst>
          </p:cNvPr>
          <p:cNvSpPr>
            <a:spLocks noGrp="1"/>
          </p:cNvSpPr>
          <p:nvPr>
            <p:ph type="title"/>
          </p:nvPr>
        </p:nvSpPr>
        <p:spPr/>
        <p:txBody>
          <a:bodyPr/>
          <a:lstStyle/>
          <a:p>
            <a:r>
              <a:rPr lang="en-IN" dirty="0">
                <a:solidFill>
                  <a:schemeClr val="accent1">
                    <a:lumMod val="75000"/>
                  </a:schemeClr>
                </a:solidFill>
              </a:rPr>
              <a:t>Use Case Diagram</a:t>
            </a:r>
          </a:p>
        </p:txBody>
      </p:sp>
      <p:pic>
        <p:nvPicPr>
          <p:cNvPr id="9" name="Content Placeholder 8">
            <a:extLst>
              <a:ext uri="{FF2B5EF4-FFF2-40B4-BE49-F238E27FC236}">
                <a16:creationId xmlns:a16="http://schemas.microsoft.com/office/drawing/2014/main" id="{07313581-7679-AC37-6A6C-866F199DD55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09800" y="1770072"/>
            <a:ext cx="4724400" cy="3317856"/>
          </a:xfrm>
        </p:spPr>
      </p:pic>
    </p:spTree>
    <p:extLst>
      <p:ext uri="{BB962C8B-B14F-4D97-AF65-F5344CB8AC3E}">
        <p14:creationId xmlns:p14="http://schemas.microsoft.com/office/powerpoint/2010/main" val="1006735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84DD-F08F-1A83-B6B6-AC83B2D500D8}"/>
              </a:ext>
            </a:extLst>
          </p:cNvPr>
          <p:cNvSpPr>
            <a:spLocks noGrp="1"/>
          </p:cNvSpPr>
          <p:nvPr>
            <p:ph type="title"/>
          </p:nvPr>
        </p:nvSpPr>
        <p:spPr/>
        <p:txBody>
          <a:bodyPr/>
          <a:lstStyle/>
          <a:p>
            <a:r>
              <a:rPr lang="en-IN" dirty="0">
                <a:solidFill>
                  <a:schemeClr val="accent1">
                    <a:lumMod val="75000"/>
                  </a:schemeClr>
                </a:solidFill>
              </a:rPr>
              <a:t>Class diagram</a:t>
            </a:r>
          </a:p>
        </p:txBody>
      </p:sp>
      <p:pic>
        <p:nvPicPr>
          <p:cNvPr id="5" name="Content Placeholder 4">
            <a:extLst>
              <a:ext uri="{FF2B5EF4-FFF2-40B4-BE49-F238E27FC236}">
                <a16:creationId xmlns:a16="http://schemas.microsoft.com/office/drawing/2014/main" id="{36D4D5C6-5D99-167F-78E2-AF4B0845736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76180" y="1828800"/>
            <a:ext cx="6591639" cy="2330570"/>
          </a:xfrm>
        </p:spPr>
      </p:pic>
    </p:spTree>
    <p:extLst>
      <p:ext uri="{BB962C8B-B14F-4D97-AF65-F5344CB8AC3E}">
        <p14:creationId xmlns:p14="http://schemas.microsoft.com/office/powerpoint/2010/main" val="394770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84DD-F08F-1A83-B6B6-AC83B2D500D8}"/>
              </a:ext>
            </a:extLst>
          </p:cNvPr>
          <p:cNvSpPr>
            <a:spLocks noGrp="1"/>
          </p:cNvSpPr>
          <p:nvPr>
            <p:ph type="title"/>
          </p:nvPr>
        </p:nvSpPr>
        <p:spPr/>
        <p:txBody>
          <a:bodyPr/>
          <a:lstStyle/>
          <a:p>
            <a:r>
              <a:rPr lang="en-IN" dirty="0">
                <a:solidFill>
                  <a:schemeClr val="accent1">
                    <a:lumMod val="75000"/>
                  </a:schemeClr>
                </a:solidFill>
              </a:rPr>
              <a:t>Sequence Diagram</a:t>
            </a:r>
          </a:p>
        </p:txBody>
      </p:sp>
      <p:pic>
        <p:nvPicPr>
          <p:cNvPr id="5" name="Content Placeholder 4">
            <a:extLst>
              <a:ext uri="{FF2B5EF4-FFF2-40B4-BE49-F238E27FC236}">
                <a16:creationId xmlns:a16="http://schemas.microsoft.com/office/drawing/2014/main" id="{9FC90960-05CF-BB65-3BA4-798285FF594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895600" y="1600200"/>
            <a:ext cx="3124200" cy="4125051"/>
          </a:xfrm>
        </p:spPr>
      </p:pic>
    </p:spTree>
    <p:extLst>
      <p:ext uri="{BB962C8B-B14F-4D97-AF65-F5344CB8AC3E}">
        <p14:creationId xmlns:p14="http://schemas.microsoft.com/office/powerpoint/2010/main" val="1283326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84DD-F08F-1A83-B6B6-AC83B2D500D8}"/>
              </a:ext>
            </a:extLst>
          </p:cNvPr>
          <p:cNvSpPr>
            <a:spLocks noGrp="1"/>
          </p:cNvSpPr>
          <p:nvPr>
            <p:ph type="title"/>
          </p:nvPr>
        </p:nvSpPr>
        <p:spPr/>
        <p:txBody>
          <a:bodyPr/>
          <a:lstStyle/>
          <a:p>
            <a:r>
              <a:rPr lang="en-IN" dirty="0">
                <a:solidFill>
                  <a:schemeClr val="accent1">
                    <a:lumMod val="75000"/>
                  </a:schemeClr>
                </a:solidFill>
              </a:rPr>
              <a:t>Activity Diagram</a:t>
            </a:r>
          </a:p>
        </p:txBody>
      </p:sp>
      <p:pic>
        <p:nvPicPr>
          <p:cNvPr id="9" name="Content Placeholder 8">
            <a:extLst>
              <a:ext uri="{FF2B5EF4-FFF2-40B4-BE49-F238E27FC236}">
                <a16:creationId xmlns:a16="http://schemas.microsoft.com/office/drawing/2014/main" id="{AD21E9DA-43C6-5036-9271-40A84583B545}"/>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438400" y="1600200"/>
            <a:ext cx="4114800" cy="4302614"/>
          </a:xfrm>
        </p:spPr>
      </p:pic>
    </p:spTree>
    <p:extLst>
      <p:ext uri="{BB962C8B-B14F-4D97-AF65-F5344CB8AC3E}">
        <p14:creationId xmlns:p14="http://schemas.microsoft.com/office/powerpoint/2010/main" val="207915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B1AEB-AAB8-4CC3-9806-09771E69B650}"/>
              </a:ext>
            </a:extLst>
          </p:cNvPr>
          <p:cNvSpPr>
            <a:spLocks noGrp="1"/>
          </p:cNvSpPr>
          <p:nvPr>
            <p:ph type="title"/>
          </p:nvPr>
        </p:nvSpPr>
        <p:spPr/>
        <p:txBody>
          <a:bodyPr/>
          <a:lstStyle/>
          <a:p>
            <a:r>
              <a:rPr lang="en-US" dirty="0">
                <a:solidFill>
                  <a:schemeClr val="accent1">
                    <a:lumMod val="75000"/>
                  </a:schemeClr>
                </a:solidFill>
              </a:rPr>
              <a:t>CONCLUSION</a:t>
            </a:r>
          </a:p>
        </p:txBody>
      </p:sp>
      <p:sp>
        <p:nvSpPr>
          <p:cNvPr id="3" name="Content Placeholder 2">
            <a:extLst>
              <a:ext uri="{FF2B5EF4-FFF2-40B4-BE49-F238E27FC236}">
                <a16:creationId xmlns:a16="http://schemas.microsoft.com/office/drawing/2014/main" id="{2C0C9E11-321B-4484-BD9E-D6070F313D65}"/>
              </a:ext>
            </a:extLst>
          </p:cNvPr>
          <p:cNvSpPr>
            <a:spLocks noGrp="1"/>
          </p:cNvSpPr>
          <p:nvPr>
            <p:ph sz="quarter" idx="1"/>
          </p:nvPr>
        </p:nvSpPr>
        <p:spPr/>
        <p:txBody>
          <a:bodyPr>
            <a:normAutofit/>
          </a:bodyPr>
          <a:lstStyle/>
          <a:p>
            <a:pPr marL="69850" marR="447675" indent="0" algn="just">
              <a:lnSpc>
                <a:spcPct val="150000"/>
              </a:lnSpc>
              <a:spcAft>
                <a:spcPts val="15"/>
              </a:spcAft>
              <a:buNone/>
            </a:pPr>
            <a:r>
              <a:rPr lang="en-US" sz="1800" dirty="0">
                <a:latin typeface="Times New Roman" panose="02020603050405020304" pitchFamily="18" charset="0"/>
                <a:cs typeface="Times New Roman" panose="02020603050405020304" pitchFamily="18" charset="0"/>
              </a:rPr>
              <a:t>In this study, water quality model was implemented using decision tree technique. The analysis of water Alkalinity level and conductivity can play a major role in assessing water quality. Five decision tree classifiers which are J48,LMT,Random forest, </a:t>
            </a:r>
            <a:r>
              <a:rPr lang="en-US" sz="1800" dirty="0" err="1">
                <a:latin typeface="Times New Roman" panose="02020603050405020304" pitchFamily="18" charset="0"/>
                <a:cs typeface="Times New Roman" panose="02020603050405020304" pitchFamily="18" charset="0"/>
              </a:rPr>
              <a:t>Hoeffding</a:t>
            </a:r>
            <a:r>
              <a:rPr lang="en-US" sz="1800" dirty="0">
                <a:latin typeface="Times New Roman" panose="02020603050405020304" pitchFamily="18" charset="0"/>
                <a:cs typeface="Times New Roman" panose="02020603050405020304" pitchFamily="18" charset="0"/>
              </a:rPr>
              <a:t> tree and Decisions ump were used to build the model and the accuracy compared. J48 decision tree had the highest accuracy of 94% with Decisions ump having the lowest accuracy of 83%.The decision tree classifier provided with quality water parameters set by WHO and KEBS can be used to predict whether drinking water is clean or not.</a:t>
            </a:r>
            <a:r>
              <a:rPr lang="en-IN" sz="18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2000" b="1" dirty="0">
                <a:solidFill>
                  <a:srgbClr val="000000"/>
                </a:solidFill>
                <a:effectLst/>
                <a:latin typeface="Times New Roman" panose="02020603050405020304" pitchFamily="18" charset="0"/>
                <a:ea typeface="Arial" panose="020B0604020202020204" pitchFamily="34" charset="0"/>
              </a:rPr>
              <a:t>                                                                                                                                     </a:t>
            </a:r>
            <a:endParaRPr lang="en-IN" sz="2000" b="1" dirty="0">
              <a:solidFill>
                <a:srgbClr val="000000"/>
              </a:solidFill>
              <a:effectLst/>
              <a:latin typeface="Arial" panose="020B0604020202020204" pitchFamily="34" charset="0"/>
              <a:ea typeface="Arial" panose="020B0604020202020204" pitchFamily="34" charset="0"/>
            </a:endParaRPr>
          </a:p>
          <a:p>
            <a:pPr marL="63500" marR="447675" indent="0" algn="l">
              <a:lnSpc>
                <a:spcPct val="153000"/>
              </a:lnSpc>
              <a:spcAft>
                <a:spcPts val="15"/>
              </a:spcAft>
              <a:buNone/>
            </a:pPr>
            <a:endParaRPr lang="en-IN" sz="1800" dirty="0">
              <a:solidFill>
                <a:srgbClr val="000000"/>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630521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126B-8E14-4CCD-B782-C580F1876C22}"/>
              </a:ext>
            </a:extLst>
          </p:cNvPr>
          <p:cNvSpPr>
            <a:spLocks noGrp="1"/>
          </p:cNvSpPr>
          <p:nvPr>
            <p:ph type="title"/>
          </p:nvPr>
        </p:nvSpPr>
        <p:spPr>
          <a:xfrm>
            <a:off x="495300" y="2933700"/>
            <a:ext cx="8153400" cy="990600"/>
          </a:xfrm>
        </p:spPr>
        <p:txBody>
          <a:bodyPr/>
          <a:lstStyle/>
          <a:p>
            <a:pPr algn="ctr"/>
            <a:r>
              <a:rPr lang="en-US" dirty="0"/>
              <a:t>THANK YOU</a:t>
            </a:r>
            <a:endParaRPr lang="en-IN" dirty="0"/>
          </a:p>
        </p:txBody>
      </p:sp>
    </p:spTree>
    <p:extLst>
      <p:ext uri="{BB962C8B-B14F-4D97-AF65-F5344CB8AC3E}">
        <p14:creationId xmlns:p14="http://schemas.microsoft.com/office/powerpoint/2010/main" val="1886752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rgbClr val="3333CC"/>
                </a:solidFill>
                <a:latin typeface="Times New Roman" pitchFamily="18" charset="0"/>
                <a:cs typeface="Times New Roman" pitchFamily="18" charset="0"/>
              </a:rPr>
              <a:t>ABSTRACT</a:t>
            </a:r>
          </a:p>
        </p:txBody>
      </p:sp>
      <p:sp>
        <p:nvSpPr>
          <p:cNvPr id="3" name="Content Placeholder 2"/>
          <p:cNvSpPr>
            <a:spLocks noGrp="1"/>
          </p:cNvSpPr>
          <p:nvPr>
            <p:ph sz="quarter" idx="1"/>
          </p:nvPr>
        </p:nvSpPr>
        <p:spPr/>
        <p:txBody>
          <a:bodyPr>
            <a:normAutofit/>
          </a:bodyPr>
          <a:lstStyle/>
          <a:p>
            <a:pPr algn="just">
              <a:buClrTx/>
              <a:buFont typeface="Wingdings" pitchFamily="2" charset="2"/>
              <a:buChar char="Ø"/>
            </a:pPr>
            <a:r>
              <a:rPr lang="en-US" sz="2000" dirty="0">
                <a:latin typeface="Times New Roman" panose="02020603050405020304" pitchFamily="18" charset="0"/>
                <a:cs typeface="Times New Roman" panose="02020603050405020304" pitchFamily="18" charset="0"/>
              </a:rPr>
              <a:t>The water quality is very important in ensuring citizens get to drink clean water. Application of decision tree as a data mining method to predict clean water based on the water quality parameters can ease the work of the laboratory technologist by predicting which water samples should proceed to the next step of analysis.</a:t>
            </a:r>
          </a:p>
          <a:p>
            <a:pPr algn="just">
              <a:buClrTx/>
              <a:buFont typeface="Wingdings" pitchFamily="2" charset="2"/>
              <a:buChar char="Ø"/>
            </a:pPr>
            <a:r>
              <a:rPr lang="en-US" sz="2000" dirty="0">
                <a:latin typeface="Times New Roman" panose="02020603050405020304" pitchFamily="18" charset="0"/>
                <a:cs typeface="Times New Roman" panose="02020603050405020304" pitchFamily="18" charset="0"/>
              </a:rPr>
              <a:t>The data model was implemented in WEKA software. Classification using decision tree was applied to classify /predict the clean and not clean water.</a:t>
            </a:r>
          </a:p>
          <a:p>
            <a:pPr algn="just">
              <a:buClrTx/>
              <a:buFont typeface="Wingdings" pitchFamily="2" charset="2"/>
              <a:buChar char="Ø"/>
            </a:pPr>
            <a:r>
              <a:rPr lang="en-US" sz="2000" dirty="0">
                <a:latin typeface="Times New Roman" panose="02020603050405020304" pitchFamily="18" charset="0"/>
                <a:cs typeface="Times New Roman" panose="02020603050405020304" pitchFamily="18" charset="0"/>
              </a:rPr>
              <a:t>Five decision tree classifiers which are J48, LMT, Random forest, </a:t>
            </a:r>
            <a:r>
              <a:rPr lang="en-US" sz="2000" dirty="0" err="1">
                <a:latin typeface="Times New Roman" panose="02020603050405020304" pitchFamily="18" charset="0"/>
                <a:cs typeface="Times New Roman" panose="02020603050405020304" pitchFamily="18" charset="0"/>
              </a:rPr>
              <a:t>Hoeffding</a:t>
            </a:r>
            <a:r>
              <a:rPr lang="en-US" sz="2000" dirty="0">
                <a:latin typeface="Times New Roman" panose="02020603050405020304" pitchFamily="18" charset="0"/>
                <a:cs typeface="Times New Roman" panose="02020603050405020304" pitchFamily="18" charset="0"/>
              </a:rPr>
              <a:t> tree and Decision Stump were used to build the model and the accuracy compared.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6AB32-6F36-427C-A114-C0155C96F930}"/>
              </a:ext>
            </a:extLst>
          </p:cNvPr>
          <p:cNvSpPr>
            <a:spLocks noGrp="1"/>
          </p:cNvSpPr>
          <p:nvPr>
            <p:ph type="title"/>
          </p:nvPr>
        </p:nvSpPr>
        <p:spPr/>
        <p:txBody>
          <a:bodyPr/>
          <a:lstStyle/>
          <a:p>
            <a:r>
              <a:rPr lang="en-US" dirty="0">
                <a:solidFill>
                  <a:schemeClr val="accent1">
                    <a:lumMod val="75000"/>
                  </a:schemeClr>
                </a:solidFill>
              </a:rPr>
              <a:t>EXISTING SYSTEM</a:t>
            </a:r>
          </a:p>
        </p:txBody>
      </p:sp>
      <p:sp>
        <p:nvSpPr>
          <p:cNvPr id="3" name="Content Placeholder 2">
            <a:extLst>
              <a:ext uri="{FF2B5EF4-FFF2-40B4-BE49-F238E27FC236}">
                <a16:creationId xmlns:a16="http://schemas.microsoft.com/office/drawing/2014/main" id="{8730B03D-1E93-427D-AF91-BCAAEBD84F15}"/>
              </a:ext>
            </a:extLst>
          </p:cNvPr>
          <p:cNvSpPr>
            <a:spLocks noGrp="1"/>
          </p:cNvSpPr>
          <p:nvPr>
            <p:ph sz="quarter" idx="1"/>
          </p:nvPr>
        </p:nvSpPr>
        <p:spPr>
          <a:xfrm>
            <a:off x="612648" y="1600200"/>
            <a:ext cx="8153400" cy="4800600"/>
          </a:xfrm>
        </p:spPr>
        <p:txBody>
          <a:bodyPr>
            <a:noAutofit/>
          </a:bodyPr>
          <a:lstStyle/>
          <a:p>
            <a:pPr algn="just">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Muharemi</a:t>
            </a:r>
            <a:r>
              <a:rPr lang="en-US" sz="1800" dirty="0">
                <a:latin typeface="Times New Roman" panose="02020603050405020304" pitchFamily="18" charset="0"/>
                <a:cs typeface="Times New Roman" panose="02020603050405020304" pitchFamily="18" charset="0"/>
              </a:rPr>
              <a:t> et al., 2018 proposed the Nearest Neighbor Algorithm (KNN) and the Neural Network of Classification based on Logistic Regression to obtain an adequate solution to address the problem of changes in the quality of drinking water. </a:t>
            </a:r>
            <a:r>
              <a:rPr lang="en-US" sz="1800" dirty="0" err="1">
                <a:latin typeface="Times New Roman" panose="02020603050405020304" pitchFamily="18" charset="0"/>
                <a:cs typeface="Times New Roman" panose="02020603050405020304" pitchFamily="18" charset="0"/>
              </a:rPr>
              <a:t>Haghiabi</a:t>
            </a:r>
            <a:r>
              <a:rPr lang="en-US" sz="1800" dirty="0">
                <a:latin typeface="Times New Roman" panose="02020603050405020304" pitchFamily="18" charset="0"/>
                <a:cs typeface="Times New Roman" panose="02020603050405020304" pitchFamily="18" charset="0"/>
              </a:rPr>
              <a:t> et al., (2018) investigated the performance of artificial intelligence techniques that include the artificial neural network (ANN),the group data management method (GMDH) and the support vector machine (SVM) to predict the components of the water quality of the </a:t>
            </a:r>
            <a:r>
              <a:rPr lang="en-US" sz="1800" dirty="0" err="1">
                <a:latin typeface="Times New Roman" panose="02020603050405020304" pitchFamily="18" charset="0"/>
                <a:cs typeface="Times New Roman" panose="02020603050405020304" pitchFamily="18" charset="0"/>
              </a:rPr>
              <a:t>Tireh</a:t>
            </a:r>
            <a:r>
              <a:rPr lang="en-US" sz="1800" dirty="0">
                <a:latin typeface="Times New Roman" panose="02020603050405020304" pitchFamily="18" charset="0"/>
                <a:cs typeface="Times New Roman" panose="02020603050405020304" pitchFamily="18" charset="0"/>
              </a:rPr>
              <a:t> River located in southwestern Iran.</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Zhang et al., (2017) proposed a new anomaly detection algorithm for water quality data using double-movement windows over time, which can identify historical pattern anomaly data in real time. The algorithm is based on statistical models, autoregressive linear combination model. The algorithm has been tested using water quality PH data at 3 months from a real water quality monitoring station on a river system. The experimental results show that their algorithms can significantly decrease the false positive rate and have a better anomaly detection performance than the AD and ADAM algorithms.</a:t>
            </a:r>
          </a:p>
        </p:txBody>
      </p:sp>
    </p:spTree>
    <p:extLst>
      <p:ext uri="{BB962C8B-B14F-4D97-AF65-F5344CB8AC3E}">
        <p14:creationId xmlns:p14="http://schemas.microsoft.com/office/powerpoint/2010/main" val="35706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D57B-2CEF-4BB3-8DE5-B3813DE06E7C}"/>
              </a:ext>
            </a:extLst>
          </p:cNvPr>
          <p:cNvSpPr>
            <a:spLocks noGrp="1"/>
          </p:cNvSpPr>
          <p:nvPr>
            <p:ph type="title"/>
          </p:nvPr>
        </p:nvSpPr>
        <p:spPr/>
        <p:txBody>
          <a:bodyPr>
            <a:normAutofit/>
          </a:bodyPr>
          <a:lstStyle/>
          <a:p>
            <a:r>
              <a:rPr lang="en-US" sz="3200" dirty="0">
                <a:solidFill>
                  <a:schemeClr val="accent1">
                    <a:lumMod val="75000"/>
                  </a:schemeClr>
                </a:solidFill>
              </a:rPr>
              <a:t>DISADVANTAGES</a:t>
            </a:r>
          </a:p>
        </p:txBody>
      </p:sp>
      <p:sp>
        <p:nvSpPr>
          <p:cNvPr id="3" name="Content Placeholder 2">
            <a:extLst>
              <a:ext uri="{FF2B5EF4-FFF2-40B4-BE49-F238E27FC236}">
                <a16:creationId xmlns:a16="http://schemas.microsoft.com/office/drawing/2014/main" id="{078C90B8-BDA0-445D-8A97-909BC822A626}"/>
              </a:ext>
            </a:extLst>
          </p:cNvPr>
          <p:cNvSpPr>
            <a:spLocks noGrp="1"/>
          </p:cNvSpPr>
          <p:nvPr>
            <p:ph sz="quarter" idx="1"/>
          </p:nvPr>
        </p:nvSpPr>
        <p:spPr/>
        <p:txBody>
          <a:bodyPr>
            <a:normAutofit/>
          </a:bodyPr>
          <a:lstStyle/>
          <a:p>
            <a:pPr algn="just">
              <a:buFont typeface="Wingdings" pitchFamily="2" charset="2"/>
              <a:buChar char="Ø"/>
            </a:pPr>
            <a:r>
              <a:rPr lang="en-US" sz="2000" dirty="0">
                <a:latin typeface="Times New Roman" panose="02020603050405020304" pitchFamily="18" charset="0"/>
                <a:cs typeface="Times New Roman" panose="02020603050405020304" pitchFamily="18" charset="0"/>
              </a:rPr>
              <a:t>This system uses a smaller number of algorithms to build model.</a:t>
            </a:r>
          </a:p>
          <a:p>
            <a:pPr algn="just">
              <a:buFont typeface="Wingdings" pitchFamily="2" charset="2"/>
              <a:buChar char="Ø"/>
            </a:pPr>
            <a:r>
              <a:rPr lang="en-US" sz="2000" dirty="0">
                <a:latin typeface="Times New Roman" panose="02020603050405020304" pitchFamily="18" charset="0"/>
                <a:cs typeface="Times New Roman" panose="02020603050405020304" pitchFamily="18" charset="0"/>
              </a:rPr>
              <a:t>Accuracy is less and performance is not optimized. </a:t>
            </a:r>
          </a:p>
        </p:txBody>
      </p:sp>
    </p:spTree>
    <p:extLst>
      <p:ext uri="{BB962C8B-B14F-4D97-AF65-F5344CB8AC3E}">
        <p14:creationId xmlns:p14="http://schemas.microsoft.com/office/powerpoint/2010/main" val="201548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8C59-22D3-4D55-8237-2C2BD3D39583}"/>
              </a:ext>
            </a:extLst>
          </p:cNvPr>
          <p:cNvSpPr>
            <a:spLocks noGrp="1"/>
          </p:cNvSpPr>
          <p:nvPr>
            <p:ph type="title"/>
          </p:nvPr>
        </p:nvSpPr>
        <p:spPr/>
        <p:txBody>
          <a:bodyPr>
            <a:normAutofit/>
          </a:bodyPr>
          <a:lstStyle/>
          <a:p>
            <a:r>
              <a:rPr lang="en-US" sz="3200" dirty="0">
                <a:solidFill>
                  <a:schemeClr val="accent1">
                    <a:lumMod val="75000"/>
                  </a:schemeClr>
                </a:solidFill>
              </a:rPr>
              <a:t>PROPOSED SYSTEM </a:t>
            </a:r>
          </a:p>
        </p:txBody>
      </p:sp>
      <p:sp>
        <p:nvSpPr>
          <p:cNvPr id="3" name="Content Placeholder 2">
            <a:extLst>
              <a:ext uri="{FF2B5EF4-FFF2-40B4-BE49-F238E27FC236}">
                <a16:creationId xmlns:a16="http://schemas.microsoft.com/office/drawing/2014/main" id="{93FBA671-96AD-43C3-BBC0-23377B228113}"/>
              </a:ext>
            </a:extLst>
          </p:cNvPr>
          <p:cNvSpPr>
            <a:spLocks noGrp="1"/>
          </p:cNvSpPr>
          <p:nvPr>
            <p:ph sz="quarter" idx="1"/>
          </p:nvPr>
        </p:nvSpPr>
        <p:spPr/>
        <p:txBody>
          <a:bodyPr>
            <a:noAutofit/>
          </a:bodyPr>
          <a:lstStyle/>
          <a:p>
            <a:pPr marL="0" indent="0" algn="just">
              <a:buFont typeface="Wingdings" pitchFamily="2" charset="2"/>
              <a:buChar char="Ø"/>
            </a:pPr>
            <a:r>
              <a:rPr lang="en-US" sz="2000" dirty="0">
                <a:latin typeface="Times New Roman" panose="02020603050405020304" pitchFamily="18" charset="0"/>
                <a:cs typeface="Times New Roman" panose="02020603050405020304" pitchFamily="18" charset="0"/>
              </a:rPr>
              <a:t> The data analysis tool used in this study is WEKA which is a data mining software developed by the University of Waikato in New Zealand that apparatus data mining algorithms using the JAVA language. Weka is a milestone in the history of the data mining and machine learning research communities, because it is the only toolkit that has gained such widespread adoption. </a:t>
            </a:r>
          </a:p>
          <a:p>
            <a:pPr marL="0" indent="0" algn="just">
              <a:buFont typeface="Wingdings" pitchFamily="2" charset="2"/>
              <a:buChar char="Ø"/>
            </a:pPr>
            <a:r>
              <a:rPr lang="en-US" sz="2000" dirty="0">
                <a:latin typeface="Times New Roman" panose="02020603050405020304" pitchFamily="18" charset="0"/>
                <a:cs typeface="Times New Roman" panose="02020603050405020304" pitchFamily="18" charset="0"/>
              </a:rPr>
              <a:t> Various decision tree algorithms are used in classification like ID3, AD Tree, REP, J48, FT Tree, LAD Tree, decision stamp, LMT, random forest, random tree etc. In this work the decision trees which were considered are J48, LMT, Random Forest and Random tree for comparison purposes and all those decision tree algorithms are found in WEKA. </a:t>
            </a:r>
          </a:p>
        </p:txBody>
      </p:sp>
    </p:spTree>
    <p:extLst>
      <p:ext uri="{BB962C8B-B14F-4D97-AF65-F5344CB8AC3E}">
        <p14:creationId xmlns:p14="http://schemas.microsoft.com/office/powerpoint/2010/main" val="104600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082D-5476-4AB1-9E46-AA028502C860}"/>
              </a:ext>
            </a:extLst>
          </p:cNvPr>
          <p:cNvSpPr>
            <a:spLocks noGrp="1"/>
          </p:cNvSpPr>
          <p:nvPr>
            <p:ph type="title"/>
          </p:nvPr>
        </p:nvSpPr>
        <p:spPr/>
        <p:txBody>
          <a:bodyPr>
            <a:normAutofit/>
          </a:bodyPr>
          <a:lstStyle/>
          <a:p>
            <a:r>
              <a:rPr lang="en-US" sz="3600" dirty="0">
                <a:solidFill>
                  <a:schemeClr val="accent1">
                    <a:lumMod val="75000"/>
                  </a:schemeClr>
                </a:solidFill>
              </a:rPr>
              <a:t>ADVANTAGES</a:t>
            </a:r>
          </a:p>
        </p:txBody>
      </p:sp>
      <p:sp>
        <p:nvSpPr>
          <p:cNvPr id="3" name="Content Placeholder 2">
            <a:extLst>
              <a:ext uri="{FF2B5EF4-FFF2-40B4-BE49-F238E27FC236}">
                <a16:creationId xmlns:a16="http://schemas.microsoft.com/office/drawing/2014/main" id="{5480C4CB-9711-4295-883B-38B3B0A9AF9D}"/>
              </a:ext>
            </a:extLst>
          </p:cNvPr>
          <p:cNvSpPr>
            <a:spLocks noGrp="1"/>
          </p:cNvSpPr>
          <p:nvPr>
            <p:ph sz="quarter"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Algorithms like Random forest, FT Tree, LAD Tree, decision stamp, LMT.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Accuracy is more than existing system.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User friendly UI using Flask.</a:t>
            </a:r>
          </a:p>
        </p:txBody>
      </p:sp>
    </p:spTree>
    <p:extLst>
      <p:ext uri="{BB962C8B-B14F-4D97-AF65-F5344CB8AC3E}">
        <p14:creationId xmlns:p14="http://schemas.microsoft.com/office/powerpoint/2010/main" val="1239183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EC7E-5AAD-4757-8355-66F3C9067FB8}"/>
              </a:ext>
            </a:extLst>
          </p:cNvPr>
          <p:cNvSpPr>
            <a:spLocks noGrp="1"/>
          </p:cNvSpPr>
          <p:nvPr>
            <p:ph type="title"/>
          </p:nvPr>
        </p:nvSpPr>
        <p:spPr/>
        <p:txBody>
          <a:bodyPr/>
          <a:lstStyle/>
          <a:p>
            <a:r>
              <a:rPr lang="en-US" dirty="0">
                <a:solidFill>
                  <a:schemeClr val="accent1">
                    <a:lumMod val="75000"/>
                  </a:schemeClr>
                </a:solidFill>
              </a:rPr>
              <a:t>Hardware requirements </a:t>
            </a:r>
          </a:p>
        </p:txBody>
      </p:sp>
      <p:sp>
        <p:nvSpPr>
          <p:cNvPr id="8" name="Content Placeholder 7">
            <a:extLst>
              <a:ext uri="{FF2B5EF4-FFF2-40B4-BE49-F238E27FC236}">
                <a16:creationId xmlns:a16="http://schemas.microsoft.com/office/drawing/2014/main" id="{E08C01D4-F019-24F0-D412-E1BFDBC12A8B}"/>
              </a:ext>
            </a:extLst>
          </p:cNvPr>
          <p:cNvSpPr>
            <a:spLocks noGrp="1"/>
          </p:cNvSpPr>
          <p:nvPr>
            <p:ph sz="quarter" idx="1"/>
          </p:nvPr>
        </p:nvSpPr>
        <p:spPr/>
        <p:txBody>
          <a:bodyPr/>
          <a:lstStyle/>
          <a:p>
            <a:pPr marL="742950" marR="447675" lvl="1" indent="-285750" algn="just" fontAlgn="base">
              <a:lnSpc>
                <a:spcPct val="107000"/>
              </a:lnSpc>
              <a:spcAft>
                <a:spcPts val="15"/>
              </a:spcAft>
              <a:buClr>
                <a:srgbClr val="000000"/>
              </a:buClr>
              <a:buSzPts val="16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 System                                          : Minimum of Intel core i3 processor. </a:t>
            </a: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447675" lvl="1" indent="-285750" algn="just" fontAlgn="base">
              <a:lnSpc>
                <a:spcPct val="106000"/>
              </a:lnSpc>
              <a:spcAft>
                <a:spcPts val="15"/>
              </a:spcAft>
              <a:buClr>
                <a:srgbClr val="000000"/>
              </a:buClr>
              <a:buSzPts val="16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 Hard disk                                     : 16 GB </a:t>
            </a: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447675" lvl="1" indent="-285750" algn="just" fontAlgn="base">
              <a:lnSpc>
                <a:spcPct val="107000"/>
              </a:lnSpc>
              <a:spcAft>
                <a:spcPts val="15"/>
              </a:spcAft>
              <a:buClr>
                <a:srgbClr val="000000"/>
              </a:buClr>
              <a:buSzPts val="16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 Monitor                                        : 14’ Colour Monitor. </a:t>
            </a: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447675" lvl="1" indent="-285750" algn="just" fontAlgn="base">
              <a:lnSpc>
                <a:spcPct val="107000"/>
              </a:lnSpc>
              <a:spcAft>
                <a:spcPts val="15"/>
              </a:spcAft>
              <a:buClr>
                <a:srgbClr val="000000"/>
              </a:buClr>
              <a:buSzPts val="16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 Mouse                                           : Optical Mouse. </a:t>
            </a: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447675" lvl="1" indent="-285750" algn="just" fontAlgn="base">
              <a:lnSpc>
                <a:spcPct val="107000"/>
              </a:lnSpc>
              <a:spcAft>
                <a:spcPts val="15"/>
              </a:spcAft>
              <a:buClr>
                <a:srgbClr val="000000"/>
              </a:buClr>
              <a:buSzPts val="16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 RAM                                             : 4 GB  </a:t>
            </a: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825896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32D8-359D-44FE-97F6-EBFA59C586D1}"/>
              </a:ext>
            </a:extLst>
          </p:cNvPr>
          <p:cNvSpPr>
            <a:spLocks noGrp="1"/>
          </p:cNvSpPr>
          <p:nvPr>
            <p:ph type="title"/>
          </p:nvPr>
        </p:nvSpPr>
        <p:spPr/>
        <p:txBody>
          <a:bodyPr/>
          <a:lstStyle/>
          <a:p>
            <a:r>
              <a:rPr lang="en-US" dirty="0">
                <a:solidFill>
                  <a:schemeClr val="accent1">
                    <a:lumMod val="75000"/>
                  </a:schemeClr>
                </a:solidFill>
              </a:rPr>
              <a:t>Software Requirements</a:t>
            </a:r>
          </a:p>
        </p:txBody>
      </p:sp>
      <p:sp>
        <p:nvSpPr>
          <p:cNvPr id="3" name="Content Placeholder 2">
            <a:extLst>
              <a:ext uri="{FF2B5EF4-FFF2-40B4-BE49-F238E27FC236}">
                <a16:creationId xmlns:a16="http://schemas.microsoft.com/office/drawing/2014/main" id="{9FC3A064-495B-4FE5-8DBF-EDB55FB26516}"/>
              </a:ext>
            </a:extLst>
          </p:cNvPr>
          <p:cNvSpPr>
            <a:spLocks noGrp="1"/>
          </p:cNvSpPr>
          <p:nvPr>
            <p:ph sz="quarter" idx="1"/>
          </p:nvPr>
        </p:nvSpPr>
        <p:spPr/>
        <p:txBody>
          <a:bodyPr>
            <a:normAutofit/>
          </a:bodyPr>
          <a:lstStyle/>
          <a:p>
            <a:pPr marL="742950" marR="447675" lvl="1" indent="-285750" algn="just" fontAlgn="base">
              <a:lnSpc>
                <a:spcPct val="107000"/>
              </a:lnSpc>
              <a:spcAft>
                <a:spcPts val="15"/>
              </a:spcAft>
              <a:buClr>
                <a:srgbClr val="000000"/>
              </a:buClr>
              <a:buSzPts val="1600"/>
              <a:buFont typeface="Arial" panose="020B0604020202020204" pitchFamily="34" charset="0"/>
              <a:buChar char="•"/>
            </a:pPr>
            <a:r>
              <a:rPr lang="en-IN" sz="1800" b="1"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 </a:t>
            </a: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Operating system                                : Windows 7 </a:t>
            </a:r>
            <a:r>
              <a:rPr lang="en-IN" sz="1800" dirty="0">
                <a:solidFill>
                  <a:srgbClr val="000000"/>
                </a:solidFill>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or above</a:t>
            </a: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 </a:t>
            </a: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447675" lvl="1" indent="-285750" algn="just" fontAlgn="base">
              <a:lnSpc>
                <a:spcPct val="106000"/>
              </a:lnSpc>
              <a:spcAft>
                <a:spcPts val="15"/>
              </a:spcAft>
              <a:buClr>
                <a:srgbClr val="000000"/>
              </a:buClr>
              <a:buSzPts val="16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 Coding Language                                : Python</a:t>
            </a:r>
            <a:r>
              <a:rPr lang="en-IN" sz="1800" dirty="0">
                <a:solidFill>
                  <a:srgbClr val="000000"/>
                </a:solidFill>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 3.8</a:t>
            </a: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447675" lvl="1" indent="-285750" algn="just" fontAlgn="base">
              <a:lnSpc>
                <a:spcPct val="107000"/>
              </a:lnSpc>
              <a:spcAft>
                <a:spcPts val="15"/>
              </a:spcAft>
              <a:buClr>
                <a:srgbClr val="000000"/>
              </a:buClr>
              <a:buSzPts val="16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 Designing                                             : </a:t>
            </a:r>
            <a:r>
              <a:rPr lang="en-IN" sz="1800" dirty="0">
                <a:solidFill>
                  <a:srgbClr val="000000"/>
                </a:solidFill>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IDE – VS Code</a:t>
            </a: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endParaRPr lang="en-IN" sz="2200" dirty="0"/>
          </a:p>
        </p:txBody>
      </p:sp>
    </p:spTree>
    <p:extLst>
      <p:ext uri="{BB962C8B-B14F-4D97-AF65-F5344CB8AC3E}">
        <p14:creationId xmlns:p14="http://schemas.microsoft.com/office/powerpoint/2010/main" val="3646349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84DD-F08F-1A83-B6B6-AC83B2D500D8}"/>
              </a:ext>
            </a:extLst>
          </p:cNvPr>
          <p:cNvSpPr>
            <a:spLocks noGrp="1"/>
          </p:cNvSpPr>
          <p:nvPr>
            <p:ph type="title"/>
          </p:nvPr>
        </p:nvSpPr>
        <p:spPr/>
        <p:txBody>
          <a:bodyPr/>
          <a:lstStyle/>
          <a:p>
            <a:r>
              <a:rPr lang="en-IN" dirty="0">
                <a:solidFill>
                  <a:schemeClr val="accent1">
                    <a:lumMod val="75000"/>
                  </a:schemeClr>
                </a:solidFill>
              </a:rPr>
              <a:t>NOVELTY</a:t>
            </a:r>
          </a:p>
        </p:txBody>
      </p:sp>
      <p:sp>
        <p:nvSpPr>
          <p:cNvPr id="4" name="Content Placeholder 3">
            <a:extLst>
              <a:ext uri="{FF2B5EF4-FFF2-40B4-BE49-F238E27FC236}">
                <a16:creationId xmlns:a16="http://schemas.microsoft.com/office/drawing/2014/main" id="{FA878706-907C-E99D-6590-D27554F6E621}"/>
              </a:ext>
            </a:extLst>
          </p:cNvPr>
          <p:cNvSpPr>
            <a:spLocks noGrp="1"/>
          </p:cNvSpPr>
          <p:nvPr>
            <p:ph sz="quarter" idx="1"/>
          </p:nvPr>
        </p:nvSpPr>
        <p:spPr>
          <a:xfrm>
            <a:off x="612648" y="1752600"/>
            <a:ext cx="8153400" cy="4343400"/>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Water is perhaps the most precious natural resource after air. Though the surface of the earth is mostly consists of water, only a small part of it is usable, which makes this resource limited. This precious and limited resource, therefore, must be used with care. As water is required for different purposes, the suitability of it must be checked before use.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industries, improper quality of water may cause hazards and severe economic loss. Thus, the quality of water is very important in both environmental and economic aspects. Thus, water quality analysis is essential for using it in any purpose.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40590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1094</TotalTime>
  <Words>901</Words>
  <Application>Microsoft Office PowerPoint</Application>
  <PresentationFormat>On-screen Show (4:3)</PresentationFormat>
  <Paragraphs>56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Times New Roman</vt:lpstr>
      <vt:lpstr>Tw Cen MT</vt:lpstr>
      <vt:lpstr>Wingdings</vt:lpstr>
      <vt:lpstr>Wingdings 2</vt:lpstr>
      <vt:lpstr>Median</vt:lpstr>
      <vt:lpstr>                   CMR TECHNiCAL CAMPUS                                          UGC AUTONOMOUS                        Accredited by NBA &amp; NAAC with A Grade                    Approved by AICTE, New Delhi and Affiliated to JNTU, Hyderabad </vt:lpstr>
      <vt:lpstr>ABSTRACT</vt:lpstr>
      <vt:lpstr>EXISTING SYSTEM</vt:lpstr>
      <vt:lpstr>DISADVANTAGES</vt:lpstr>
      <vt:lpstr>PROPOSED SYSTEM </vt:lpstr>
      <vt:lpstr>ADVANTAGES</vt:lpstr>
      <vt:lpstr>Hardware requirements </vt:lpstr>
      <vt:lpstr>Software Requirements</vt:lpstr>
      <vt:lpstr>NOVELTY</vt:lpstr>
      <vt:lpstr>Architecture</vt:lpstr>
      <vt:lpstr>Use Case Diagram</vt:lpstr>
      <vt:lpstr>Class diagram</vt:lpstr>
      <vt:lpstr>Sequence Diagram</vt:lpstr>
      <vt:lpstr>Activity Diagram</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TECHINCAL CAMPUS            UGC AUTONOMOUS  Accredited by NBA &amp; NAAC with A Grade Approved by AICTE,           New Delhi and Affiliated to JNTU, Hyderabad</dc:title>
  <dc:creator>Ranjith</dc:creator>
  <cp:lastModifiedBy>rohit moon</cp:lastModifiedBy>
  <cp:revision>28</cp:revision>
  <dcterms:created xsi:type="dcterms:W3CDTF">2021-10-04T10:13:51Z</dcterms:created>
  <dcterms:modified xsi:type="dcterms:W3CDTF">2022-11-13T17:18:08Z</dcterms:modified>
</cp:coreProperties>
</file>