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DF2CEE-0D53-43A9-8B48-84BC13E4AED9}">
  <a:tblStyle styleId="{CADF2CEE-0D53-43A9-8B48-84BC13E4AE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16dd234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16dd234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16dd234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216dd234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216dd234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216dd234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216dd234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216dd234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216dd234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216dd234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16dd23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216dd2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216dd23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216dd23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216dd234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216dd234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16dd234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16dd234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216dd234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216dd234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216dd234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216dd234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216dd234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216dd234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216dd234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216dd234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infective are ideas?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idea spread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Discrete-time SIR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Network: Collaboration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Starting infected: Authors of a single paper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38" y="1152463"/>
            <a:ext cx="59531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-- OLS</a:t>
            </a:r>
            <a:endParaRPr/>
          </a:p>
        </p:txBody>
      </p:sp>
      <p:graphicFrame>
        <p:nvGraphicFramePr>
          <p:cNvPr id="128" name="Google Shape;128;p2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{CADF2CEE-0D53-43A9-8B48-84BC13E4AED9}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Coefficient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P-Value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Rating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1.132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0.777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Prestige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-13.924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0.392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Simulated epidemic size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0.0587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drives this?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Paper recommendations are egocentric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following someone on Google Scholar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Cognitive shortcuts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to look at a name than read and evaluate a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Publication volume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Self-citing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Diminishing effort to additional publications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ideas spread in academia based on merit, or on name recognition (individual or institution)? How do we filter shining ideas from the huge pool of papers?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People who should care: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applying to PhD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Professors who want to optimize career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PhD students with FOMO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ideas spread?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Conversation/collaboration between researchers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Departmental seminars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Browsing the internet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“good” ideas spread faster?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anticipate spread of future ideas based on current publication networks?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Idea Quality -- OpenReview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Conference: ICLR 2018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Paper quality = average review rating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Biased, since rejected papers aren’t published in proceedings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Institutional Prestige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sum of multiple metrics: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CSRankings (based average number of publications by faculty members in top venues)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 News &amp; World Report rankings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Faculty placement rankings (Morgan et al, 2018)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a collaboration network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 Microsoft Academic Graph (MAG)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Publications: Top AI/ML Conferences (2016-2020)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Vision:  ICCV, CVPR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ML: NeurIPS, ICML, ICLR, AAAI, IJCAI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NLP: COLING, EMNLP, ACL, EACL, NAACL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Mining: KDD, WWW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Edges placed between any pair coauthors in 2016-2020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Network has 66k nodes and 296k edges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Network Statistics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25" y="1661450"/>
            <a:ext cx="370522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400" y="1447025"/>
            <a:ext cx="35718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Network Centralities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875" y="1612900"/>
            <a:ext cx="37909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38" y="1612900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idea spread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papers A and B.  An idea is transferred from A to B iff: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 cites 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10+ % of research key term overlap for A and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10+ % of non-stopwords in abstracts for A and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Yields 108k transferred ideas out of candidate 409k citations.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