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Average" panose="020B0604020202020204" charset="0"/>
      <p:regular r:id="rId20"/>
    </p:embeddedFont>
    <p:embeddedFont>
      <p:font typeface="Bebas Neue" panose="020B0606020202050201" pitchFamily="34" charset="0"/>
      <p:regular r:id="rId21"/>
    </p:embeddedFont>
    <p:embeddedFont>
      <p:font typeface="Kumbh Sans" panose="020B0604020202020204" charset="0"/>
      <p:regular r:id="rId22"/>
      <p:bold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S Reference Sans Serif" panose="020B0604030504040204" pitchFamily="34" charset="0"/>
      <p:regular r:id="rId28"/>
    </p:embeddedFont>
    <p:embeddedFont>
      <p:font typeface="Nunito Light" pitchFamily="2" charset="0"/>
      <p:regular r:id="rId29"/>
      <p:italic r:id="rId30"/>
    </p:embeddedFont>
    <p:embeddedFont>
      <p:font typeface="Oswald" panose="00000500000000000000" pitchFamily="2" charset="0"/>
      <p:regular r:id="rId31"/>
      <p:bold r:id="rId32"/>
    </p:embeddedFont>
    <p:embeddedFont>
      <p:font typeface="Paytone One" panose="020B0604020202020204" charset="0"/>
      <p:regular r:id="rId33"/>
    </p:embeddedFont>
    <p:embeddedFont>
      <p:font typeface="PT Sans" panose="020B0503020203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1" name="Google Shape;4271;g20e6a642f5b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2" name="Google Shape;4272;g20e6a642f5b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7" name="Google Shape;4277;g20e6a642f5b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8" name="Google Shape;4278;g20e6a642f5b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g1a33c3d0219_0_4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5" name="Google Shape;4515;g1a33c3d0219_0_4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5" name="Google Shape;4585;g20e6a642f5b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6" name="Google Shape;4586;g20e6a642f5b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Google Shape;4822;g20e6a642f5b_0_1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3" name="Google Shape;4823;g20e6a642f5b_0_1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g20e6a642f5b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9" name="Google Shape;4859;g20e6a642f5b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3" name="Google Shape;4863;g20e6a642f5b_5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4" name="Google Shape;4864;g20e6a642f5b_5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8" name="Google Shape;299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g20e6a642f5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0" name="Google Shape;3050;g20e6a642f5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8" name="Google Shape;353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g20e6a642f5b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3" name="Google Shape;4013;g20e6a642f5b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Google Shape;4249;g20e6a642f5b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0" name="Google Shape;4250;g20e6a642f5b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120400" cy="17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291775"/>
            <a:ext cx="24894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539500"/>
            <a:ext cx="6576000" cy="8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>
            <a:off x="1284000" y="14816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>
            <a:off x="3197149" y="4734913"/>
            <a:ext cx="2749703" cy="122913"/>
            <a:chOff x="5024149" y="4918613"/>
            <a:chExt cx="2749703" cy="122913"/>
          </a:xfrm>
        </p:grpSpPr>
        <p:sp>
          <p:nvSpPr>
            <p:cNvPr id="511" name="Google Shape;511;p11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"/>
          <p:cNvSpPr txBox="1">
            <a:spLocks noGrp="1"/>
          </p:cNvSpPr>
          <p:nvPr>
            <p:ph type="subTitle" idx="1"/>
          </p:nvPr>
        </p:nvSpPr>
        <p:spPr>
          <a:xfrm>
            <a:off x="5526479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2"/>
          </p:nvPr>
        </p:nvSpPr>
        <p:spPr>
          <a:xfrm>
            <a:off x="5526479" y="3717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hasCustomPrompt="1"/>
          </p:nvPr>
        </p:nvSpPr>
        <p:spPr>
          <a:xfrm>
            <a:off x="5526479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3" hasCustomPrompt="1"/>
          </p:nvPr>
        </p:nvSpPr>
        <p:spPr>
          <a:xfrm>
            <a:off x="5526479" y="3006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4"/>
          </p:nvPr>
        </p:nvSpPr>
        <p:spPr>
          <a:xfrm>
            <a:off x="5526479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5"/>
          </p:nvPr>
        </p:nvSpPr>
        <p:spPr>
          <a:xfrm>
            <a:off x="5526479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7"/>
          </p:nvPr>
        </p:nvSpPr>
        <p:spPr>
          <a:xfrm>
            <a:off x="2126407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8"/>
          </p:nvPr>
        </p:nvSpPr>
        <p:spPr>
          <a:xfrm>
            <a:off x="2126407" y="3717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title" idx="9" hasCustomPrompt="1"/>
          </p:nvPr>
        </p:nvSpPr>
        <p:spPr>
          <a:xfrm>
            <a:off x="2126407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6407" y="3006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4"/>
          </p:nvPr>
        </p:nvSpPr>
        <p:spPr>
          <a:xfrm>
            <a:off x="2126407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15"/>
          </p:nvPr>
        </p:nvSpPr>
        <p:spPr>
          <a:xfrm>
            <a:off x="2126407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/>
          <p:nvPr/>
        </p:nvSpPr>
        <p:spPr>
          <a:xfrm flipH="1">
            <a:off x="-178050" y="4938645"/>
            <a:ext cx="15201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3"/>
          <p:cNvSpPr/>
          <p:nvPr/>
        </p:nvSpPr>
        <p:spPr>
          <a:xfrm>
            <a:off x="8123010" y="447943"/>
            <a:ext cx="615546" cy="183099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8490278" y="199613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3"/>
          <p:cNvSpPr/>
          <p:nvPr/>
        </p:nvSpPr>
        <p:spPr>
          <a:xfrm>
            <a:off x="131728" y="4709083"/>
            <a:ext cx="841758" cy="229566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3"/>
          <p:cNvGrpSpPr/>
          <p:nvPr/>
        </p:nvGrpSpPr>
        <p:grpSpPr>
          <a:xfrm>
            <a:off x="889357" y="4491052"/>
            <a:ext cx="405380" cy="447597"/>
            <a:chOff x="481807" y="4544902"/>
            <a:chExt cx="405380" cy="447597"/>
          </a:xfrm>
        </p:grpSpPr>
        <p:sp>
          <p:nvSpPr>
            <p:cNvPr id="561" name="Google Shape;561;p13"/>
            <p:cNvSpPr/>
            <p:nvPr/>
          </p:nvSpPr>
          <p:spPr>
            <a:xfrm>
              <a:off x="696559" y="4719609"/>
              <a:ext cx="10566" cy="272890"/>
            </a:xfrm>
            <a:custGeom>
              <a:avLst/>
              <a:gdLst/>
              <a:ahLst/>
              <a:cxnLst/>
              <a:rect l="l" t="t" r="r" b="b"/>
              <a:pathLst>
                <a:path w="120" h="3099" extrusionOk="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699817" y="4728239"/>
              <a:ext cx="120012" cy="64634"/>
            </a:xfrm>
            <a:custGeom>
              <a:avLst/>
              <a:gdLst/>
              <a:ahLst/>
              <a:cxnLst/>
              <a:rect l="l" t="t" r="r" b="b"/>
              <a:pathLst>
                <a:path w="1363" h="734" extrusionOk="0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697792" y="4809076"/>
              <a:ext cx="69295" cy="78371"/>
            </a:xfrm>
            <a:custGeom>
              <a:avLst/>
              <a:gdLst/>
              <a:ahLst/>
              <a:cxnLst/>
              <a:rect l="l" t="t" r="r" b="b"/>
              <a:pathLst>
                <a:path w="787" h="890" extrusionOk="0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593453" y="4740655"/>
              <a:ext cx="104427" cy="102499"/>
            </a:xfrm>
            <a:custGeom>
              <a:avLst/>
              <a:gdLst/>
              <a:ahLst/>
              <a:cxnLst/>
              <a:rect l="l" t="t" r="r" b="b"/>
              <a:pathLst>
                <a:path w="1186" h="1164" extrusionOk="0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710911" y="4741887"/>
              <a:ext cx="102490" cy="77138"/>
            </a:xfrm>
            <a:custGeom>
              <a:avLst/>
              <a:gdLst/>
              <a:ahLst/>
              <a:cxnLst/>
              <a:rect l="l" t="t" r="r" b="b"/>
              <a:pathLst>
                <a:path w="1164" h="876" extrusionOk="0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582359" y="4544902"/>
              <a:ext cx="217307" cy="184040"/>
            </a:xfrm>
            <a:custGeom>
              <a:avLst/>
              <a:gdLst/>
              <a:ahLst/>
              <a:cxnLst/>
              <a:rect l="l" t="t" r="r" b="b"/>
              <a:pathLst>
                <a:path w="2468" h="2090" extrusionOk="0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481807" y="4645992"/>
              <a:ext cx="234389" cy="107078"/>
            </a:xfrm>
            <a:custGeom>
              <a:avLst/>
              <a:gdLst/>
              <a:ahLst/>
              <a:cxnLst/>
              <a:rect l="l" t="t" r="r" b="b"/>
              <a:pathLst>
                <a:path w="2662" h="1216" extrusionOk="0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50093" y="4652421"/>
              <a:ext cx="137094" cy="82950"/>
            </a:xfrm>
            <a:custGeom>
              <a:avLst/>
              <a:gdLst/>
              <a:ahLst/>
              <a:cxnLst/>
              <a:rect l="l" t="t" r="r" b="b"/>
              <a:pathLst>
                <a:path w="1557" h="942" extrusionOk="0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3"/>
          <p:cNvSpPr/>
          <p:nvPr/>
        </p:nvSpPr>
        <p:spPr>
          <a:xfrm>
            <a:off x="7874079" y="359621"/>
            <a:ext cx="287099" cy="85399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13"/>
          <p:cNvGrpSpPr/>
          <p:nvPr/>
        </p:nvGrpSpPr>
        <p:grpSpPr>
          <a:xfrm>
            <a:off x="1443774" y="4938638"/>
            <a:ext cx="2749703" cy="122913"/>
            <a:chOff x="5024149" y="4918613"/>
            <a:chExt cx="2749703" cy="122913"/>
          </a:xfrm>
        </p:grpSpPr>
        <p:sp>
          <p:nvSpPr>
            <p:cNvPr id="571" name="Google Shape;571;p13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4"/>
          <p:cNvSpPr txBox="1">
            <a:spLocks noGrp="1"/>
          </p:cNvSpPr>
          <p:nvPr>
            <p:ph type="title"/>
          </p:nvPr>
        </p:nvSpPr>
        <p:spPr>
          <a:xfrm>
            <a:off x="4070575" y="23816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3" name="Google Shape;603;p14"/>
          <p:cNvSpPr txBox="1">
            <a:spLocks noGrp="1"/>
          </p:cNvSpPr>
          <p:nvPr>
            <p:ph type="subTitle" idx="1"/>
          </p:nvPr>
        </p:nvSpPr>
        <p:spPr>
          <a:xfrm>
            <a:off x="1739575" y="879988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umbh Sans"/>
              <a:buNone/>
              <a:defRPr sz="30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04" name="Google Shape;604;p14"/>
          <p:cNvGrpSpPr/>
          <p:nvPr/>
        </p:nvGrpSpPr>
        <p:grpSpPr>
          <a:xfrm>
            <a:off x="1159774" y="4734913"/>
            <a:ext cx="2749703" cy="122913"/>
            <a:chOff x="5024149" y="4918613"/>
            <a:chExt cx="2749703" cy="122913"/>
          </a:xfrm>
        </p:grpSpPr>
        <p:sp>
          <p:nvSpPr>
            <p:cNvPr id="605" name="Google Shape;605;p14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"/>
          <p:cNvSpPr txBox="1">
            <a:spLocks noGrp="1"/>
          </p:cNvSpPr>
          <p:nvPr>
            <p:ph type="title"/>
          </p:nvPr>
        </p:nvSpPr>
        <p:spPr>
          <a:xfrm>
            <a:off x="720000" y="1354363"/>
            <a:ext cx="35940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5"/>
          <p:cNvSpPr txBox="1">
            <a:spLocks noGrp="1"/>
          </p:cNvSpPr>
          <p:nvPr>
            <p:ph type="subTitle" idx="1"/>
          </p:nvPr>
        </p:nvSpPr>
        <p:spPr>
          <a:xfrm>
            <a:off x="720000" y="2986350"/>
            <a:ext cx="27855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5"/>
          <p:cNvSpPr>
            <a:spLocks noGrp="1"/>
          </p:cNvSpPr>
          <p:nvPr>
            <p:ph type="pic" idx="2"/>
          </p:nvPr>
        </p:nvSpPr>
        <p:spPr>
          <a:xfrm>
            <a:off x="4709500" y="807800"/>
            <a:ext cx="3721200" cy="3340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639" name="Google Shape;639;p15"/>
          <p:cNvSpPr/>
          <p:nvPr/>
        </p:nvSpPr>
        <p:spPr>
          <a:xfrm>
            <a:off x="202130" y="539498"/>
            <a:ext cx="488204" cy="145276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5"/>
          <p:cNvSpPr/>
          <p:nvPr/>
        </p:nvSpPr>
        <p:spPr>
          <a:xfrm>
            <a:off x="443447" y="262579"/>
            <a:ext cx="246884" cy="246892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5"/>
          <p:cNvSpPr/>
          <p:nvPr/>
        </p:nvSpPr>
        <p:spPr>
          <a:xfrm>
            <a:off x="573000" y="228300"/>
            <a:ext cx="635418" cy="177225"/>
          </a:xfrm>
          <a:custGeom>
            <a:avLst/>
            <a:gdLst/>
            <a:ahLst/>
            <a:cxnLst/>
            <a:rect l="l" t="t" r="r" b="b"/>
            <a:pathLst>
              <a:path w="6833" h="1906" extrusionOk="0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5"/>
          <p:cNvSpPr/>
          <p:nvPr/>
        </p:nvSpPr>
        <p:spPr>
          <a:xfrm>
            <a:off x="774132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15"/>
          <p:cNvGrpSpPr/>
          <p:nvPr/>
        </p:nvGrpSpPr>
        <p:grpSpPr>
          <a:xfrm>
            <a:off x="4890549" y="4938638"/>
            <a:ext cx="2749703" cy="122913"/>
            <a:chOff x="5024149" y="4918613"/>
            <a:chExt cx="2749703" cy="122913"/>
          </a:xfrm>
        </p:grpSpPr>
        <p:sp>
          <p:nvSpPr>
            <p:cNvPr id="644" name="Google Shape;644;p15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15"/>
          <p:cNvGrpSpPr/>
          <p:nvPr/>
        </p:nvGrpSpPr>
        <p:grpSpPr>
          <a:xfrm>
            <a:off x="8012140" y="4433058"/>
            <a:ext cx="717798" cy="505682"/>
            <a:chOff x="1232125" y="2361475"/>
            <a:chExt cx="324575" cy="228650"/>
          </a:xfrm>
        </p:grpSpPr>
        <p:sp>
          <p:nvSpPr>
            <p:cNvPr id="675" name="Google Shape;675;p15"/>
            <p:cNvSpPr/>
            <p:nvPr/>
          </p:nvSpPr>
          <p:spPr>
            <a:xfrm>
              <a:off x="1361075" y="2415000"/>
              <a:ext cx="188075" cy="174525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1549125" y="2418925"/>
              <a:ext cx="200" cy="16820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1502625" y="2418925"/>
              <a:ext cx="46525" cy="15802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1353275" y="2411325"/>
              <a:ext cx="203425" cy="7625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1524450" y="2448925"/>
              <a:ext cx="11900" cy="1742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1503150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148167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146020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438700" y="2448925"/>
              <a:ext cx="11700" cy="1742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41722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39575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374225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524450" y="2482450"/>
              <a:ext cx="11900" cy="17450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503150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48167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46020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438700" y="2482450"/>
              <a:ext cx="11700" cy="17450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41722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39575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374225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524450" y="2515975"/>
              <a:ext cx="11900" cy="17625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503150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48167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46020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438700" y="2515975"/>
              <a:ext cx="11700" cy="17625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41722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39575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374225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232125" y="2361475"/>
              <a:ext cx="156225" cy="228650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310150" y="2361475"/>
              <a:ext cx="76900" cy="22565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258275" y="2424650"/>
              <a:ext cx="97650" cy="11500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254175" y="2469875"/>
              <a:ext cx="107325" cy="11675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263475" y="2361475"/>
              <a:ext cx="88000" cy="13000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15"/>
          <p:cNvSpPr/>
          <p:nvPr/>
        </p:nvSpPr>
        <p:spPr>
          <a:xfrm>
            <a:off x="8143847" y="4285813"/>
            <a:ext cx="75893" cy="76492"/>
          </a:xfrm>
          <a:custGeom>
            <a:avLst/>
            <a:gdLst/>
            <a:ahLst/>
            <a:cxnLst/>
            <a:rect l="l" t="t" r="r" b="b"/>
            <a:pathLst>
              <a:path w="890" h="897" extrusionOk="0">
                <a:moveTo>
                  <a:pt x="445" y="0"/>
                </a:moveTo>
                <a:cubicBezTo>
                  <a:pt x="200" y="0"/>
                  <a:pt x="0" y="201"/>
                  <a:pt x="0" y="452"/>
                </a:cubicBezTo>
                <a:cubicBezTo>
                  <a:pt x="0" y="697"/>
                  <a:pt x="200" y="897"/>
                  <a:pt x="445" y="897"/>
                </a:cubicBezTo>
                <a:cubicBezTo>
                  <a:pt x="689" y="897"/>
                  <a:pt x="890" y="697"/>
                  <a:pt x="890" y="452"/>
                </a:cubicBezTo>
                <a:cubicBezTo>
                  <a:pt x="890" y="201"/>
                  <a:pt x="689" y="0"/>
                  <a:pt x="445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5"/>
          <p:cNvSpPr/>
          <p:nvPr/>
        </p:nvSpPr>
        <p:spPr>
          <a:xfrm>
            <a:off x="8253167" y="4213158"/>
            <a:ext cx="147181" cy="77686"/>
          </a:xfrm>
          <a:custGeom>
            <a:avLst/>
            <a:gdLst/>
            <a:ahLst/>
            <a:cxnLst/>
            <a:rect l="l" t="t" r="r" b="b"/>
            <a:pathLst>
              <a:path w="1726" h="911" extrusionOk="0">
                <a:moveTo>
                  <a:pt x="459" y="0"/>
                </a:moveTo>
                <a:cubicBezTo>
                  <a:pt x="207" y="0"/>
                  <a:pt x="1" y="209"/>
                  <a:pt x="1" y="452"/>
                </a:cubicBezTo>
                <a:cubicBezTo>
                  <a:pt x="1" y="705"/>
                  <a:pt x="207" y="911"/>
                  <a:pt x="459" y="911"/>
                </a:cubicBezTo>
                <a:lnTo>
                  <a:pt x="1274" y="911"/>
                </a:lnTo>
                <a:cubicBezTo>
                  <a:pt x="1526" y="911"/>
                  <a:pt x="1726" y="705"/>
                  <a:pt x="1726" y="452"/>
                </a:cubicBezTo>
                <a:cubicBezTo>
                  <a:pt x="1726" y="209"/>
                  <a:pt x="1526" y="0"/>
                  <a:pt x="1274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5"/>
          <p:cNvSpPr/>
          <p:nvPr/>
        </p:nvSpPr>
        <p:spPr>
          <a:xfrm>
            <a:off x="8400345" y="4069016"/>
            <a:ext cx="256670" cy="77089"/>
          </a:xfrm>
          <a:custGeom>
            <a:avLst/>
            <a:gdLst/>
            <a:ahLst/>
            <a:cxnLst/>
            <a:rect l="l" t="t" r="r" b="b"/>
            <a:pathLst>
              <a:path w="3010" h="904" extrusionOk="0">
                <a:moveTo>
                  <a:pt x="452" y="0"/>
                </a:moveTo>
                <a:cubicBezTo>
                  <a:pt x="208" y="0"/>
                  <a:pt x="0" y="199"/>
                  <a:pt x="0" y="452"/>
                </a:cubicBezTo>
                <a:cubicBezTo>
                  <a:pt x="0" y="704"/>
                  <a:pt x="208" y="903"/>
                  <a:pt x="452" y="903"/>
                </a:cubicBezTo>
                <a:lnTo>
                  <a:pt x="2549" y="903"/>
                </a:lnTo>
                <a:cubicBezTo>
                  <a:pt x="2801" y="903"/>
                  <a:pt x="3009" y="704"/>
                  <a:pt x="3009" y="452"/>
                </a:cubicBezTo>
                <a:cubicBezTo>
                  <a:pt x="3009" y="199"/>
                  <a:pt x="2801" y="0"/>
                  <a:pt x="2549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6"/>
          <p:cNvSpPr txBox="1">
            <a:spLocks noGrp="1"/>
          </p:cNvSpPr>
          <p:nvPr>
            <p:ph type="title"/>
          </p:nvPr>
        </p:nvSpPr>
        <p:spPr>
          <a:xfrm>
            <a:off x="720000" y="1287450"/>
            <a:ext cx="37734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6"/>
          <p:cNvSpPr txBox="1">
            <a:spLocks noGrp="1"/>
          </p:cNvSpPr>
          <p:nvPr>
            <p:ph type="subTitle" idx="1"/>
          </p:nvPr>
        </p:nvSpPr>
        <p:spPr>
          <a:xfrm>
            <a:off x="720000" y="1893775"/>
            <a:ext cx="29799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6"/>
          <p:cNvSpPr/>
          <p:nvPr/>
        </p:nvSpPr>
        <p:spPr>
          <a:xfrm flipH="1">
            <a:off x="-94100" y="4938650"/>
            <a:ext cx="20619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16"/>
          <p:cNvGrpSpPr/>
          <p:nvPr/>
        </p:nvGrpSpPr>
        <p:grpSpPr>
          <a:xfrm>
            <a:off x="2096449" y="4938638"/>
            <a:ext cx="2749703" cy="122913"/>
            <a:chOff x="5024149" y="4918613"/>
            <a:chExt cx="2749703" cy="122913"/>
          </a:xfrm>
        </p:grpSpPr>
        <p:sp>
          <p:nvSpPr>
            <p:cNvPr id="716" name="Google Shape;716;p16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16"/>
          <p:cNvSpPr/>
          <p:nvPr/>
        </p:nvSpPr>
        <p:spPr>
          <a:xfrm>
            <a:off x="174100" y="4640920"/>
            <a:ext cx="548665" cy="305245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6"/>
          <p:cNvSpPr/>
          <p:nvPr/>
        </p:nvSpPr>
        <p:spPr>
          <a:xfrm>
            <a:off x="337911" y="4573766"/>
            <a:ext cx="199753" cy="150110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16"/>
          <p:cNvGrpSpPr/>
          <p:nvPr/>
        </p:nvGrpSpPr>
        <p:grpSpPr>
          <a:xfrm>
            <a:off x="1617565" y="4633387"/>
            <a:ext cx="274020" cy="305248"/>
            <a:chOff x="6354733" y="3914449"/>
            <a:chExt cx="375627" cy="418435"/>
          </a:xfrm>
        </p:grpSpPr>
        <p:sp>
          <p:nvSpPr>
            <p:cNvPr id="749" name="Google Shape;749;p16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6"/>
          <p:cNvGrpSpPr/>
          <p:nvPr/>
        </p:nvGrpSpPr>
        <p:grpSpPr>
          <a:xfrm>
            <a:off x="1450565" y="4633387"/>
            <a:ext cx="274020" cy="305248"/>
            <a:chOff x="6354733" y="3914449"/>
            <a:chExt cx="375627" cy="418435"/>
          </a:xfrm>
        </p:grpSpPr>
        <p:sp>
          <p:nvSpPr>
            <p:cNvPr id="756" name="Google Shape;756;p16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16"/>
          <p:cNvSpPr/>
          <p:nvPr/>
        </p:nvSpPr>
        <p:spPr>
          <a:xfrm>
            <a:off x="568963" y="4743138"/>
            <a:ext cx="364948" cy="203036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6"/>
          <p:cNvSpPr/>
          <p:nvPr/>
        </p:nvSpPr>
        <p:spPr>
          <a:xfrm>
            <a:off x="677923" y="4698471"/>
            <a:ext cx="132867" cy="99847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6"/>
          <p:cNvSpPr/>
          <p:nvPr/>
        </p:nvSpPr>
        <p:spPr>
          <a:xfrm>
            <a:off x="8441453" y="235488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6"/>
          <p:cNvSpPr/>
          <p:nvPr/>
        </p:nvSpPr>
        <p:spPr>
          <a:xfrm>
            <a:off x="7696237" y="405175"/>
            <a:ext cx="662243" cy="178361"/>
          </a:xfrm>
          <a:custGeom>
            <a:avLst/>
            <a:gdLst/>
            <a:ahLst/>
            <a:cxnLst/>
            <a:rect l="l" t="t" r="r" b="b"/>
            <a:pathLst>
              <a:path w="7812" h="2104" extrusionOk="0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6"/>
          <p:cNvSpPr/>
          <p:nvPr/>
        </p:nvSpPr>
        <p:spPr>
          <a:xfrm>
            <a:off x="8526669" y="305279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"/>
          <p:cNvSpPr/>
          <p:nvPr/>
        </p:nvSpPr>
        <p:spPr>
          <a:xfrm>
            <a:off x="7993519" y="235504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6"/>
          <p:cNvGrpSpPr/>
          <p:nvPr/>
        </p:nvGrpSpPr>
        <p:grpSpPr>
          <a:xfrm>
            <a:off x="947341" y="4234986"/>
            <a:ext cx="471443" cy="703528"/>
            <a:chOff x="5752054" y="2896539"/>
            <a:chExt cx="727086" cy="1085021"/>
          </a:xfrm>
        </p:grpSpPr>
        <p:sp>
          <p:nvSpPr>
            <p:cNvPr id="769" name="Google Shape;769;p16"/>
            <p:cNvSpPr/>
            <p:nvPr/>
          </p:nvSpPr>
          <p:spPr>
            <a:xfrm>
              <a:off x="5955656" y="3243358"/>
              <a:ext cx="312937" cy="738203"/>
            </a:xfrm>
            <a:custGeom>
              <a:avLst/>
              <a:gdLst/>
              <a:ahLst/>
              <a:cxnLst/>
              <a:rect l="l" t="t" r="r" b="b"/>
              <a:pathLst>
                <a:path w="2928" h="6907" extrusionOk="0">
                  <a:moveTo>
                    <a:pt x="644" y="1"/>
                  </a:moveTo>
                  <a:lnTo>
                    <a:pt x="0" y="6906"/>
                  </a:lnTo>
                  <a:lnTo>
                    <a:pt x="2927" y="6906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6199442" y="3243358"/>
              <a:ext cx="76204" cy="738203"/>
            </a:xfrm>
            <a:custGeom>
              <a:avLst/>
              <a:gdLst/>
              <a:ahLst/>
              <a:cxnLst/>
              <a:rect l="l" t="t" r="r" b="b"/>
              <a:pathLst>
                <a:path w="713" h="6907" extrusionOk="0">
                  <a:moveTo>
                    <a:pt x="1" y="1"/>
                  </a:moveTo>
                  <a:lnTo>
                    <a:pt x="646" y="6906"/>
                  </a:lnTo>
                  <a:lnTo>
                    <a:pt x="712" y="6906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6109238" y="3243358"/>
              <a:ext cx="159354" cy="738203"/>
            </a:xfrm>
            <a:custGeom>
              <a:avLst/>
              <a:gdLst/>
              <a:ahLst/>
              <a:cxnLst/>
              <a:rect l="l" t="t" r="r" b="b"/>
              <a:pathLst>
                <a:path w="1491" h="6907" extrusionOk="0">
                  <a:moveTo>
                    <a:pt x="82" y="1"/>
                  </a:moveTo>
                  <a:lnTo>
                    <a:pt x="0" y="6906"/>
                  </a:lnTo>
                  <a:lnTo>
                    <a:pt x="1490" y="6906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6090962" y="3513331"/>
              <a:ext cx="49271" cy="49271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087114" y="3508522"/>
              <a:ext cx="57928" cy="5803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3"/>
                  </a:lnTo>
                  <a:lnTo>
                    <a:pt x="541" y="54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090962" y="3634531"/>
              <a:ext cx="49271" cy="49164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0" y="1"/>
                  </a:moveTo>
                  <a:lnTo>
                    <a:pt x="0" y="459"/>
                  </a:lnTo>
                  <a:lnTo>
                    <a:pt x="461" y="45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6087114" y="3630576"/>
              <a:ext cx="57928" cy="5782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460" y="75"/>
                  </a:moveTo>
                  <a:lnTo>
                    <a:pt x="460" y="459"/>
                  </a:lnTo>
                  <a:lnTo>
                    <a:pt x="74" y="459"/>
                  </a:lnTo>
                  <a:lnTo>
                    <a:pt x="74" y="75"/>
                  </a:lnTo>
                  <a:close/>
                  <a:moveTo>
                    <a:pt x="1" y="0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6090962" y="3755623"/>
              <a:ext cx="49271" cy="50126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0" y="0"/>
                  </a:moveTo>
                  <a:lnTo>
                    <a:pt x="0" y="468"/>
                  </a:lnTo>
                  <a:lnTo>
                    <a:pt x="461" y="46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6087114" y="3751776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74"/>
                  </a:moveTo>
                  <a:lnTo>
                    <a:pt x="460" y="460"/>
                  </a:lnTo>
                  <a:lnTo>
                    <a:pt x="74" y="460"/>
                  </a:lnTo>
                  <a:lnTo>
                    <a:pt x="74" y="74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6090962" y="3876930"/>
              <a:ext cx="49271" cy="49805"/>
            </a:xfrm>
            <a:custGeom>
              <a:avLst/>
              <a:gdLst/>
              <a:ahLst/>
              <a:cxnLst/>
              <a:rect l="l" t="t" r="r" b="b"/>
              <a:pathLst>
                <a:path w="461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6087114" y="3872868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6090962" y="3391491"/>
              <a:ext cx="49271" cy="49805"/>
            </a:xfrm>
            <a:custGeom>
              <a:avLst/>
              <a:gdLst/>
              <a:ahLst/>
              <a:cxnLst/>
              <a:rect l="l" t="t" r="r" b="b"/>
              <a:pathLst>
                <a:path w="461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6087114" y="3387429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83"/>
                  </a:moveTo>
                  <a:lnTo>
                    <a:pt x="460" y="467"/>
                  </a:lnTo>
                  <a:lnTo>
                    <a:pt x="74" y="467"/>
                  </a:lnTo>
                  <a:lnTo>
                    <a:pt x="74" y="83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057723" y="3202103"/>
              <a:ext cx="118848" cy="118955"/>
            </a:xfrm>
            <a:custGeom>
              <a:avLst/>
              <a:gdLst/>
              <a:ahLst/>
              <a:cxnLst/>
              <a:rect l="l" t="t" r="r" b="b"/>
              <a:pathLst>
                <a:path w="1112" h="1113" extrusionOk="0">
                  <a:moveTo>
                    <a:pt x="53" y="1"/>
                  </a:moveTo>
                  <a:lnTo>
                    <a:pt x="0" y="52"/>
                  </a:lnTo>
                  <a:lnTo>
                    <a:pt x="1053" y="1112"/>
                  </a:lnTo>
                  <a:lnTo>
                    <a:pt x="1112" y="10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5886613" y="3031098"/>
              <a:ext cx="111153" cy="111687"/>
            </a:xfrm>
            <a:custGeom>
              <a:avLst/>
              <a:gdLst/>
              <a:ahLst/>
              <a:cxnLst/>
              <a:rect l="l" t="t" r="r" b="b"/>
              <a:pathLst>
                <a:path w="1040" h="1045" extrusionOk="0">
                  <a:moveTo>
                    <a:pt x="972" y="0"/>
                  </a:moveTo>
                  <a:lnTo>
                    <a:pt x="454" y="511"/>
                  </a:lnTo>
                  <a:lnTo>
                    <a:pt x="461" y="520"/>
                  </a:lnTo>
                  <a:lnTo>
                    <a:pt x="1" y="978"/>
                  </a:lnTo>
                  <a:lnTo>
                    <a:pt x="68" y="1044"/>
                  </a:lnTo>
                  <a:lnTo>
                    <a:pt x="587" y="527"/>
                  </a:lnTo>
                  <a:lnTo>
                    <a:pt x="579" y="527"/>
                  </a:lnTo>
                  <a:lnTo>
                    <a:pt x="1039" y="66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012621" y="3120555"/>
              <a:ext cx="87960" cy="87212"/>
            </a:xfrm>
            <a:custGeom>
              <a:avLst/>
              <a:gdLst/>
              <a:ahLst/>
              <a:cxnLst/>
              <a:rect l="l" t="t" r="r" b="b"/>
              <a:pathLst>
                <a:path w="823" h="816" extrusionOk="0">
                  <a:moveTo>
                    <a:pt x="401" y="111"/>
                  </a:moveTo>
                  <a:lnTo>
                    <a:pt x="712" y="415"/>
                  </a:lnTo>
                  <a:lnTo>
                    <a:pt x="422" y="705"/>
                  </a:lnTo>
                  <a:lnTo>
                    <a:pt x="111" y="401"/>
                  </a:lnTo>
                  <a:lnTo>
                    <a:pt x="401" y="111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2" y="815"/>
                  </a:lnTo>
                  <a:lnTo>
                    <a:pt x="822" y="41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5975428" y="3076094"/>
              <a:ext cx="85609" cy="92877"/>
            </a:xfrm>
            <a:custGeom>
              <a:avLst/>
              <a:gdLst/>
              <a:ahLst/>
              <a:cxnLst/>
              <a:rect l="l" t="t" r="r" b="b"/>
              <a:pathLst>
                <a:path w="801" h="869" extrusionOk="0">
                  <a:moveTo>
                    <a:pt x="452" y="127"/>
                  </a:moveTo>
                  <a:lnTo>
                    <a:pt x="697" y="468"/>
                  </a:lnTo>
                  <a:lnTo>
                    <a:pt x="407" y="757"/>
                  </a:lnTo>
                  <a:lnTo>
                    <a:pt x="112" y="461"/>
                  </a:lnTo>
                  <a:lnTo>
                    <a:pt x="452" y="127"/>
                  </a:lnTo>
                  <a:close/>
                  <a:moveTo>
                    <a:pt x="459" y="1"/>
                  </a:moveTo>
                  <a:lnTo>
                    <a:pt x="0" y="461"/>
                  </a:lnTo>
                  <a:lnTo>
                    <a:pt x="407" y="869"/>
                  </a:lnTo>
                  <a:lnTo>
                    <a:pt x="800" y="4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936631" y="3031098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511" y="127"/>
                  </a:moveTo>
                  <a:lnTo>
                    <a:pt x="756" y="466"/>
                  </a:lnTo>
                  <a:lnTo>
                    <a:pt x="407" y="815"/>
                  </a:lnTo>
                  <a:lnTo>
                    <a:pt x="111" y="527"/>
                  </a:lnTo>
                  <a:lnTo>
                    <a:pt x="511" y="127"/>
                  </a:lnTo>
                  <a:close/>
                  <a:moveTo>
                    <a:pt x="520" y="0"/>
                  </a:moveTo>
                  <a:lnTo>
                    <a:pt x="0" y="527"/>
                  </a:lnTo>
                  <a:lnTo>
                    <a:pt x="407" y="927"/>
                  </a:lnTo>
                  <a:lnTo>
                    <a:pt x="859" y="47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5973825" y="3075346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5896125" y="2985034"/>
              <a:ext cx="99930" cy="107198"/>
            </a:xfrm>
            <a:custGeom>
              <a:avLst/>
              <a:gdLst/>
              <a:ahLst/>
              <a:cxnLst/>
              <a:rect l="l" t="t" r="r" b="b"/>
              <a:pathLst>
                <a:path w="935" h="1003" extrusionOk="0">
                  <a:moveTo>
                    <a:pt x="571" y="127"/>
                  </a:moveTo>
                  <a:lnTo>
                    <a:pt x="831" y="483"/>
                  </a:lnTo>
                  <a:lnTo>
                    <a:pt x="424" y="883"/>
                  </a:lnTo>
                  <a:lnTo>
                    <a:pt x="112" y="579"/>
                  </a:lnTo>
                  <a:lnTo>
                    <a:pt x="571" y="127"/>
                  </a:lnTo>
                  <a:close/>
                  <a:moveTo>
                    <a:pt x="578" y="1"/>
                  </a:moveTo>
                  <a:lnTo>
                    <a:pt x="0" y="579"/>
                  </a:lnTo>
                  <a:lnTo>
                    <a:pt x="424" y="1002"/>
                  </a:lnTo>
                  <a:lnTo>
                    <a:pt x="934" y="49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5859039" y="2941535"/>
              <a:ext cx="103671" cy="111901"/>
            </a:xfrm>
            <a:custGeom>
              <a:avLst/>
              <a:gdLst/>
              <a:ahLst/>
              <a:cxnLst/>
              <a:rect l="l" t="t" r="r" b="b"/>
              <a:pathLst>
                <a:path w="970" h="1047" extrusionOk="0">
                  <a:moveTo>
                    <a:pt x="623" y="127"/>
                  </a:moveTo>
                  <a:lnTo>
                    <a:pt x="867" y="468"/>
                  </a:lnTo>
                  <a:lnTo>
                    <a:pt x="408" y="927"/>
                  </a:lnTo>
                  <a:lnTo>
                    <a:pt x="111" y="637"/>
                  </a:lnTo>
                  <a:lnTo>
                    <a:pt x="623" y="127"/>
                  </a:lnTo>
                  <a:close/>
                  <a:moveTo>
                    <a:pt x="630" y="1"/>
                  </a:moveTo>
                  <a:lnTo>
                    <a:pt x="1" y="637"/>
                  </a:lnTo>
                  <a:lnTo>
                    <a:pt x="408" y="1046"/>
                  </a:lnTo>
                  <a:lnTo>
                    <a:pt x="970" y="475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5820135" y="2896539"/>
              <a:ext cx="110298" cy="117886"/>
            </a:xfrm>
            <a:custGeom>
              <a:avLst/>
              <a:gdLst/>
              <a:ahLst/>
              <a:cxnLst/>
              <a:rect l="l" t="t" r="r" b="b"/>
              <a:pathLst>
                <a:path w="1032" h="1103" extrusionOk="0">
                  <a:moveTo>
                    <a:pt x="683" y="125"/>
                  </a:moveTo>
                  <a:lnTo>
                    <a:pt x="927" y="466"/>
                  </a:lnTo>
                  <a:lnTo>
                    <a:pt x="409" y="985"/>
                  </a:lnTo>
                  <a:lnTo>
                    <a:pt x="112" y="696"/>
                  </a:lnTo>
                  <a:lnTo>
                    <a:pt x="683" y="125"/>
                  </a:lnTo>
                  <a:close/>
                  <a:moveTo>
                    <a:pt x="690" y="0"/>
                  </a:moveTo>
                  <a:lnTo>
                    <a:pt x="0" y="696"/>
                  </a:lnTo>
                  <a:lnTo>
                    <a:pt x="409" y="1103"/>
                  </a:lnTo>
                  <a:lnTo>
                    <a:pt x="1032" y="47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5857329" y="2940787"/>
              <a:ext cx="74600" cy="7460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630" y="1"/>
                  </a:moveTo>
                  <a:lnTo>
                    <a:pt x="1" y="630"/>
                  </a:lnTo>
                  <a:lnTo>
                    <a:pt x="75" y="698"/>
                  </a:lnTo>
                  <a:lnTo>
                    <a:pt x="698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976924" y="3157856"/>
              <a:ext cx="87319" cy="87960"/>
            </a:xfrm>
            <a:custGeom>
              <a:avLst/>
              <a:gdLst/>
              <a:ahLst/>
              <a:cxnLst/>
              <a:rect l="l" t="t" r="r" b="b"/>
              <a:pathLst>
                <a:path w="817" h="823" extrusionOk="0">
                  <a:moveTo>
                    <a:pt x="400" y="111"/>
                  </a:moveTo>
                  <a:lnTo>
                    <a:pt x="704" y="422"/>
                  </a:lnTo>
                  <a:lnTo>
                    <a:pt x="416" y="703"/>
                  </a:lnTo>
                  <a:lnTo>
                    <a:pt x="112" y="401"/>
                  </a:lnTo>
                  <a:lnTo>
                    <a:pt x="400" y="111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6" y="822"/>
                  </a:lnTo>
                  <a:lnTo>
                    <a:pt x="817" y="42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5932570" y="3120555"/>
              <a:ext cx="92877" cy="85716"/>
            </a:xfrm>
            <a:custGeom>
              <a:avLst/>
              <a:gdLst/>
              <a:ahLst/>
              <a:cxnLst/>
              <a:rect l="l" t="t" r="r" b="b"/>
              <a:pathLst>
                <a:path w="869" h="802" extrusionOk="0">
                  <a:moveTo>
                    <a:pt x="460" y="111"/>
                  </a:moveTo>
                  <a:lnTo>
                    <a:pt x="757" y="408"/>
                  </a:lnTo>
                  <a:lnTo>
                    <a:pt x="469" y="696"/>
                  </a:lnTo>
                  <a:lnTo>
                    <a:pt x="120" y="453"/>
                  </a:lnTo>
                  <a:lnTo>
                    <a:pt x="460" y="111"/>
                  </a:lnTo>
                  <a:close/>
                  <a:moveTo>
                    <a:pt x="460" y="1"/>
                  </a:moveTo>
                  <a:lnTo>
                    <a:pt x="1" y="460"/>
                  </a:lnTo>
                  <a:lnTo>
                    <a:pt x="476" y="801"/>
                  </a:lnTo>
                  <a:lnTo>
                    <a:pt x="869" y="40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5887575" y="3081865"/>
              <a:ext cx="98969" cy="91915"/>
            </a:xfrm>
            <a:custGeom>
              <a:avLst/>
              <a:gdLst/>
              <a:ahLst/>
              <a:cxnLst/>
              <a:rect l="l" t="t" r="r" b="b"/>
              <a:pathLst>
                <a:path w="926" h="860" extrusionOk="0">
                  <a:moveTo>
                    <a:pt x="518" y="110"/>
                  </a:moveTo>
                  <a:lnTo>
                    <a:pt x="815" y="407"/>
                  </a:lnTo>
                  <a:lnTo>
                    <a:pt x="466" y="756"/>
                  </a:lnTo>
                  <a:lnTo>
                    <a:pt x="125" y="503"/>
                  </a:lnTo>
                  <a:lnTo>
                    <a:pt x="518" y="110"/>
                  </a:lnTo>
                  <a:close/>
                  <a:moveTo>
                    <a:pt x="518" y="0"/>
                  </a:moveTo>
                  <a:lnTo>
                    <a:pt x="0" y="518"/>
                  </a:lnTo>
                  <a:lnTo>
                    <a:pt x="473" y="859"/>
                  </a:lnTo>
                  <a:lnTo>
                    <a:pt x="925" y="40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5931822" y="3118845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841618" y="3041359"/>
              <a:ext cx="106129" cy="99824"/>
            </a:xfrm>
            <a:custGeom>
              <a:avLst/>
              <a:gdLst/>
              <a:ahLst/>
              <a:cxnLst/>
              <a:rect l="l" t="t" r="r" b="b"/>
              <a:pathLst>
                <a:path w="993" h="934" extrusionOk="0">
                  <a:moveTo>
                    <a:pt x="578" y="112"/>
                  </a:moveTo>
                  <a:lnTo>
                    <a:pt x="882" y="424"/>
                  </a:lnTo>
                  <a:lnTo>
                    <a:pt x="475" y="831"/>
                  </a:lnTo>
                  <a:lnTo>
                    <a:pt x="119" y="571"/>
                  </a:lnTo>
                  <a:lnTo>
                    <a:pt x="578" y="112"/>
                  </a:lnTo>
                  <a:close/>
                  <a:moveTo>
                    <a:pt x="578" y="0"/>
                  </a:moveTo>
                  <a:lnTo>
                    <a:pt x="0" y="578"/>
                  </a:lnTo>
                  <a:lnTo>
                    <a:pt x="482" y="934"/>
                  </a:lnTo>
                  <a:lnTo>
                    <a:pt x="992" y="424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5798012" y="3004058"/>
              <a:ext cx="110939" cy="103885"/>
            </a:xfrm>
            <a:custGeom>
              <a:avLst/>
              <a:gdLst/>
              <a:ahLst/>
              <a:cxnLst/>
              <a:rect l="l" t="t" r="r" b="b"/>
              <a:pathLst>
                <a:path w="1038" h="972" extrusionOk="0">
                  <a:moveTo>
                    <a:pt x="630" y="113"/>
                  </a:moveTo>
                  <a:lnTo>
                    <a:pt x="927" y="408"/>
                  </a:lnTo>
                  <a:lnTo>
                    <a:pt x="467" y="869"/>
                  </a:lnTo>
                  <a:lnTo>
                    <a:pt x="118" y="623"/>
                  </a:lnTo>
                  <a:lnTo>
                    <a:pt x="630" y="113"/>
                  </a:lnTo>
                  <a:close/>
                  <a:moveTo>
                    <a:pt x="630" y="1"/>
                  </a:moveTo>
                  <a:lnTo>
                    <a:pt x="1" y="630"/>
                  </a:lnTo>
                  <a:lnTo>
                    <a:pt x="474" y="972"/>
                  </a:lnTo>
                  <a:lnTo>
                    <a:pt x="1038" y="40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5752803" y="2965262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691" y="113"/>
                  </a:moveTo>
                  <a:lnTo>
                    <a:pt x="986" y="408"/>
                  </a:lnTo>
                  <a:lnTo>
                    <a:pt x="468" y="928"/>
                  </a:lnTo>
                  <a:lnTo>
                    <a:pt x="127" y="682"/>
                  </a:lnTo>
                  <a:lnTo>
                    <a:pt x="691" y="113"/>
                  </a:lnTo>
                  <a:close/>
                  <a:moveTo>
                    <a:pt x="691" y="1"/>
                  </a:moveTo>
                  <a:lnTo>
                    <a:pt x="1" y="691"/>
                  </a:lnTo>
                  <a:lnTo>
                    <a:pt x="475" y="1031"/>
                  </a:lnTo>
                  <a:lnTo>
                    <a:pt x="1098" y="4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5797264" y="3002562"/>
              <a:ext cx="74494" cy="7460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630" y="1"/>
                  </a:moveTo>
                  <a:lnTo>
                    <a:pt x="1" y="630"/>
                  </a:lnTo>
                  <a:lnTo>
                    <a:pt x="67" y="698"/>
                  </a:lnTo>
                  <a:lnTo>
                    <a:pt x="696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234391" y="3377917"/>
              <a:ext cx="110191" cy="111687"/>
            </a:xfrm>
            <a:custGeom>
              <a:avLst/>
              <a:gdLst/>
              <a:ahLst/>
              <a:cxnLst/>
              <a:rect l="l" t="t" r="r" b="b"/>
              <a:pathLst>
                <a:path w="1031" h="1045" extrusionOk="0">
                  <a:moveTo>
                    <a:pt x="963" y="1"/>
                  </a:moveTo>
                  <a:lnTo>
                    <a:pt x="453" y="511"/>
                  </a:lnTo>
                  <a:lnTo>
                    <a:pt x="453" y="520"/>
                  </a:lnTo>
                  <a:lnTo>
                    <a:pt x="1" y="979"/>
                  </a:lnTo>
                  <a:lnTo>
                    <a:pt x="67" y="1045"/>
                  </a:lnTo>
                  <a:lnTo>
                    <a:pt x="579" y="534"/>
                  </a:lnTo>
                  <a:lnTo>
                    <a:pt x="570" y="527"/>
                  </a:lnTo>
                  <a:lnTo>
                    <a:pt x="1031" y="67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131469" y="3312187"/>
              <a:ext cx="87105" cy="88067"/>
            </a:xfrm>
            <a:custGeom>
              <a:avLst/>
              <a:gdLst/>
              <a:ahLst/>
              <a:cxnLst/>
              <a:rect l="l" t="t" r="r" b="b"/>
              <a:pathLst>
                <a:path w="815" h="824" extrusionOk="0">
                  <a:moveTo>
                    <a:pt x="400" y="113"/>
                  </a:moveTo>
                  <a:lnTo>
                    <a:pt x="704" y="424"/>
                  </a:lnTo>
                  <a:lnTo>
                    <a:pt x="414" y="705"/>
                  </a:lnTo>
                  <a:lnTo>
                    <a:pt x="110" y="401"/>
                  </a:lnTo>
                  <a:lnTo>
                    <a:pt x="400" y="113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4" y="824"/>
                  </a:lnTo>
                  <a:lnTo>
                    <a:pt x="815" y="42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170158" y="3350984"/>
              <a:ext cx="85716" cy="92877"/>
            </a:xfrm>
            <a:custGeom>
              <a:avLst/>
              <a:gdLst/>
              <a:ahLst/>
              <a:cxnLst/>
              <a:rect l="l" t="t" r="r" b="b"/>
              <a:pathLst>
                <a:path w="802" h="869" extrusionOk="0">
                  <a:moveTo>
                    <a:pt x="401" y="112"/>
                  </a:moveTo>
                  <a:lnTo>
                    <a:pt x="691" y="408"/>
                  </a:lnTo>
                  <a:lnTo>
                    <a:pt x="349" y="749"/>
                  </a:lnTo>
                  <a:lnTo>
                    <a:pt x="104" y="408"/>
                  </a:lnTo>
                  <a:lnTo>
                    <a:pt x="401" y="112"/>
                  </a:lnTo>
                  <a:close/>
                  <a:moveTo>
                    <a:pt x="401" y="0"/>
                  </a:moveTo>
                  <a:lnTo>
                    <a:pt x="1" y="393"/>
                  </a:lnTo>
                  <a:lnTo>
                    <a:pt x="342" y="868"/>
                  </a:lnTo>
                  <a:lnTo>
                    <a:pt x="801" y="40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202649" y="3389780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460" y="112"/>
                  </a:moveTo>
                  <a:lnTo>
                    <a:pt x="750" y="409"/>
                  </a:lnTo>
                  <a:lnTo>
                    <a:pt x="357" y="809"/>
                  </a:lnTo>
                  <a:lnTo>
                    <a:pt x="104" y="461"/>
                  </a:lnTo>
                  <a:lnTo>
                    <a:pt x="460" y="112"/>
                  </a:lnTo>
                  <a:close/>
                  <a:moveTo>
                    <a:pt x="460" y="0"/>
                  </a:moveTo>
                  <a:lnTo>
                    <a:pt x="1" y="454"/>
                  </a:lnTo>
                  <a:lnTo>
                    <a:pt x="342" y="927"/>
                  </a:lnTo>
                  <a:lnTo>
                    <a:pt x="860" y="40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6201152" y="3388177"/>
              <a:ext cx="56218" cy="56431"/>
            </a:xfrm>
            <a:custGeom>
              <a:avLst/>
              <a:gdLst/>
              <a:ahLst/>
              <a:cxnLst/>
              <a:rect l="l" t="t" r="r" b="b"/>
              <a:pathLst>
                <a:path w="526" h="528" extrusionOk="0">
                  <a:moveTo>
                    <a:pt x="460" y="1"/>
                  </a:moveTo>
                  <a:lnTo>
                    <a:pt x="1" y="460"/>
                  </a:lnTo>
                  <a:lnTo>
                    <a:pt x="67" y="527"/>
                  </a:lnTo>
                  <a:lnTo>
                    <a:pt x="525" y="7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6235994" y="3428684"/>
              <a:ext cx="99075" cy="106129"/>
            </a:xfrm>
            <a:custGeom>
              <a:avLst/>
              <a:gdLst/>
              <a:ahLst/>
              <a:cxnLst/>
              <a:rect l="l" t="t" r="r" b="b"/>
              <a:pathLst>
                <a:path w="927" h="993" extrusionOk="0">
                  <a:moveTo>
                    <a:pt x="503" y="111"/>
                  </a:moveTo>
                  <a:lnTo>
                    <a:pt x="815" y="422"/>
                  </a:lnTo>
                  <a:lnTo>
                    <a:pt x="363" y="874"/>
                  </a:lnTo>
                  <a:lnTo>
                    <a:pt x="103" y="518"/>
                  </a:lnTo>
                  <a:lnTo>
                    <a:pt x="503" y="111"/>
                  </a:lnTo>
                  <a:close/>
                  <a:moveTo>
                    <a:pt x="503" y="1"/>
                  </a:moveTo>
                  <a:lnTo>
                    <a:pt x="0" y="511"/>
                  </a:lnTo>
                  <a:lnTo>
                    <a:pt x="349" y="993"/>
                  </a:lnTo>
                  <a:lnTo>
                    <a:pt x="927" y="422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268485" y="3467481"/>
              <a:ext cx="103885" cy="110939"/>
            </a:xfrm>
            <a:custGeom>
              <a:avLst/>
              <a:gdLst/>
              <a:ahLst/>
              <a:cxnLst/>
              <a:rect l="l" t="t" r="r" b="b"/>
              <a:pathLst>
                <a:path w="972" h="1038" extrusionOk="0">
                  <a:moveTo>
                    <a:pt x="562" y="111"/>
                  </a:moveTo>
                  <a:lnTo>
                    <a:pt x="859" y="408"/>
                  </a:lnTo>
                  <a:lnTo>
                    <a:pt x="349" y="918"/>
                  </a:lnTo>
                  <a:lnTo>
                    <a:pt x="103" y="578"/>
                  </a:lnTo>
                  <a:lnTo>
                    <a:pt x="562" y="111"/>
                  </a:lnTo>
                  <a:close/>
                  <a:moveTo>
                    <a:pt x="562" y="0"/>
                  </a:moveTo>
                  <a:lnTo>
                    <a:pt x="0" y="562"/>
                  </a:lnTo>
                  <a:lnTo>
                    <a:pt x="340" y="1037"/>
                  </a:lnTo>
                  <a:lnTo>
                    <a:pt x="971" y="408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6300976" y="3506277"/>
              <a:ext cx="110191" cy="117351"/>
            </a:xfrm>
            <a:custGeom>
              <a:avLst/>
              <a:gdLst/>
              <a:ahLst/>
              <a:cxnLst/>
              <a:rect l="l" t="t" r="r" b="b"/>
              <a:pathLst>
                <a:path w="1031" h="1098" extrusionOk="0">
                  <a:moveTo>
                    <a:pt x="623" y="110"/>
                  </a:moveTo>
                  <a:lnTo>
                    <a:pt x="918" y="407"/>
                  </a:lnTo>
                  <a:lnTo>
                    <a:pt x="356" y="978"/>
                  </a:lnTo>
                  <a:lnTo>
                    <a:pt x="104" y="630"/>
                  </a:lnTo>
                  <a:lnTo>
                    <a:pt x="623" y="110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340" y="1097"/>
                  </a:lnTo>
                  <a:lnTo>
                    <a:pt x="1030" y="40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299266" y="3504674"/>
              <a:ext cx="74600" cy="74494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630" y="1"/>
                  </a:moveTo>
                  <a:lnTo>
                    <a:pt x="0" y="631"/>
                  </a:lnTo>
                  <a:lnTo>
                    <a:pt x="68" y="696"/>
                  </a:lnTo>
                  <a:lnTo>
                    <a:pt x="697" y="74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166952" y="3274887"/>
              <a:ext cx="88174" cy="87426"/>
            </a:xfrm>
            <a:custGeom>
              <a:avLst/>
              <a:gdLst/>
              <a:ahLst/>
              <a:cxnLst/>
              <a:rect l="l" t="t" r="r" b="b"/>
              <a:pathLst>
                <a:path w="825" h="818" extrusionOk="0">
                  <a:moveTo>
                    <a:pt x="401" y="113"/>
                  </a:moveTo>
                  <a:lnTo>
                    <a:pt x="712" y="417"/>
                  </a:lnTo>
                  <a:lnTo>
                    <a:pt x="424" y="705"/>
                  </a:lnTo>
                  <a:lnTo>
                    <a:pt x="113" y="401"/>
                  </a:lnTo>
                  <a:lnTo>
                    <a:pt x="401" y="113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4" y="817"/>
                  </a:lnTo>
                  <a:lnTo>
                    <a:pt x="824" y="417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205962" y="3313683"/>
              <a:ext cx="92663" cy="86571"/>
            </a:xfrm>
            <a:custGeom>
              <a:avLst/>
              <a:gdLst/>
              <a:ahLst/>
              <a:cxnLst/>
              <a:rect l="l" t="t" r="r" b="b"/>
              <a:pathLst>
                <a:path w="867" h="810" extrusionOk="0">
                  <a:moveTo>
                    <a:pt x="407" y="106"/>
                  </a:moveTo>
                  <a:lnTo>
                    <a:pt x="747" y="356"/>
                  </a:lnTo>
                  <a:lnTo>
                    <a:pt x="407" y="698"/>
                  </a:lnTo>
                  <a:lnTo>
                    <a:pt x="110" y="401"/>
                  </a:lnTo>
                  <a:lnTo>
                    <a:pt x="407" y="106"/>
                  </a:lnTo>
                  <a:close/>
                  <a:moveTo>
                    <a:pt x="400" y="1"/>
                  </a:moveTo>
                  <a:lnTo>
                    <a:pt x="0" y="401"/>
                  </a:lnTo>
                  <a:lnTo>
                    <a:pt x="407" y="810"/>
                  </a:lnTo>
                  <a:lnTo>
                    <a:pt x="866" y="34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244651" y="3346922"/>
              <a:ext cx="99182" cy="92128"/>
            </a:xfrm>
            <a:custGeom>
              <a:avLst/>
              <a:gdLst/>
              <a:ahLst/>
              <a:cxnLst/>
              <a:rect l="l" t="t" r="r" b="b"/>
              <a:pathLst>
                <a:path w="928" h="862" extrusionOk="0">
                  <a:moveTo>
                    <a:pt x="460" y="106"/>
                  </a:moveTo>
                  <a:lnTo>
                    <a:pt x="808" y="349"/>
                  </a:lnTo>
                  <a:lnTo>
                    <a:pt x="408" y="750"/>
                  </a:lnTo>
                  <a:lnTo>
                    <a:pt x="111" y="454"/>
                  </a:lnTo>
                  <a:lnTo>
                    <a:pt x="460" y="106"/>
                  </a:lnTo>
                  <a:close/>
                  <a:moveTo>
                    <a:pt x="453" y="1"/>
                  </a:moveTo>
                  <a:lnTo>
                    <a:pt x="1" y="454"/>
                  </a:lnTo>
                  <a:lnTo>
                    <a:pt x="408" y="862"/>
                  </a:lnTo>
                  <a:lnTo>
                    <a:pt x="928" y="34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6243903" y="3345426"/>
              <a:ext cx="55469" cy="55576"/>
            </a:xfrm>
            <a:custGeom>
              <a:avLst/>
              <a:gdLst/>
              <a:ahLst/>
              <a:cxnLst/>
              <a:rect l="l" t="t" r="r" b="b"/>
              <a:pathLst>
                <a:path w="519" h="520" extrusionOk="0">
                  <a:moveTo>
                    <a:pt x="453" y="1"/>
                  </a:moveTo>
                  <a:lnTo>
                    <a:pt x="1" y="452"/>
                  </a:lnTo>
                  <a:lnTo>
                    <a:pt x="67" y="520"/>
                  </a:lnTo>
                  <a:lnTo>
                    <a:pt x="518" y="6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6283448" y="3379520"/>
              <a:ext cx="106236" cy="99075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520" y="105"/>
                  </a:moveTo>
                  <a:lnTo>
                    <a:pt x="876" y="363"/>
                  </a:lnTo>
                  <a:lnTo>
                    <a:pt x="422" y="816"/>
                  </a:lnTo>
                  <a:lnTo>
                    <a:pt x="111" y="512"/>
                  </a:lnTo>
                  <a:lnTo>
                    <a:pt x="520" y="105"/>
                  </a:lnTo>
                  <a:close/>
                  <a:moveTo>
                    <a:pt x="511" y="0"/>
                  </a:moveTo>
                  <a:lnTo>
                    <a:pt x="1" y="512"/>
                  </a:lnTo>
                  <a:lnTo>
                    <a:pt x="422" y="927"/>
                  </a:lnTo>
                  <a:lnTo>
                    <a:pt x="993" y="35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6322244" y="3412011"/>
              <a:ext cx="110939" cy="104633"/>
            </a:xfrm>
            <a:custGeom>
              <a:avLst/>
              <a:gdLst/>
              <a:ahLst/>
              <a:cxnLst/>
              <a:rect l="l" t="t" r="r" b="b"/>
              <a:pathLst>
                <a:path w="1038" h="979" extrusionOk="0">
                  <a:moveTo>
                    <a:pt x="579" y="103"/>
                  </a:moveTo>
                  <a:lnTo>
                    <a:pt x="920" y="356"/>
                  </a:lnTo>
                  <a:lnTo>
                    <a:pt x="408" y="868"/>
                  </a:lnTo>
                  <a:lnTo>
                    <a:pt x="113" y="571"/>
                  </a:lnTo>
                  <a:lnTo>
                    <a:pt x="579" y="103"/>
                  </a:lnTo>
                  <a:close/>
                  <a:moveTo>
                    <a:pt x="571" y="0"/>
                  </a:moveTo>
                  <a:lnTo>
                    <a:pt x="1" y="571"/>
                  </a:lnTo>
                  <a:lnTo>
                    <a:pt x="408" y="978"/>
                  </a:lnTo>
                  <a:lnTo>
                    <a:pt x="1037" y="34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6361041" y="3445250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630" y="96"/>
                  </a:moveTo>
                  <a:lnTo>
                    <a:pt x="978" y="349"/>
                  </a:lnTo>
                  <a:lnTo>
                    <a:pt x="408" y="920"/>
                  </a:lnTo>
                  <a:lnTo>
                    <a:pt x="112" y="623"/>
                  </a:lnTo>
                  <a:lnTo>
                    <a:pt x="630" y="96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408" y="1030"/>
                  </a:lnTo>
                  <a:lnTo>
                    <a:pt x="1098" y="33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6359544" y="3443006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30" y="0"/>
                  </a:moveTo>
                  <a:lnTo>
                    <a:pt x="0" y="630"/>
                  </a:lnTo>
                  <a:lnTo>
                    <a:pt x="75" y="695"/>
                  </a:lnTo>
                  <a:lnTo>
                    <a:pt x="697" y="66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056120" y="3200607"/>
              <a:ext cx="118955" cy="118955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1054" y="1"/>
                  </a:moveTo>
                  <a:lnTo>
                    <a:pt x="1" y="1059"/>
                  </a:lnTo>
                  <a:lnTo>
                    <a:pt x="60" y="1112"/>
                  </a:lnTo>
                  <a:lnTo>
                    <a:pt x="1112" y="5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233536" y="3031098"/>
              <a:ext cx="111794" cy="110939"/>
            </a:xfrm>
            <a:custGeom>
              <a:avLst/>
              <a:gdLst/>
              <a:ahLst/>
              <a:cxnLst/>
              <a:rect l="l" t="t" r="r" b="b"/>
              <a:pathLst>
                <a:path w="1046" h="1038" extrusionOk="0">
                  <a:moveTo>
                    <a:pt x="68" y="0"/>
                  </a:moveTo>
                  <a:lnTo>
                    <a:pt x="0" y="66"/>
                  </a:lnTo>
                  <a:lnTo>
                    <a:pt x="512" y="585"/>
                  </a:lnTo>
                  <a:lnTo>
                    <a:pt x="519" y="578"/>
                  </a:lnTo>
                  <a:lnTo>
                    <a:pt x="978" y="1037"/>
                  </a:lnTo>
                  <a:lnTo>
                    <a:pt x="1046" y="971"/>
                  </a:lnTo>
                  <a:lnTo>
                    <a:pt x="526" y="452"/>
                  </a:lnTo>
                  <a:lnTo>
                    <a:pt x="526" y="45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167914" y="3156894"/>
              <a:ext cx="87960" cy="88067"/>
            </a:xfrm>
            <a:custGeom>
              <a:avLst/>
              <a:gdLst/>
              <a:ahLst/>
              <a:cxnLst/>
              <a:rect l="l" t="t" r="r" b="b"/>
              <a:pathLst>
                <a:path w="823" h="824" extrusionOk="0">
                  <a:moveTo>
                    <a:pt x="422" y="113"/>
                  </a:moveTo>
                  <a:lnTo>
                    <a:pt x="703" y="401"/>
                  </a:lnTo>
                  <a:lnTo>
                    <a:pt x="401" y="712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1" y="424"/>
                  </a:lnTo>
                  <a:lnTo>
                    <a:pt x="401" y="824"/>
                  </a:lnTo>
                  <a:lnTo>
                    <a:pt x="822" y="401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206710" y="3119807"/>
              <a:ext cx="92663" cy="85716"/>
            </a:xfrm>
            <a:custGeom>
              <a:avLst/>
              <a:gdLst/>
              <a:ahLst/>
              <a:cxnLst/>
              <a:rect l="l" t="t" r="r" b="b"/>
              <a:pathLst>
                <a:path w="867" h="802" extrusionOk="0">
                  <a:moveTo>
                    <a:pt x="408" y="111"/>
                  </a:moveTo>
                  <a:lnTo>
                    <a:pt x="749" y="452"/>
                  </a:lnTo>
                  <a:lnTo>
                    <a:pt x="408" y="696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393" y="801"/>
                  </a:lnTo>
                  <a:lnTo>
                    <a:pt x="866" y="46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245506" y="3080904"/>
              <a:ext cx="99075" cy="92022"/>
            </a:xfrm>
            <a:custGeom>
              <a:avLst/>
              <a:gdLst/>
              <a:ahLst/>
              <a:cxnLst/>
              <a:rect l="l" t="t" r="r" b="b"/>
              <a:pathLst>
                <a:path w="927" h="861" extrusionOk="0">
                  <a:moveTo>
                    <a:pt x="407" y="112"/>
                  </a:moveTo>
                  <a:lnTo>
                    <a:pt x="807" y="512"/>
                  </a:lnTo>
                  <a:lnTo>
                    <a:pt x="459" y="756"/>
                  </a:lnTo>
                  <a:lnTo>
                    <a:pt x="110" y="409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9"/>
                  </a:lnTo>
                  <a:lnTo>
                    <a:pt x="452" y="861"/>
                  </a:lnTo>
                  <a:lnTo>
                    <a:pt x="927" y="52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6243903" y="3118097"/>
              <a:ext cx="56218" cy="56431"/>
            </a:xfrm>
            <a:custGeom>
              <a:avLst/>
              <a:gdLst/>
              <a:ahLst/>
              <a:cxnLst/>
              <a:rect l="l" t="t" r="r" b="b"/>
              <a:pathLst>
                <a:path w="526" h="528" extrusionOk="0">
                  <a:moveTo>
                    <a:pt x="74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5" y="46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6284196" y="3040611"/>
              <a:ext cx="106236" cy="99824"/>
            </a:xfrm>
            <a:custGeom>
              <a:avLst/>
              <a:gdLst/>
              <a:ahLst/>
              <a:cxnLst/>
              <a:rect l="l" t="t" r="r" b="b"/>
              <a:pathLst>
                <a:path w="994" h="934" extrusionOk="0">
                  <a:moveTo>
                    <a:pt x="415" y="119"/>
                  </a:moveTo>
                  <a:lnTo>
                    <a:pt x="876" y="571"/>
                  </a:lnTo>
                  <a:lnTo>
                    <a:pt x="520" y="831"/>
                  </a:lnTo>
                  <a:lnTo>
                    <a:pt x="113" y="422"/>
                  </a:lnTo>
                  <a:lnTo>
                    <a:pt x="415" y="119"/>
                  </a:lnTo>
                  <a:close/>
                  <a:moveTo>
                    <a:pt x="415" y="0"/>
                  </a:moveTo>
                  <a:lnTo>
                    <a:pt x="1" y="422"/>
                  </a:lnTo>
                  <a:lnTo>
                    <a:pt x="513" y="934"/>
                  </a:lnTo>
                  <a:lnTo>
                    <a:pt x="993" y="57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322992" y="3003310"/>
              <a:ext cx="111153" cy="103885"/>
            </a:xfrm>
            <a:custGeom>
              <a:avLst/>
              <a:gdLst/>
              <a:ahLst/>
              <a:cxnLst/>
              <a:rect l="l" t="t" r="r" b="b"/>
              <a:pathLst>
                <a:path w="1040" h="972" extrusionOk="0">
                  <a:moveTo>
                    <a:pt x="408" y="113"/>
                  </a:moveTo>
                  <a:lnTo>
                    <a:pt x="920" y="623"/>
                  </a:lnTo>
                  <a:lnTo>
                    <a:pt x="579" y="876"/>
                  </a:lnTo>
                  <a:lnTo>
                    <a:pt x="113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1" y="408"/>
                  </a:lnTo>
                  <a:lnTo>
                    <a:pt x="564" y="972"/>
                  </a:lnTo>
                  <a:lnTo>
                    <a:pt x="1039" y="6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361789" y="2964514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409" y="111"/>
                  </a:moveTo>
                  <a:lnTo>
                    <a:pt x="979" y="682"/>
                  </a:lnTo>
                  <a:lnTo>
                    <a:pt x="632" y="927"/>
                  </a:lnTo>
                  <a:lnTo>
                    <a:pt x="112" y="408"/>
                  </a:lnTo>
                  <a:lnTo>
                    <a:pt x="409" y="111"/>
                  </a:lnTo>
                  <a:close/>
                  <a:moveTo>
                    <a:pt x="409" y="1"/>
                  </a:moveTo>
                  <a:lnTo>
                    <a:pt x="0" y="408"/>
                  </a:lnTo>
                  <a:lnTo>
                    <a:pt x="623" y="1031"/>
                  </a:lnTo>
                  <a:lnTo>
                    <a:pt x="1098" y="68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360293" y="3001814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8" y="0"/>
                  </a:moveTo>
                  <a:lnTo>
                    <a:pt x="0" y="73"/>
                  </a:lnTo>
                  <a:lnTo>
                    <a:pt x="630" y="696"/>
                  </a:lnTo>
                  <a:lnTo>
                    <a:pt x="697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130614" y="3121410"/>
              <a:ext cx="87212" cy="87105"/>
            </a:xfrm>
            <a:custGeom>
              <a:avLst/>
              <a:gdLst/>
              <a:ahLst/>
              <a:cxnLst/>
              <a:rect l="l" t="t" r="r" b="b"/>
              <a:pathLst>
                <a:path w="816" h="815" extrusionOk="0">
                  <a:moveTo>
                    <a:pt x="415" y="110"/>
                  </a:moveTo>
                  <a:lnTo>
                    <a:pt x="705" y="400"/>
                  </a:lnTo>
                  <a:lnTo>
                    <a:pt x="401" y="704"/>
                  </a:lnTo>
                  <a:lnTo>
                    <a:pt x="111" y="414"/>
                  </a:lnTo>
                  <a:lnTo>
                    <a:pt x="415" y="110"/>
                  </a:lnTo>
                  <a:close/>
                  <a:moveTo>
                    <a:pt x="415" y="0"/>
                  </a:moveTo>
                  <a:lnTo>
                    <a:pt x="1" y="414"/>
                  </a:lnTo>
                  <a:lnTo>
                    <a:pt x="401" y="815"/>
                  </a:lnTo>
                  <a:lnTo>
                    <a:pt x="815" y="40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6169410" y="3077056"/>
              <a:ext cx="86464" cy="92663"/>
            </a:xfrm>
            <a:custGeom>
              <a:avLst/>
              <a:gdLst/>
              <a:ahLst/>
              <a:cxnLst/>
              <a:rect l="l" t="t" r="r" b="b"/>
              <a:pathLst>
                <a:path w="809" h="867" extrusionOk="0">
                  <a:moveTo>
                    <a:pt x="356" y="118"/>
                  </a:moveTo>
                  <a:lnTo>
                    <a:pt x="698" y="459"/>
                  </a:lnTo>
                  <a:lnTo>
                    <a:pt x="401" y="756"/>
                  </a:lnTo>
                  <a:lnTo>
                    <a:pt x="104" y="467"/>
                  </a:lnTo>
                  <a:lnTo>
                    <a:pt x="356" y="118"/>
                  </a:lnTo>
                  <a:close/>
                  <a:moveTo>
                    <a:pt x="342" y="1"/>
                  </a:moveTo>
                  <a:lnTo>
                    <a:pt x="1" y="474"/>
                  </a:lnTo>
                  <a:lnTo>
                    <a:pt x="401" y="867"/>
                  </a:lnTo>
                  <a:lnTo>
                    <a:pt x="808" y="45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6202649" y="3031847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350" y="127"/>
                  </a:moveTo>
                  <a:lnTo>
                    <a:pt x="750" y="520"/>
                  </a:lnTo>
                  <a:lnTo>
                    <a:pt x="453" y="815"/>
                  </a:lnTo>
                  <a:lnTo>
                    <a:pt x="104" y="468"/>
                  </a:lnTo>
                  <a:lnTo>
                    <a:pt x="350" y="127"/>
                  </a:lnTo>
                  <a:close/>
                  <a:moveTo>
                    <a:pt x="342" y="0"/>
                  </a:moveTo>
                  <a:lnTo>
                    <a:pt x="1" y="475"/>
                  </a:lnTo>
                  <a:lnTo>
                    <a:pt x="453" y="927"/>
                  </a:lnTo>
                  <a:lnTo>
                    <a:pt x="860" y="52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200191" y="3076094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76" y="1"/>
                  </a:moveTo>
                  <a:lnTo>
                    <a:pt x="1" y="68"/>
                  </a:lnTo>
                  <a:lnTo>
                    <a:pt x="461" y="527"/>
                  </a:lnTo>
                  <a:lnTo>
                    <a:pt x="527" y="46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235246" y="2985889"/>
              <a:ext cx="99075" cy="106343"/>
            </a:xfrm>
            <a:custGeom>
              <a:avLst/>
              <a:gdLst/>
              <a:ahLst/>
              <a:cxnLst/>
              <a:rect l="l" t="t" r="r" b="b"/>
              <a:pathLst>
                <a:path w="927" h="995" extrusionOk="0">
                  <a:moveTo>
                    <a:pt x="363" y="119"/>
                  </a:moveTo>
                  <a:lnTo>
                    <a:pt x="815" y="578"/>
                  </a:lnTo>
                  <a:lnTo>
                    <a:pt x="510" y="882"/>
                  </a:lnTo>
                  <a:lnTo>
                    <a:pt x="103" y="475"/>
                  </a:lnTo>
                  <a:lnTo>
                    <a:pt x="363" y="119"/>
                  </a:lnTo>
                  <a:close/>
                  <a:moveTo>
                    <a:pt x="349" y="0"/>
                  </a:moveTo>
                  <a:lnTo>
                    <a:pt x="0" y="482"/>
                  </a:lnTo>
                  <a:lnTo>
                    <a:pt x="510" y="994"/>
                  </a:lnTo>
                  <a:lnTo>
                    <a:pt x="927" y="5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6267737" y="2942283"/>
              <a:ext cx="104633" cy="111153"/>
            </a:xfrm>
            <a:custGeom>
              <a:avLst/>
              <a:gdLst/>
              <a:ahLst/>
              <a:cxnLst/>
              <a:rect l="l" t="t" r="r" b="b"/>
              <a:pathLst>
                <a:path w="979" h="1040" extrusionOk="0">
                  <a:moveTo>
                    <a:pt x="347" y="120"/>
                  </a:moveTo>
                  <a:lnTo>
                    <a:pt x="859" y="630"/>
                  </a:lnTo>
                  <a:lnTo>
                    <a:pt x="569" y="927"/>
                  </a:lnTo>
                  <a:lnTo>
                    <a:pt x="103" y="468"/>
                  </a:lnTo>
                  <a:lnTo>
                    <a:pt x="347" y="120"/>
                  </a:lnTo>
                  <a:close/>
                  <a:moveTo>
                    <a:pt x="340" y="1"/>
                  </a:moveTo>
                  <a:lnTo>
                    <a:pt x="0" y="476"/>
                  </a:lnTo>
                  <a:lnTo>
                    <a:pt x="569" y="1039"/>
                  </a:lnTo>
                  <a:lnTo>
                    <a:pt x="978" y="63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6300014" y="2897287"/>
              <a:ext cx="111153" cy="117138"/>
            </a:xfrm>
            <a:custGeom>
              <a:avLst/>
              <a:gdLst/>
              <a:ahLst/>
              <a:cxnLst/>
              <a:rect l="l" t="t" r="r" b="b"/>
              <a:pathLst>
                <a:path w="1040" h="1096" extrusionOk="0">
                  <a:moveTo>
                    <a:pt x="356" y="127"/>
                  </a:moveTo>
                  <a:lnTo>
                    <a:pt x="920" y="689"/>
                  </a:lnTo>
                  <a:lnTo>
                    <a:pt x="632" y="986"/>
                  </a:lnTo>
                  <a:lnTo>
                    <a:pt x="105" y="466"/>
                  </a:lnTo>
                  <a:lnTo>
                    <a:pt x="356" y="127"/>
                  </a:lnTo>
                  <a:close/>
                  <a:moveTo>
                    <a:pt x="342" y="0"/>
                  </a:moveTo>
                  <a:lnTo>
                    <a:pt x="0" y="473"/>
                  </a:lnTo>
                  <a:lnTo>
                    <a:pt x="632" y="1096"/>
                  </a:lnTo>
                  <a:lnTo>
                    <a:pt x="1039" y="6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298518" y="2941535"/>
              <a:ext cx="74600" cy="7460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68" y="1"/>
                  </a:moveTo>
                  <a:lnTo>
                    <a:pt x="0" y="68"/>
                  </a:lnTo>
                  <a:lnTo>
                    <a:pt x="630" y="698"/>
                  </a:lnTo>
                  <a:lnTo>
                    <a:pt x="697" y="630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5885865" y="3378665"/>
              <a:ext cx="112649" cy="110191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75" y="1"/>
                  </a:moveTo>
                  <a:lnTo>
                    <a:pt x="0" y="69"/>
                  </a:lnTo>
                  <a:lnTo>
                    <a:pt x="520" y="579"/>
                  </a:lnTo>
                  <a:lnTo>
                    <a:pt x="527" y="572"/>
                  </a:lnTo>
                  <a:lnTo>
                    <a:pt x="979" y="1031"/>
                  </a:lnTo>
                  <a:lnTo>
                    <a:pt x="1053" y="965"/>
                  </a:lnTo>
                  <a:lnTo>
                    <a:pt x="534" y="453"/>
                  </a:lnTo>
                  <a:lnTo>
                    <a:pt x="527" y="453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5976176" y="3275742"/>
              <a:ext cx="87319" cy="87319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16" y="112"/>
                  </a:moveTo>
                  <a:lnTo>
                    <a:pt x="704" y="400"/>
                  </a:lnTo>
                  <a:lnTo>
                    <a:pt x="400" y="704"/>
                  </a:lnTo>
                  <a:lnTo>
                    <a:pt x="112" y="416"/>
                  </a:lnTo>
                  <a:lnTo>
                    <a:pt x="416" y="112"/>
                  </a:lnTo>
                  <a:close/>
                  <a:moveTo>
                    <a:pt x="416" y="0"/>
                  </a:moveTo>
                  <a:lnTo>
                    <a:pt x="0" y="416"/>
                  </a:lnTo>
                  <a:lnTo>
                    <a:pt x="400" y="816"/>
                  </a:lnTo>
                  <a:lnTo>
                    <a:pt x="816" y="40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5931822" y="3314645"/>
              <a:ext cx="92663" cy="86357"/>
            </a:xfrm>
            <a:custGeom>
              <a:avLst/>
              <a:gdLst/>
              <a:ahLst/>
              <a:cxnLst/>
              <a:rect l="l" t="t" r="r" b="b"/>
              <a:pathLst>
                <a:path w="867" h="808" extrusionOk="0">
                  <a:moveTo>
                    <a:pt x="467" y="104"/>
                  </a:moveTo>
                  <a:lnTo>
                    <a:pt x="757" y="401"/>
                  </a:lnTo>
                  <a:lnTo>
                    <a:pt x="460" y="689"/>
                  </a:lnTo>
                  <a:lnTo>
                    <a:pt x="127" y="356"/>
                  </a:lnTo>
                  <a:lnTo>
                    <a:pt x="467" y="104"/>
                  </a:lnTo>
                  <a:close/>
                  <a:moveTo>
                    <a:pt x="476" y="1"/>
                  </a:moveTo>
                  <a:lnTo>
                    <a:pt x="1" y="340"/>
                  </a:lnTo>
                  <a:lnTo>
                    <a:pt x="460" y="808"/>
                  </a:lnTo>
                  <a:lnTo>
                    <a:pt x="867" y="401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5886613" y="3347884"/>
              <a:ext cx="99182" cy="91915"/>
            </a:xfrm>
            <a:custGeom>
              <a:avLst/>
              <a:gdLst/>
              <a:ahLst/>
              <a:cxnLst/>
              <a:rect l="l" t="t" r="r" b="b"/>
              <a:pathLst>
                <a:path w="928" h="860" extrusionOk="0">
                  <a:moveTo>
                    <a:pt x="468" y="104"/>
                  </a:moveTo>
                  <a:lnTo>
                    <a:pt x="817" y="453"/>
                  </a:lnTo>
                  <a:lnTo>
                    <a:pt x="520" y="741"/>
                  </a:lnTo>
                  <a:lnTo>
                    <a:pt x="127" y="348"/>
                  </a:lnTo>
                  <a:lnTo>
                    <a:pt x="468" y="104"/>
                  </a:lnTo>
                  <a:close/>
                  <a:moveTo>
                    <a:pt x="475" y="1"/>
                  </a:moveTo>
                  <a:lnTo>
                    <a:pt x="1" y="333"/>
                  </a:lnTo>
                  <a:lnTo>
                    <a:pt x="520" y="860"/>
                  </a:lnTo>
                  <a:lnTo>
                    <a:pt x="927" y="45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5931074" y="3345426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66" y="1"/>
                  </a:moveTo>
                  <a:lnTo>
                    <a:pt x="1" y="75"/>
                  </a:lnTo>
                  <a:lnTo>
                    <a:pt x="459" y="527"/>
                  </a:lnTo>
                  <a:lnTo>
                    <a:pt x="527" y="46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5840763" y="3380268"/>
              <a:ext cx="106236" cy="99075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474" y="105"/>
                  </a:moveTo>
                  <a:lnTo>
                    <a:pt x="883" y="512"/>
                  </a:lnTo>
                  <a:lnTo>
                    <a:pt x="579" y="816"/>
                  </a:lnTo>
                  <a:lnTo>
                    <a:pt x="127" y="365"/>
                  </a:lnTo>
                  <a:lnTo>
                    <a:pt x="474" y="105"/>
                  </a:lnTo>
                  <a:close/>
                  <a:moveTo>
                    <a:pt x="490" y="0"/>
                  </a:moveTo>
                  <a:lnTo>
                    <a:pt x="1" y="349"/>
                  </a:lnTo>
                  <a:lnTo>
                    <a:pt x="579" y="927"/>
                  </a:lnTo>
                  <a:lnTo>
                    <a:pt x="993" y="512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5797264" y="3412759"/>
              <a:ext cx="110939" cy="103885"/>
            </a:xfrm>
            <a:custGeom>
              <a:avLst/>
              <a:gdLst/>
              <a:ahLst/>
              <a:cxnLst/>
              <a:rect l="l" t="t" r="r" b="b"/>
              <a:pathLst>
                <a:path w="1038" h="972" extrusionOk="0">
                  <a:moveTo>
                    <a:pt x="467" y="105"/>
                  </a:moveTo>
                  <a:lnTo>
                    <a:pt x="925" y="571"/>
                  </a:lnTo>
                  <a:lnTo>
                    <a:pt x="637" y="861"/>
                  </a:lnTo>
                  <a:lnTo>
                    <a:pt x="125" y="349"/>
                  </a:lnTo>
                  <a:lnTo>
                    <a:pt x="467" y="105"/>
                  </a:lnTo>
                  <a:close/>
                  <a:moveTo>
                    <a:pt x="474" y="0"/>
                  </a:moveTo>
                  <a:lnTo>
                    <a:pt x="1" y="342"/>
                  </a:lnTo>
                  <a:lnTo>
                    <a:pt x="637" y="971"/>
                  </a:lnTo>
                  <a:lnTo>
                    <a:pt x="1037" y="571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5752054" y="3445250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468" y="103"/>
                  </a:moveTo>
                  <a:lnTo>
                    <a:pt x="986" y="630"/>
                  </a:lnTo>
                  <a:lnTo>
                    <a:pt x="698" y="920"/>
                  </a:lnTo>
                  <a:lnTo>
                    <a:pt x="127" y="356"/>
                  </a:lnTo>
                  <a:lnTo>
                    <a:pt x="468" y="103"/>
                  </a:lnTo>
                  <a:close/>
                  <a:moveTo>
                    <a:pt x="475" y="0"/>
                  </a:moveTo>
                  <a:lnTo>
                    <a:pt x="0" y="342"/>
                  </a:lnTo>
                  <a:lnTo>
                    <a:pt x="698" y="1030"/>
                  </a:lnTo>
                  <a:lnTo>
                    <a:pt x="1098" y="63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5796302" y="3443754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8" y="0"/>
                  </a:moveTo>
                  <a:lnTo>
                    <a:pt x="1" y="66"/>
                  </a:lnTo>
                  <a:lnTo>
                    <a:pt x="632" y="695"/>
                  </a:lnTo>
                  <a:lnTo>
                    <a:pt x="698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6013369" y="3311439"/>
              <a:ext cx="88174" cy="87853"/>
            </a:xfrm>
            <a:custGeom>
              <a:avLst/>
              <a:gdLst/>
              <a:ahLst/>
              <a:cxnLst/>
              <a:rect l="l" t="t" r="r" b="b"/>
              <a:pathLst>
                <a:path w="825" h="822" extrusionOk="0">
                  <a:moveTo>
                    <a:pt x="424" y="111"/>
                  </a:moveTo>
                  <a:lnTo>
                    <a:pt x="705" y="401"/>
                  </a:lnTo>
                  <a:lnTo>
                    <a:pt x="401" y="712"/>
                  </a:lnTo>
                  <a:lnTo>
                    <a:pt x="113" y="422"/>
                  </a:lnTo>
                  <a:lnTo>
                    <a:pt x="424" y="111"/>
                  </a:lnTo>
                  <a:close/>
                  <a:moveTo>
                    <a:pt x="424" y="0"/>
                  </a:moveTo>
                  <a:lnTo>
                    <a:pt x="1" y="422"/>
                  </a:lnTo>
                  <a:lnTo>
                    <a:pt x="401" y="822"/>
                  </a:lnTo>
                  <a:lnTo>
                    <a:pt x="824" y="401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976176" y="3350236"/>
              <a:ext cx="85609" cy="93625"/>
            </a:xfrm>
            <a:custGeom>
              <a:avLst/>
              <a:gdLst/>
              <a:ahLst/>
              <a:cxnLst/>
              <a:rect l="l" t="t" r="r" b="b"/>
              <a:pathLst>
                <a:path w="801" h="876" extrusionOk="0">
                  <a:moveTo>
                    <a:pt x="407" y="112"/>
                  </a:moveTo>
                  <a:lnTo>
                    <a:pt x="697" y="407"/>
                  </a:lnTo>
                  <a:lnTo>
                    <a:pt x="452" y="749"/>
                  </a:lnTo>
                  <a:lnTo>
                    <a:pt x="112" y="407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461" y="875"/>
                  </a:lnTo>
                  <a:lnTo>
                    <a:pt x="800" y="40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5937380" y="3388925"/>
              <a:ext cx="91915" cy="99182"/>
            </a:xfrm>
            <a:custGeom>
              <a:avLst/>
              <a:gdLst/>
              <a:ahLst/>
              <a:cxnLst/>
              <a:rect l="l" t="t" r="r" b="b"/>
              <a:pathLst>
                <a:path w="860" h="928" extrusionOk="0">
                  <a:moveTo>
                    <a:pt x="408" y="113"/>
                  </a:moveTo>
                  <a:lnTo>
                    <a:pt x="756" y="469"/>
                  </a:lnTo>
                  <a:lnTo>
                    <a:pt x="504" y="808"/>
                  </a:lnTo>
                  <a:lnTo>
                    <a:pt x="112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520" y="927"/>
                  </a:lnTo>
                  <a:lnTo>
                    <a:pt x="859" y="453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974573" y="3388177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67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7" y="45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897087" y="3427722"/>
              <a:ext cx="98969" cy="106343"/>
            </a:xfrm>
            <a:custGeom>
              <a:avLst/>
              <a:gdLst/>
              <a:ahLst/>
              <a:cxnLst/>
              <a:rect l="l" t="t" r="r" b="b"/>
              <a:pathLst>
                <a:path w="926" h="995" extrusionOk="0">
                  <a:moveTo>
                    <a:pt x="422" y="113"/>
                  </a:moveTo>
                  <a:lnTo>
                    <a:pt x="822" y="520"/>
                  </a:lnTo>
                  <a:lnTo>
                    <a:pt x="569" y="876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0" y="424"/>
                  </a:lnTo>
                  <a:lnTo>
                    <a:pt x="578" y="995"/>
                  </a:lnTo>
                  <a:lnTo>
                    <a:pt x="925" y="51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5859787" y="3466733"/>
              <a:ext cx="103885" cy="111687"/>
            </a:xfrm>
            <a:custGeom>
              <a:avLst/>
              <a:gdLst/>
              <a:ahLst/>
              <a:cxnLst/>
              <a:rect l="l" t="t" r="r" b="b"/>
              <a:pathLst>
                <a:path w="972" h="1045" extrusionOk="0">
                  <a:moveTo>
                    <a:pt x="408" y="111"/>
                  </a:moveTo>
                  <a:lnTo>
                    <a:pt x="867" y="578"/>
                  </a:lnTo>
                  <a:lnTo>
                    <a:pt x="623" y="918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0"/>
                  </a:moveTo>
                  <a:lnTo>
                    <a:pt x="1" y="408"/>
                  </a:lnTo>
                  <a:lnTo>
                    <a:pt x="630" y="1044"/>
                  </a:lnTo>
                  <a:lnTo>
                    <a:pt x="972" y="56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5821097" y="3505529"/>
              <a:ext cx="110084" cy="117138"/>
            </a:xfrm>
            <a:custGeom>
              <a:avLst/>
              <a:gdLst/>
              <a:ahLst/>
              <a:cxnLst/>
              <a:rect l="l" t="t" r="r" b="b"/>
              <a:pathLst>
                <a:path w="1030" h="1096" extrusionOk="0">
                  <a:moveTo>
                    <a:pt x="407" y="110"/>
                  </a:moveTo>
                  <a:lnTo>
                    <a:pt x="925" y="637"/>
                  </a:lnTo>
                  <a:lnTo>
                    <a:pt x="681" y="978"/>
                  </a:lnTo>
                  <a:lnTo>
                    <a:pt x="110" y="407"/>
                  </a:lnTo>
                  <a:lnTo>
                    <a:pt x="407" y="110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688" y="1096"/>
                  </a:lnTo>
                  <a:lnTo>
                    <a:pt x="1030" y="62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5858077" y="3504674"/>
              <a:ext cx="74600" cy="74494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68" y="1"/>
                  </a:moveTo>
                  <a:lnTo>
                    <a:pt x="1" y="67"/>
                  </a:lnTo>
                  <a:lnTo>
                    <a:pt x="632" y="696"/>
                  </a:lnTo>
                  <a:lnTo>
                    <a:pt x="698" y="62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7"/>
          <p:cNvSpPr txBox="1">
            <a:spLocks noGrp="1"/>
          </p:cNvSpPr>
          <p:nvPr>
            <p:ph type="title"/>
          </p:nvPr>
        </p:nvSpPr>
        <p:spPr>
          <a:xfrm>
            <a:off x="4742075" y="1745250"/>
            <a:ext cx="34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17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17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17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857" name="Google Shape;857;p17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7"/>
          <p:cNvGrpSpPr/>
          <p:nvPr/>
        </p:nvGrpSpPr>
        <p:grpSpPr>
          <a:xfrm>
            <a:off x="7513123" y="4476944"/>
            <a:ext cx="629337" cy="461701"/>
            <a:chOff x="4891675" y="2045050"/>
            <a:chExt cx="168200" cy="123400"/>
          </a:xfrm>
        </p:grpSpPr>
        <p:sp>
          <p:nvSpPr>
            <p:cNvPr id="888" name="Google Shape;888;p17"/>
            <p:cNvSpPr/>
            <p:nvPr/>
          </p:nvSpPr>
          <p:spPr>
            <a:xfrm>
              <a:off x="4949100" y="2045050"/>
              <a:ext cx="110775" cy="10767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4949100" y="2046550"/>
              <a:ext cx="53750" cy="106175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001125" y="2093950"/>
              <a:ext cx="7800" cy="74500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4984100" y="2120275"/>
              <a:ext cx="20975" cy="17075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5005050" y="2115675"/>
              <a:ext cx="17975" cy="14475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4990600" y="2105300"/>
              <a:ext cx="14475" cy="11675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4891675" y="2046750"/>
              <a:ext cx="64475" cy="81525"/>
            </a:xfrm>
            <a:custGeom>
              <a:avLst/>
              <a:gdLst/>
              <a:ahLst/>
              <a:cxnLst/>
              <a:rect l="l" t="t" r="r" b="b"/>
              <a:pathLst>
                <a:path w="2579" h="3261" extrusionOk="0">
                  <a:moveTo>
                    <a:pt x="1290" y="1"/>
                  </a:moveTo>
                  <a:cubicBezTo>
                    <a:pt x="726" y="1"/>
                    <a:pt x="274" y="452"/>
                    <a:pt x="274" y="1016"/>
                  </a:cubicBezTo>
                  <a:cubicBezTo>
                    <a:pt x="274" y="1068"/>
                    <a:pt x="281" y="1112"/>
                    <a:pt x="281" y="1157"/>
                  </a:cubicBezTo>
                  <a:cubicBezTo>
                    <a:pt x="103" y="1379"/>
                    <a:pt x="0" y="1660"/>
                    <a:pt x="0" y="1964"/>
                  </a:cubicBezTo>
                  <a:cubicBezTo>
                    <a:pt x="0" y="2682"/>
                    <a:pt x="578" y="3260"/>
                    <a:pt x="1290" y="3260"/>
                  </a:cubicBezTo>
                  <a:cubicBezTo>
                    <a:pt x="2001" y="3260"/>
                    <a:pt x="2579" y="2682"/>
                    <a:pt x="2579" y="1964"/>
                  </a:cubicBezTo>
                  <a:cubicBezTo>
                    <a:pt x="2579" y="1660"/>
                    <a:pt x="2476" y="1379"/>
                    <a:pt x="2298" y="1157"/>
                  </a:cubicBezTo>
                  <a:cubicBezTo>
                    <a:pt x="2305" y="1112"/>
                    <a:pt x="2305" y="1068"/>
                    <a:pt x="2305" y="1016"/>
                  </a:cubicBezTo>
                  <a:cubicBezTo>
                    <a:pt x="2305" y="452"/>
                    <a:pt x="1853" y="1"/>
                    <a:pt x="129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4923900" y="2071625"/>
              <a:ext cx="3000" cy="96825"/>
            </a:xfrm>
            <a:custGeom>
              <a:avLst/>
              <a:gdLst/>
              <a:ahLst/>
              <a:cxnLst/>
              <a:rect l="l" t="t" r="r" b="b"/>
              <a:pathLst>
                <a:path w="120" h="3873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1" y="3821"/>
                  </a:lnTo>
                  <a:cubicBezTo>
                    <a:pt x="1" y="3852"/>
                    <a:pt x="22" y="3873"/>
                    <a:pt x="52" y="3873"/>
                  </a:cubicBezTo>
                  <a:lnTo>
                    <a:pt x="59" y="3873"/>
                  </a:lnTo>
                  <a:cubicBezTo>
                    <a:pt x="89" y="3873"/>
                    <a:pt x="120" y="3852"/>
                    <a:pt x="120" y="3821"/>
                  </a:cubicBezTo>
                  <a:cubicBezTo>
                    <a:pt x="120" y="3821"/>
                    <a:pt x="89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4907050" y="2095075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" y="1"/>
                  </a:moveTo>
                  <a:lnTo>
                    <a:pt x="1" y="1"/>
                  </a:lnTo>
                  <a:cubicBezTo>
                    <a:pt x="353" y="583"/>
                    <a:pt x="681" y="602"/>
                    <a:pt x="722" y="602"/>
                  </a:cubicBezTo>
                  <a:cubicBezTo>
                    <a:pt x="725" y="602"/>
                    <a:pt x="726" y="602"/>
                    <a:pt x="726" y="602"/>
                  </a:cubicBezTo>
                  <a:lnTo>
                    <a:pt x="733" y="513"/>
                  </a:lnTo>
                  <a:lnTo>
                    <a:pt x="733" y="513"/>
                  </a:lnTo>
                  <a:cubicBezTo>
                    <a:pt x="733" y="513"/>
                    <a:pt x="724" y="520"/>
                    <a:pt x="699" y="520"/>
                  </a:cubicBezTo>
                  <a:cubicBezTo>
                    <a:pt x="651" y="520"/>
                    <a:pt x="544" y="494"/>
                    <a:pt x="333" y="342"/>
                  </a:cubicBezTo>
                  <a:cubicBezTo>
                    <a:pt x="141" y="2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4925375" y="2090850"/>
              <a:ext cx="15575" cy="12800"/>
            </a:xfrm>
            <a:custGeom>
              <a:avLst/>
              <a:gdLst/>
              <a:ahLst/>
              <a:cxnLst/>
              <a:rect l="l" t="t" r="r" b="b"/>
              <a:pathLst>
                <a:path w="623" h="512" extrusionOk="0">
                  <a:moveTo>
                    <a:pt x="623" y="1"/>
                  </a:moveTo>
                  <a:cubicBezTo>
                    <a:pt x="622" y="1"/>
                    <a:pt x="496" y="179"/>
                    <a:pt x="335" y="289"/>
                  </a:cubicBezTo>
                  <a:cubicBezTo>
                    <a:pt x="156" y="420"/>
                    <a:pt x="68" y="443"/>
                    <a:pt x="28" y="443"/>
                  </a:cubicBezTo>
                  <a:cubicBezTo>
                    <a:pt x="7" y="443"/>
                    <a:pt x="0" y="436"/>
                    <a:pt x="0" y="436"/>
                  </a:cubicBezTo>
                  <a:lnTo>
                    <a:pt x="0" y="511"/>
                  </a:lnTo>
                  <a:cubicBezTo>
                    <a:pt x="0" y="511"/>
                    <a:pt x="1" y="511"/>
                    <a:pt x="3" y="511"/>
                  </a:cubicBezTo>
                  <a:cubicBezTo>
                    <a:pt x="31" y="511"/>
                    <a:pt x="314" y="498"/>
                    <a:pt x="6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4912775" y="2081750"/>
              <a:ext cx="12625" cy="10250"/>
            </a:xfrm>
            <a:custGeom>
              <a:avLst/>
              <a:gdLst/>
              <a:ahLst/>
              <a:cxnLst/>
              <a:rect l="l" t="t" r="r" b="b"/>
              <a:pathLst>
                <a:path w="505" h="410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397"/>
                    <a:pt x="467" y="409"/>
                    <a:pt x="494" y="409"/>
                  </a:cubicBezTo>
                  <a:cubicBezTo>
                    <a:pt x="496" y="409"/>
                    <a:pt x="497" y="409"/>
                    <a:pt x="497" y="409"/>
                  </a:cubicBezTo>
                  <a:lnTo>
                    <a:pt x="504" y="349"/>
                  </a:lnTo>
                  <a:lnTo>
                    <a:pt x="504" y="349"/>
                  </a:lnTo>
                  <a:cubicBezTo>
                    <a:pt x="504" y="349"/>
                    <a:pt x="498" y="354"/>
                    <a:pt x="479" y="354"/>
                  </a:cubicBezTo>
                  <a:cubicBezTo>
                    <a:pt x="446" y="354"/>
                    <a:pt x="374" y="336"/>
                    <a:pt x="230" y="231"/>
                  </a:cubicBezTo>
                  <a:cubicBezTo>
                    <a:pt x="97" y="1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17"/>
          <p:cNvSpPr/>
          <p:nvPr/>
        </p:nvSpPr>
        <p:spPr>
          <a:xfrm>
            <a:off x="8081200" y="4775225"/>
            <a:ext cx="628785" cy="171475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7"/>
          <p:cNvSpPr/>
          <p:nvPr/>
        </p:nvSpPr>
        <p:spPr>
          <a:xfrm>
            <a:off x="382103" y="291163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7"/>
          <p:cNvSpPr/>
          <p:nvPr/>
        </p:nvSpPr>
        <p:spPr>
          <a:xfrm>
            <a:off x="678137" y="594675"/>
            <a:ext cx="662243" cy="178361"/>
          </a:xfrm>
          <a:custGeom>
            <a:avLst/>
            <a:gdLst/>
            <a:ahLst/>
            <a:cxnLst/>
            <a:rect l="l" t="t" r="r" b="b"/>
            <a:pathLst>
              <a:path w="7812" h="2104" extrusionOk="0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7"/>
          <p:cNvSpPr/>
          <p:nvPr/>
        </p:nvSpPr>
        <p:spPr>
          <a:xfrm>
            <a:off x="530744" y="330929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7"/>
          <p:cNvSpPr/>
          <p:nvPr/>
        </p:nvSpPr>
        <p:spPr>
          <a:xfrm>
            <a:off x="1002600" y="245571"/>
            <a:ext cx="94149" cy="45600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7"/>
          <p:cNvSpPr/>
          <p:nvPr/>
        </p:nvSpPr>
        <p:spPr>
          <a:xfrm>
            <a:off x="1014250" y="406050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7"/>
          <p:cNvSpPr/>
          <p:nvPr/>
        </p:nvSpPr>
        <p:spPr>
          <a:xfrm>
            <a:off x="1285075" y="378463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8"/>
          <p:cNvSpPr txBox="1">
            <a:spLocks noGrp="1"/>
          </p:cNvSpPr>
          <p:nvPr>
            <p:ph type="title"/>
          </p:nvPr>
        </p:nvSpPr>
        <p:spPr>
          <a:xfrm>
            <a:off x="1849650" y="445025"/>
            <a:ext cx="54447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subTitle" idx="1"/>
          </p:nvPr>
        </p:nvSpPr>
        <p:spPr>
          <a:xfrm>
            <a:off x="4804334" y="3090472"/>
            <a:ext cx="27432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2"/>
          </p:nvPr>
        </p:nvSpPr>
        <p:spPr>
          <a:xfrm>
            <a:off x="1596462" y="3090472"/>
            <a:ext cx="27432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subTitle" idx="3"/>
          </p:nvPr>
        </p:nvSpPr>
        <p:spPr>
          <a:xfrm>
            <a:off x="1596462" y="2845375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4"/>
          </p:nvPr>
        </p:nvSpPr>
        <p:spPr>
          <a:xfrm>
            <a:off x="4804338" y="2845375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2" name="Google Shape;912;p18"/>
          <p:cNvSpPr/>
          <p:nvPr/>
        </p:nvSpPr>
        <p:spPr>
          <a:xfrm>
            <a:off x="905149" y="632337"/>
            <a:ext cx="339138" cy="94318"/>
          </a:xfrm>
          <a:custGeom>
            <a:avLst/>
            <a:gdLst/>
            <a:ahLst/>
            <a:cxnLst/>
            <a:rect l="l" t="t" r="r" b="b"/>
            <a:pathLst>
              <a:path w="5329" h="1482" extrusionOk="0">
                <a:moveTo>
                  <a:pt x="2818" y="0"/>
                </a:moveTo>
                <a:cubicBezTo>
                  <a:pt x="2336" y="0"/>
                  <a:pt x="1943" y="408"/>
                  <a:pt x="1943" y="904"/>
                </a:cubicBezTo>
                <a:lnTo>
                  <a:pt x="1943" y="918"/>
                </a:lnTo>
                <a:cubicBezTo>
                  <a:pt x="1884" y="897"/>
                  <a:pt x="1824" y="882"/>
                  <a:pt x="1758" y="882"/>
                </a:cubicBezTo>
                <a:cubicBezTo>
                  <a:pt x="1617" y="882"/>
                  <a:pt x="1498" y="934"/>
                  <a:pt x="1395" y="1016"/>
                </a:cubicBezTo>
                <a:cubicBezTo>
                  <a:pt x="1297" y="890"/>
                  <a:pt x="1150" y="801"/>
                  <a:pt x="979" y="801"/>
                </a:cubicBezTo>
                <a:cubicBezTo>
                  <a:pt x="735" y="801"/>
                  <a:pt x="534" y="971"/>
                  <a:pt x="469" y="1194"/>
                </a:cubicBezTo>
                <a:cubicBezTo>
                  <a:pt x="461" y="1194"/>
                  <a:pt x="445" y="1185"/>
                  <a:pt x="431" y="1185"/>
                </a:cubicBezTo>
                <a:cubicBezTo>
                  <a:pt x="239" y="1185"/>
                  <a:pt x="68" y="1311"/>
                  <a:pt x="1" y="1482"/>
                </a:cubicBezTo>
                <a:lnTo>
                  <a:pt x="5315" y="1482"/>
                </a:lnTo>
                <a:cubicBezTo>
                  <a:pt x="5322" y="1444"/>
                  <a:pt x="5329" y="1407"/>
                  <a:pt x="5329" y="1363"/>
                </a:cubicBezTo>
                <a:cubicBezTo>
                  <a:pt x="5329" y="1030"/>
                  <a:pt x="5069" y="763"/>
                  <a:pt x="4751" y="763"/>
                </a:cubicBezTo>
                <a:cubicBezTo>
                  <a:pt x="4580" y="763"/>
                  <a:pt x="4433" y="838"/>
                  <a:pt x="4321" y="955"/>
                </a:cubicBezTo>
                <a:cubicBezTo>
                  <a:pt x="4217" y="838"/>
                  <a:pt x="4063" y="756"/>
                  <a:pt x="3892" y="756"/>
                </a:cubicBezTo>
                <a:cubicBezTo>
                  <a:pt x="3817" y="756"/>
                  <a:pt x="3751" y="770"/>
                  <a:pt x="3684" y="794"/>
                </a:cubicBezTo>
                <a:cubicBezTo>
                  <a:pt x="3632" y="349"/>
                  <a:pt x="3270" y="0"/>
                  <a:pt x="2818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18"/>
          <p:cNvGrpSpPr/>
          <p:nvPr/>
        </p:nvGrpSpPr>
        <p:grpSpPr>
          <a:xfrm>
            <a:off x="451920" y="275758"/>
            <a:ext cx="398840" cy="527488"/>
            <a:chOff x="1266370" y="3942170"/>
            <a:chExt cx="398840" cy="527488"/>
          </a:xfrm>
        </p:grpSpPr>
        <p:sp>
          <p:nvSpPr>
            <p:cNvPr id="914" name="Google Shape;914;p18"/>
            <p:cNvSpPr/>
            <p:nvPr/>
          </p:nvSpPr>
          <p:spPr>
            <a:xfrm>
              <a:off x="1266370" y="3942170"/>
              <a:ext cx="398840" cy="407925"/>
            </a:xfrm>
            <a:custGeom>
              <a:avLst/>
              <a:gdLst/>
              <a:ahLst/>
              <a:cxnLst/>
              <a:rect l="l" t="t" r="r" b="b"/>
              <a:pathLst>
                <a:path w="5144" h="5261" extrusionOk="0">
                  <a:moveTo>
                    <a:pt x="2572" y="0"/>
                  </a:moveTo>
                  <a:cubicBezTo>
                    <a:pt x="1157" y="0"/>
                    <a:pt x="1" y="697"/>
                    <a:pt x="1" y="2148"/>
                  </a:cubicBezTo>
                  <a:cubicBezTo>
                    <a:pt x="1" y="3601"/>
                    <a:pt x="1157" y="5261"/>
                    <a:pt x="2572" y="5261"/>
                  </a:cubicBezTo>
                  <a:cubicBezTo>
                    <a:pt x="3988" y="5261"/>
                    <a:pt x="5144" y="3601"/>
                    <a:pt x="5144" y="2148"/>
                  </a:cubicBezTo>
                  <a:cubicBezTo>
                    <a:pt x="5144" y="697"/>
                    <a:pt x="3988" y="0"/>
                    <a:pt x="257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1307231" y="3942170"/>
              <a:ext cx="317196" cy="407925"/>
            </a:xfrm>
            <a:custGeom>
              <a:avLst/>
              <a:gdLst/>
              <a:ahLst/>
              <a:cxnLst/>
              <a:rect l="l" t="t" r="r" b="b"/>
              <a:pathLst>
                <a:path w="4091" h="5261" extrusionOk="0">
                  <a:moveTo>
                    <a:pt x="2045" y="0"/>
                  </a:moveTo>
                  <a:cubicBezTo>
                    <a:pt x="920" y="0"/>
                    <a:pt x="0" y="697"/>
                    <a:pt x="0" y="2148"/>
                  </a:cubicBezTo>
                  <a:cubicBezTo>
                    <a:pt x="0" y="3601"/>
                    <a:pt x="920" y="5261"/>
                    <a:pt x="2045" y="5261"/>
                  </a:cubicBezTo>
                  <a:cubicBezTo>
                    <a:pt x="3171" y="5261"/>
                    <a:pt x="4091" y="3601"/>
                    <a:pt x="4091" y="2148"/>
                  </a:cubicBezTo>
                  <a:cubicBezTo>
                    <a:pt x="4091" y="697"/>
                    <a:pt x="3171" y="0"/>
                    <a:pt x="204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383060" y="3942170"/>
              <a:ext cx="165537" cy="407925"/>
            </a:xfrm>
            <a:custGeom>
              <a:avLst/>
              <a:gdLst/>
              <a:ahLst/>
              <a:cxnLst/>
              <a:rect l="l" t="t" r="r" b="b"/>
              <a:pathLst>
                <a:path w="2135" h="5261" extrusionOk="0">
                  <a:moveTo>
                    <a:pt x="1067" y="0"/>
                  </a:moveTo>
                  <a:cubicBezTo>
                    <a:pt x="475" y="0"/>
                    <a:pt x="0" y="697"/>
                    <a:pt x="0" y="2148"/>
                  </a:cubicBezTo>
                  <a:cubicBezTo>
                    <a:pt x="0" y="3601"/>
                    <a:pt x="475" y="5261"/>
                    <a:pt x="1067" y="5261"/>
                  </a:cubicBezTo>
                  <a:cubicBezTo>
                    <a:pt x="1660" y="5261"/>
                    <a:pt x="2135" y="3601"/>
                    <a:pt x="2135" y="2148"/>
                  </a:cubicBezTo>
                  <a:cubicBezTo>
                    <a:pt x="2135" y="697"/>
                    <a:pt x="1660" y="0"/>
                    <a:pt x="106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349100" y="4301169"/>
              <a:ext cx="233380" cy="93743"/>
            </a:xfrm>
            <a:custGeom>
              <a:avLst/>
              <a:gdLst/>
              <a:ahLst/>
              <a:cxnLst/>
              <a:rect l="l" t="t" r="r" b="b"/>
              <a:pathLst>
                <a:path w="3010" h="1209" extrusionOk="0">
                  <a:moveTo>
                    <a:pt x="2935" y="45"/>
                  </a:moveTo>
                  <a:lnTo>
                    <a:pt x="2313" y="1164"/>
                  </a:lnTo>
                  <a:lnTo>
                    <a:pt x="698" y="1164"/>
                  </a:lnTo>
                  <a:lnTo>
                    <a:pt x="76" y="45"/>
                  </a:lnTo>
                  <a:close/>
                  <a:moveTo>
                    <a:pt x="1" y="1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381975" y="4301169"/>
              <a:ext cx="167708" cy="93743"/>
            </a:xfrm>
            <a:custGeom>
              <a:avLst/>
              <a:gdLst/>
              <a:ahLst/>
              <a:cxnLst/>
              <a:rect l="l" t="t" r="r" b="b"/>
              <a:pathLst>
                <a:path w="2163" h="1209" extrusionOk="0">
                  <a:moveTo>
                    <a:pt x="2104" y="45"/>
                  </a:moveTo>
                  <a:lnTo>
                    <a:pt x="1652" y="1164"/>
                  </a:lnTo>
                  <a:lnTo>
                    <a:pt x="511" y="1164"/>
                  </a:lnTo>
                  <a:lnTo>
                    <a:pt x="59" y="45"/>
                  </a:lnTo>
                  <a:close/>
                  <a:moveTo>
                    <a:pt x="0" y="1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420975" y="4301169"/>
              <a:ext cx="89708" cy="93743"/>
            </a:xfrm>
            <a:custGeom>
              <a:avLst/>
              <a:gdLst/>
              <a:ahLst/>
              <a:cxnLst/>
              <a:rect l="l" t="t" r="r" b="b"/>
              <a:pathLst>
                <a:path w="1157" h="1209" extrusionOk="0">
                  <a:moveTo>
                    <a:pt x="1105" y="45"/>
                  </a:moveTo>
                  <a:lnTo>
                    <a:pt x="867" y="1164"/>
                  </a:lnTo>
                  <a:lnTo>
                    <a:pt x="289" y="1164"/>
                  </a:lnTo>
                  <a:lnTo>
                    <a:pt x="52" y="45"/>
                  </a:lnTo>
                  <a:close/>
                  <a:moveTo>
                    <a:pt x="1" y="1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400273" y="4385762"/>
              <a:ext cx="131112" cy="83896"/>
            </a:xfrm>
            <a:custGeom>
              <a:avLst/>
              <a:gdLst/>
              <a:ahLst/>
              <a:cxnLst/>
              <a:rect l="l" t="t" r="r" b="b"/>
              <a:pathLst>
                <a:path w="1691" h="1082" extrusionOk="0">
                  <a:moveTo>
                    <a:pt x="155" y="0"/>
                  </a:moveTo>
                  <a:cubicBezTo>
                    <a:pt x="67" y="0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1"/>
                    <a:pt x="155" y="1081"/>
                  </a:cubicBezTo>
                  <a:lnTo>
                    <a:pt x="1534" y="1081"/>
                  </a:lnTo>
                  <a:cubicBezTo>
                    <a:pt x="1623" y="1081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0"/>
                    <a:pt x="1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8"/>
          <p:cNvGrpSpPr/>
          <p:nvPr/>
        </p:nvGrpSpPr>
        <p:grpSpPr>
          <a:xfrm>
            <a:off x="7717666" y="4138691"/>
            <a:ext cx="1102495" cy="799972"/>
            <a:chOff x="713235" y="4265114"/>
            <a:chExt cx="1002450" cy="727379"/>
          </a:xfrm>
        </p:grpSpPr>
        <p:sp>
          <p:nvSpPr>
            <p:cNvPr id="922" name="Google Shape;922;p18"/>
            <p:cNvSpPr/>
            <p:nvPr/>
          </p:nvSpPr>
          <p:spPr>
            <a:xfrm>
              <a:off x="764253" y="4779808"/>
              <a:ext cx="113279" cy="212143"/>
            </a:xfrm>
            <a:custGeom>
              <a:avLst/>
              <a:gdLst/>
              <a:ahLst/>
              <a:cxnLst/>
              <a:rect l="l" t="t" r="r" b="b"/>
              <a:pathLst>
                <a:path w="1461" h="2736" extrusionOk="0">
                  <a:moveTo>
                    <a:pt x="0" y="1"/>
                  </a:moveTo>
                  <a:lnTo>
                    <a:pt x="0" y="2736"/>
                  </a:lnTo>
                  <a:lnTo>
                    <a:pt x="1460" y="2736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1340571" y="4663191"/>
              <a:ext cx="372401" cy="162596"/>
            </a:xfrm>
            <a:custGeom>
              <a:avLst/>
              <a:gdLst/>
              <a:ahLst/>
              <a:cxnLst/>
              <a:rect l="l" t="t" r="r" b="b"/>
              <a:pathLst>
                <a:path w="4803" h="2097" extrusionOk="0">
                  <a:moveTo>
                    <a:pt x="2240" y="0"/>
                  </a:moveTo>
                  <a:cubicBezTo>
                    <a:pt x="2234" y="0"/>
                    <a:pt x="2229" y="0"/>
                    <a:pt x="2224" y="0"/>
                  </a:cubicBezTo>
                  <a:cubicBezTo>
                    <a:pt x="1838" y="7"/>
                    <a:pt x="1519" y="297"/>
                    <a:pt x="1459" y="667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7"/>
                    <a:pt x="778" y="941"/>
                    <a:pt x="771" y="1268"/>
                  </a:cubicBezTo>
                  <a:cubicBezTo>
                    <a:pt x="385" y="1386"/>
                    <a:pt x="90" y="1706"/>
                    <a:pt x="1" y="2097"/>
                  </a:cubicBezTo>
                  <a:lnTo>
                    <a:pt x="4802" y="2008"/>
                  </a:lnTo>
                  <a:cubicBezTo>
                    <a:pt x="4671" y="1525"/>
                    <a:pt x="4386" y="1172"/>
                    <a:pt x="3872" y="1172"/>
                  </a:cubicBezTo>
                  <a:cubicBezTo>
                    <a:pt x="3866" y="1172"/>
                    <a:pt x="3859" y="1172"/>
                    <a:pt x="3853" y="1172"/>
                  </a:cubicBezTo>
                  <a:lnTo>
                    <a:pt x="3808" y="1172"/>
                  </a:lnTo>
                  <a:cubicBezTo>
                    <a:pt x="3801" y="805"/>
                    <a:pt x="3504" y="512"/>
                    <a:pt x="3140" y="512"/>
                  </a:cubicBezTo>
                  <a:cubicBezTo>
                    <a:pt x="3136" y="512"/>
                    <a:pt x="3131" y="512"/>
                    <a:pt x="3127" y="512"/>
                  </a:cubicBezTo>
                  <a:cubicBezTo>
                    <a:pt x="3076" y="512"/>
                    <a:pt x="3031" y="519"/>
                    <a:pt x="2987" y="527"/>
                  </a:cubicBezTo>
                  <a:cubicBezTo>
                    <a:pt x="2876" y="220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1340571" y="4662571"/>
              <a:ext cx="375114" cy="161045"/>
            </a:xfrm>
            <a:custGeom>
              <a:avLst/>
              <a:gdLst/>
              <a:ahLst/>
              <a:cxnLst/>
              <a:rect l="l" t="t" r="r" b="b"/>
              <a:pathLst>
                <a:path w="4838" h="2077" extrusionOk="0">
                  <a:moveTo>
                    <a:pt x="2254" y="1"/>
                  </a:moveTo>
                  <a:cubicBezTo>
                    <a:pt x="2249" y="1"/>
                    <a:pt x="2243" y="1"/>
                    <a:pt x="2238" y="1"/>
                  </a:cubicBezTo>
                  <a:cubicBezTo>
                    <a:pt x="1852" y="1"/>
                    <a:pt x="1534" y="291"/>
                    <a:pt x="1468" y="661"/>
                  </a:cubicBezTo>
                  <a:cubicBezTo>
                    <a:pt x="1445" y="654"/>
                    <a:pt x="1415" y="654"/>
                    <a:pt x="1386" y="654"/>
                  </a:cubicBezTo>
                  <a:cubicBezTo>
                    <a:pt x="1052" y="661"/>
                    <a:pt x="785" y="928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5"/>
                  </a:lnTo>
                  <a:cubicBezTo>
                    <a:pt x="4715" y="1542"/>
                    <a:pt x="4394" y="1180"/>
                    <a:pt x="3879" y="1180"/>
                  </a:cubicBezTo>
                  <a:cubicBezTo>
                    <a:pt x="3872" y="1180"/>
                    <a:pt x="3866" y="1180"/>
                    <a:pt x="3860" y="1180"/>
                  </a:cubicBezTo>
                  <a:lnTo>
                    <a:pt x="3815" y="1180"/>
                  </a:lnTo>
                  <a:cubicBezTo>
                    <a:pt x="3815" y="808"/>
                    <a:pt x="3504" y="513"/>
                    <a:pt x="3134" y="513"/>
                  </a:cubicBezTo>
                  <a:cubicBezTo>
                    <a:pt x="3090" y="520"/>
                    <a:pt x="3038" y="520"/>
                    <a:pt x="2994" y="535"/>
                  </a:cubicBezTo>
                  <a:cubicBezTo>
                    <a:pt x="2883" y="221"/>
                    <a:pt x="2596" y="1"/>
                    <a:pt x="2254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1448577" y="4713203"/>
              <a:ext cx="40861" cy="81569"/>
            </a:xfrm>
            <a:custGeom>
              <a:avLst/>
              <a:gdLst/>
              <a:ahLst/>
              <a:cxnLst/>
              <a:rect l="l" t="t" r="r" b="b"/>
              <a:pathLst>
                <a:path w="527" h="1052" extrusionOk="0">
                  <a:moveTo>
                    <a:pt x="0" y="1"/>
                  </a:moveTo>
                  <a:cubicBezTo>
                    <a:pt x="0" y="1"/>
                    <a:pt x="422" y="134"/>
                    <a:pt x="400" y="527"/>
                  </a:cubicBezTo>
                  <a:cubicBezTo>
                    <a:pt x="377" y="956"/>
                    <a:pt x="0" y="1052"/>
                    <a:pt x="0" y="1052"/>
                  </a:cubicBezTo>
                  <a:cubicBezTo>
                    <a:pt x="288" y="1052"/>
                    <a:pt x="527" y="815"/>
                    <a:pt x="527" y="527"/>
                  </a:cubicBezTo>
                  <a:cubicBezTo>
                    <a:pt x="527" y="230"/>
                    <a:pt x="288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1589303" y="4753988"/>
              <a:ext cx="121342" cy="61487"/>
            </a:xfrm>
            <a:custGeom>
              <a:avLst/>
              <a:gdLst/>
              <a:ahLst/>
              <a:cxnLst/>
              <a:rect l="l" t="t" r="r" b="b"/>
              <a:pathLst>
                <a:path w="1565" h="793" extrusionOk="0">
                  <a:moveTo>
                    <a:pt x="778" y="1"/>
                  </a:moveTo>
                  <a:cubicBezTo>
                    <a:pt x="355" y="1"/>
                    <a:pt x="8" y="339"/>
                    <a:pt x="1" y="764"/>
                  </a:cubicBezTo>
                  <a:cubicBezTo>
                    <a:pt x="1" y="764"/>
                    <a:pt x="196" y="147"/>
                    <a:pt x="738" y="147"/>
                  </a:cubicBezTo>
                  <a:cubicBezTo>
                    <a:pt x="753" y="147"/>
                    <a:pt x="769" y="148"/>
                    <a:pt x="785" y="149"/>
                  </a:cubicBezTo>
                  <a:cubicBezTo>
                    <a:pt x="1424" y="193"/>
                    <a:pt x="1564" y="793"/>
                    <a:pt x="1564" y="793"/>
                  </a:cubicBezTo>
                  <a:cubicBezTo>
                    <a:pt x="1564" y="357"/>
                    <a:pt x="1223" y="8"/>
                    <a:pt x="794" y="1"/>
                  </a:cubicBezTo>
                  <a:cubicBezTo>
                    <a:pt x="789" y="1"/>
                    <a:pt x="783" y="1"/>
                    <a:pt x="77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789607" y="4431664"/>
              <a:ext cx="69006" cy="69551"/>
            </a:xfrm>
            <a:custGeom>
              <a:avLst/>
              <a:gdLst/>
              <a:ahLst/>
              <a:cxnLst/>
              <a:rect l="l" t="t" r="r" b="b"/>
              <a:pathLst>
                <a:path w="890" h="897" extrusionOk="0">
                  <a:moveTo>
                    <a:pt x="445" y="0"/>
                  </a:moveTo>
                  <a:cubicBezTo>
                    <a:pt x="200" y="0"/>
                    <a:pt x="0" y="201"/>
                    <a:pt x="0" y="452"/>
                  </a:cubicBezTo>
                  <a:cubicBezTo>
                    <a:pt x="0" y="697"/>
                    <a:pt x="200" y="897"/>
                    <a:pt x="445" y="897"/>
                  </a:cubicBezTo>
                  <a:cubicBezTo>
                    <a:pt x="689" y="897"/>
                    <a:pt x="890" y="697"/>
                    <a:pt x="890" y="452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89007" y="4365602"/>
              <a:ext cx="133825" cy="70637"/>
            </a:xfrm>
            <a:custGeom>
              <a:avLst/>
              <a:gdLst/>
              <a:ahLst/>
              <a:cxnLst/>
              <a:rect l="l" t="t" r="r" b="b"/>
              <a:pathLst>
                <a:path w="1726" h="911" extrusionOk="0">
                  <a:moveTo>
                    <a:pt x="459" y="0"/>
                  </a:moveTo>
                  <a:cubicBezTo>
                    <a:pt x="207" y="0"/>
                    <a:pt x="1" y="209"/>
                    <a:pt x="1" y="452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2"/>
                  </a:cubicBezTo>
                  <a:cubicBezTo>
                    <a:pt x="1726" y="209"/>
                    <a:pt x="1526" y="0"/>
                    <a:pt x="1274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969411" y="4265114"/>
              <a:ext cx="233380" cy="70094"/>
            </a:xfrm>
            <a:custGeom>
              <a:avLst/>
              <a:gdLst/>
              <a:ahLst/>
              <a:cxnLst/>
              <a:rect l="l" t="t" r="r" b="b"/>
              <a:pathLst>
                <a:path w="3010" h="904" extrusionOk="0">
                  <a:moveTo>
                    <a:pt x="452" y="0"/>
                  </a:moveTo>
                  <a:cubicBezTo>
                    <a:pt x="208" y="0"/>
                    <a:pt x="0" y="199"/>
                    <a:pt x="0" y="452"/>
                  </a:cubicBezTo>
                  <a:cubicBezTo>
                    <a:pt x="0" y="704"/>
                    <a:pt x="208" y="903"/>
                    <a:pt x="452" y="903"/>
                  </a:cubicBezTo>
                  <a:lnTo>
                    <a:pt x="2549" y="903"/>
                  </a:lnTo>
                  <a:cubicBezTo>
                    <a:pt x="2801" y="903"/>
                    <a:pt x="3009" y="704"/>
                    <a:pt x="3009" y="452"/>
                  </a:cubicBezTo>
                  <a:cubicBezTo>
                    <a:pt x="3009" y="199"/>
                    <a:pt x="2801" y="0"/>
                    <a:pt x="254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13235" y="4509279"/>
              <a:ext cx="79861" cy="483214"/>
            </a:xfrm>
            <a:custGeom>
              <a:avLst/>
              <a:gdLst/>
              <a:ahLst/>
              <a:cxnLst/>
              <a:rect l="l" t="t" r="r" b="b"/>
              <a:pathLst>
                <a:path w="1030" h="6232" extrusionOk="0">
                  <a:moveTo>
                    <a:pt x="274" y="1"/>
                  </a:moveTo>
                  <a:lnTo>
                    <a:pt x="0" y="6216"/>
                  </a:lnTo>
                  <a:lnTo>
                    <a:pt x="1030" y="6232"/>
                  </a:lnTo>
                  <a:lnTo>
                    <a:pt x="896" y="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13235" y="4991175"/>
              <a:ext cx="39620" cy="1318"/>
            </a:xfrm>
            <a:custGeom>
              <a:avLst/>
              <a:gdLst/>
              <a:ahLst/>
              <a:cxnLst/>
              <a:rect l="l" t="t" r="r" b="b"/>
              <a:pathLst>
                <a:path w="511" h="17" extrusionOk="0">
                  <a:moveTo>
                    <a:pt x="0" y="1"/>
                  </a:moveTo>
                  <a:lnTo>
                    <a:pt x="0" y="10"/>
                  </a:lnTo>
                  <a:lnTo>
                    <a:pt x="511" y="17"/>
                  </a:lnTo>
                  <a:lnTo>
                    <a:pt x="511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235" y="4509279"/>
              <a:ext cx="45436" cy="482671"/>
            </a:xfrm>
            <a:custGeom>
              <a:avLst/>
              <a:gdLst/>
              <a:ahLst/>
              <a:cxnLst/>
              <a:rect l="l" t="t" r="r" b="b"/>
              <a:pathLst>
                <a:path w="586" h="6225" extrusionOk="0">
                  <a:moveTo>
                    <a:pt x="274" y="1"/>
                  </a:moveTo>
                  <a:lnTo>
                    <a:pt x="0" y="6216"/>
                  </a:lnTo>
                  <a:lnTo>
                    <a:pt x="511" y="6225"/>
                  </a:lnTo>
                  <a:lnTo>
                    <a:pt x="585" y="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728122" y="4625275"/>
              <a:ext cx="57531" cy="28844"/>
            </a:xfrm>
            <a:custGeom>
              <a:avLst/>
              <a:gdLst/>
              <a:ahLst/>
              <a:cxnLst/>
              <a:rect l="l" t="t" r="r" b="b"/>
              <a:pathLst>
                <a:path w="742" h="372" extrusionOk="0">
                  <a:moveTo>
                    <a:pt x="22" y="0"/>
                  </a:moveTo>
                  <a:lnTo>
                    <a:pt x="0" y="363"/>
                  </a:lnTo>
                  <a:lnTo>
                    <a:pt x="370" y="372"/>
                  </a:lnTo>
                  <a:lnTo>
                    <a:pt x="742" y="372"/>
                  </a:lnTo>
                  <a:lnTo>
                    <a:pt x="733" y="7"/>
                  </a:lnTo>
                  <a:lnTo>
                    <a:pt x="377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724633" y="4690717"/>
              <a:ext cx="62726" cy="42025"/>
            </a:xfrm>
            <a:custGeom>
              <a:avLst/>
              <a:gdLst/>
              <a:ahLst/>
              <a:cxnLst/>
              <a:rect l="l" t="t" r="r" b="b"/>
              <a:pathLst>
                <a:path w="809" h="542" extrusionOk="0">
                  <a:moveTo>
                    <a:pt x="22" y="1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8"/>
                  </a:lnTo>
                  <a:lnTo>
                    <a:pt x="408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877454" y="4677536"/>
              <a:ext cx="339138" cy="314415"/>
            </a:xfrm>
            <a:custGeom>
              <a:avLst/>
              <a:gdLst/>
              <a:ahLst/>
              <a:cxnLst/>
              <a:rect l="l" t="t" r="r" b="b"/>
              <a:pathLst>
                <a:path w="4374" h="4055" extrusionOk="0">
                  <a:moveTo>
                    <a:pt x="0" y="0"/>
                  </a:moveTo>
                  <a:lnTo>
                    <a:pt x="0" y="4055"/>
                  </a:lnTo>
                  <a:lnTo>
                    <a:pt x="4373" y="4055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1132545" y="4678233"/>
              <a:ext cx="84591" cy="314259"/>
            </a:xfrm>
            <a:custGeom>
              <a:avLst/>
              <a:gdLst/>
              <a:ahLst/>
              <a:cxnLst/>
              <a:rect l="l" t="t" r="r" b="b"/>
              <a:pathLst>
                <a:path w="1091" h="4053" extrusionOk="0">
                  <a:moveTo>
                    <a:pt x="0" y="0"/>
                  </a:moveTo>
                  <a:lnTo>
                    <a:pt x="0" y="4053"/>
                  </a:lnTo>
                  <a:lnTo>
                    <a:pt x="1090" y="4053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863110" y="4670635"/>
              <a:ext cx="367283" cy="13259"/>
            </a:xfrm>
            <a:custGeom>
              <a:avLst/>
              <a:gdLst/>
              <a:ahLst/>
              <a:cxnLst/>
              <a:rect l="l" t="t" r="r" b="b"/>
              <a:pathLst>
                <a:path w="4737" h="171" extrusionOk="0">
                  <a:moveTo>
                    <a:pt x="89" y="0"/>
                  </a:moveTo>
                  <a:cubicBezTo>
                    <a:pt x="45" y="0"/>
                    <a:pt x="0" y="38"/>
                    <a:pt x="0" y="89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9"/>
                  </a:cubicBezTo>
                  <a:cubicBezTo>
                    <a:pt x="4736" y="38"/>
                    <a:pt x="4699" y="0"/>
                    <a:pt x="4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172242" y="4737937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133785" y="4737937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094630" y="4737937"/>
              <a:ext cx="21245" cy="31635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056095" y="4737937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017095" y="4737937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978638" y="4737937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940025" y="4737937"/>
              <a:ext cx="21477" cy="31635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6" y="40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901025" y="4737937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172242" y="4798882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133785" y="4798882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094630" y="4798882"/>
              <a:ext cx="21245" cy="31635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056095" y="4798882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017095" y="4798882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978638" y="4798882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940025" y="4798882"/>
              <a:ext cx="21477" cy="31635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6" y="40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901025" y="4798882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1172242" y="4859128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1133785" y="4859128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1094630" y="4859128"/>
              <a:ext cx="21245" cy="31635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1056095" y="4859128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1017095" y="4859128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5" y="40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978638" y="4859128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940025" y="4859128"/>
              <a:ext cx="21477" cy="31635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0"/>
                  </a:moveTo>
                  <a:lnTo>
                    <a:pt x="1" y="407"/>
                  </a:lnTo>
                  <a:lnTo>
                    <a:pt x="276" y="407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901025" y="4859128"/>
              <a:ext cx="21322" cy="31635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0"/>
                  </a:moveTo>
                  <a:lnTo>
                    <a:pt x="0" y="407"/>
                  </a:lnTo>
                  <a:lnTo>
                    <a:pt x="274" y="4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18"/>
          <p:cNvSpPr/>
          <p:nvPr/>
        </p:nvSpPr>
        <p:spPr>
          <a:xfrm>
            <a:off x="974105" y="445027"/>
            <a:ext cx="201223" cy="55949"/>
          </a:xfrm>
          <a:custGeom>
            <a:avLst/>
            <a:gdLst/>
            <a:ahLst/>
            <a:cxnLst/>
            <a:rect l="l" t="t" r="r" b="b"/>
            <a:pathLst>
              <a:path w="5329" h="1482" extrusionOk="0">
                <a:moveTo>
                  <a:pt x="2818" y="0"/>
                </a:moveTo>
                <a:cubicBezTo>
                  <a:pt x="2336" y="0"/>
                  <a:pt x="1943" y="408"/>
                  <a:pt x="1943" y="904"/>
                </a:cubicBezTo>
                <a:lnTo>
                  <a:pt x="1943" y="918"/>
                </a:lnTo>
                <a:cubicBezTo>
                  <a:pt x="1884" y="897"/>
                  <a:pt x="1824" y="882"/>
                  <a:pt x="1758" y="882"/>
                </a:cubicBezTo>
                <a:cubicBezTo>
                  <a:pt x="1617" y="882"/>
                  <a:pt x="1498" y="934"/>
                  <a:pt x="1395" y="1016"/>
                </a:cubicBezTo>
                <a:cubicBezTo>
                  <a:pt x="1297" y="890"/>
                  <a:pt x="1150" y="801"/>
                  <a:pt x="979" y="801"/>
                </a:cubicBezTo>
                <a:cubicBezTo>
                  <a:pt x="735" y="801"/>
                  <a:pt x="534" y="971"/>
                  <a:pt x="469" y="1194"/>
                </a:cubicBezTo>
                <a:cubicBezTo>
                  <a:pt x="461" y="1194"/>
                  <a:pt x="445" y="1185"/>
                  <a:pt x="431" y="1185"/>
                </a:cubicBezTo>
                <a:cubicBezTo>
                  <a:pt x="239" y="1185"/>
                  <a:pt x="68" y="1311"/>
                  <a:pt x="1" y="1482"/>
                </a:cubicBezTo>
                <a:lnTo>
                  <a:pt x="5315" y="1482"/>
                </a:lnTo>
                <a:cubicBezTo>
                  <a:pt x="5322" y="1444"/>
                  <a:pt x="5329" y="1407"/>
                  <a:pt x="5329" y="1363"/>
                </a:cubicBezTo>
                <a:cubicBezTo>
                  <a:pt x="5329" y="1030"/>
                  <a:pt x="5069" y="763"/>
                  <a:pt x="4751" y="763"/>
                </a:cubicBezTo>
                <a:cubicBezTo>
                  <a:pt x="4580" y="763"/>
                  <a:pt x="4433" y="838"/>
                  <a:pt x="4321" y="955"/>
                </a:cubicBezTo>
                <a:cubicBezTo>
                  <a:pt x="4217" y="838"/>
                  <a:pt x="4063" y="756"/>
                  <a:pt x="3892" y="756"/>
                </a:cubicBezTo>
                <a:cubicBezTo>
                  <a:pt x="3817" y="756"/>
                  <a:pt x="3751" y="770"/>
                  <a:pt x="3684" y="794"/>
                </a:cubicBezTo>
                <a:cubicBezTo>
                  <a:pt x="3632" y="349"/>
                  <a:pt x="3270" y="0"/>
                  <a:pt x="2818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18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18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965" name="Google Shape;965;p18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19"/>
          <p:cNvSpPr txBox="1">
            <a:spLocks noGrp="1"/>
          </p:cNvSpPr>
          <p:nvPr>
            <p:ph type="subTitle" idx="1"/>
          </p:nvPr>
        </p:nvSpPr>
        <p:spPr>
          <a:xfrm>
            <a:off x="4677249" y="1621688"/>
            <a:ext cx="37158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9"/>
          <p:cNvSpPr txBox="1">
            <a:spLocks noGrp="1"/>
          </p:cNvSpPr>
          <p:nvPr>
            <p:ph type="subTitle" idx="2"/>
          </p:nvPr>
        </p:nvSpPr>
        <p:spPr>
          <a:xfrm>
            <a:off x="750951" y="1621688"/>
            <a:ext cx="37158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19"/>
          <p:cNvSpPr/>
          <p:nvPr/>
        </p:nvSpPr>
        <p:spPr>
          <a:xfrm>
            <a:off x="329928" y="411308"/>
            <a:ext cx="230824" cy="68683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19"/>
          <p:cNvGrpSpPr/>
          <p:nvPr/>
        </p:nvGrpSpPr>
        <p:grpSpPr>
          <a:xfrm>
            <a:off x="7615505" y="4138690"/>
            <a:ext cx="1189160" cy="799971"/>
            <a:chOff x="7584680" y="4192527"/>
            <a:chExt cx="1189160" cy="799971"/>
          </a:xfrm>
        </p:grpSpPr>
        <p:grpSp>
          <p:nvGrpSpPr>
            <p:cNvPr id="1001" name="Google Shape;1001;p19"/>
            <p:cNvGrpSpPr/>
            <p:nvPr/>
          </p:nvGrpSpPr>
          <p:grpSpPr>
            <a:xfrm>
              <a:off x="7584680" y="4192527"/>
              <a:ext cx="533390" cy="795972"/>
              <a:chOff x="5752054" y="2896539"/>
              <a:chExt cx="727086" cy="1085021"/>
            </a:xfrm>
          </p:grpSpPr>
          <p:sp>
            <p:nvSpPr>
              <p:cNvPr id="1002" name="Google Shape;1002;p19"/>
              <p:cNvSpPr/>
              <p:nvPr/>
            </p:nvSpPr>
            <p:spPr>
              <a:xfrm>
                <a:off x="5955656" y="3243358"/>
                <a:ext cx="312937" cy="73820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6907" extrusionOk="0">
                    <a:moveTo>
                      <a:pt x="644" y="1"/>
                    </a:moveTo>
                    <a:lnTo>
                      <a:pt x="0" y="6906"/>
                    </a:lnTo>
                    <a:lnTo>
                      <a:pt x="2927" y="6906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6199442" y="3243358"/>
                <a:ext cx="76204" cy="738203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907" extrusionOk="0">
                    <a:moveTo>
                      <a:pt x="1" y="1"/>
                    </a:moveTo>
                    <a:lnTo>
                      <a:pt x="646" y="6906"/>
                    </a:lnTo>
                    <a:lnTo>
                      <a:pt x="712" y="690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674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6109238" y="3243358"/>
                <a:ext cx="159354" cy="738203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6907" extrusionOk="0">
                    <a:moveTo>
                      <a:pt x="82" y="1"/>
                    </a:moveTo>
                    <a:lnTo>
                      <a:pt x="0" y="6906"/>
                    </a:lnTo>
                    <a:lnTo>
                      <a:pt x="1490" y="690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rgbClr val="AA6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6090962" y="3513331"/>
                <a:ext cx="49271" cy="49271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1" extrusionOk="0">
                    <a:moveTo>
                      <a:pt x="0" y="0"/>
                    </a:moveTo>
                    <a:lnTo>
                      <a:pt x="0" y="461"/>
                    </a:lnTo>
                    <a:lnTo>
                      <a:pt x="461" y="46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6087114" y="3508522"/>
                <a:ext cx="57928" cy="58034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3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3"/>
                    </a:lnTo>
                    <a:lnTo>
                      <a:pt x="541" y="543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6090962" y="3634531"/>
                <a:ext cx="49271" cy="4916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0" extrusionOk="0">
                    <a:moveTo>
                      <a:pt x="0" y="1"/>
                    </a:moveTo>
                    <a:lnTo>
                      <a:pt x="0" y="459"/>
                    </a:lnTo>
                    <a:lnTo>
                      <a:pt x="461" y="459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6087114" y="3630576"/>
                <a:ext cx="57928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1" extrusionOk="0">
                    <a:moveTo>
                      <a:pt x="460" y="75"/>
                    </a:moveTo>
                    <a:lnTo>
                      <a:pt x="460" y="459"/>
                    </a:lnTo>
                    <a:lnTo>
                      <a:pt x="74" y="459"/>
                    </a:lnTo>
                    <a:lnTo>
                      <a:pt x="74" y="75"/>
                    </a:lnTo>
                    <a:close/>
                    <a:moveTo>
                      <a:pt x="1" y="0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6090962" y="3755623"/>
                <a:ext cx="49271" cy="50126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9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461" y="468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6087114" y="3751776"/>
                <a:ext cx="57928" cy="5792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74"/>
                    </a:moveTo>
                    <a:lnTo>
                      <a:pt x="460" y="460"/>
                    </a:lnTo>
                    <a:lnTo>
                      <a:pt x="74" y="460"/>
                    </a:lnTo>
                    <a:lnTo>
                      <a:pt x="74" y="74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6090962" y="3876930"/>
                <a:ext cx="49271" cy="4980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6087114" y="3872868"/>
                <a:ext cx="57928" cy="5792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6090962" y="3391491"/>
                <a:ext cx="49271" cy="4980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6087114" y="3387429"/>
                <a:ext cx="57928" cy="5792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3"/>
                    </a:moveTo>
                    <a:lnTo>
                      <a:pt x="460" y="467"/>
                    </a:lnTo>
                    <a:lnTo>
                      <a:pt x="74" y="467"/>
                    </a:lnTo>
                    <a:lnTo>
                      <a:pt x="74" y="83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6057723" y="3202103"/>
                <a:ext cx="118848" cy="11895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3" extrusionOk="0">
                    <a:moveTo>
                      <a:pt x="53" y="1"/>
                    </a:moveTo>
                    <a:lnTo>
                      <a:pt x="0" y="52"/>
                    </a:lnTo>
                    <a:lnTo>
                      <a:pt x="1053" y="1112"/>
                    </a:lnTo>
                    <a:lnTo>
                      <a:pt x="1112" y="105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5886613" y="3031098"/>
                <a:ext cx="111153" cy="11168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5" extrusionOk="0">
                    <a:moveTo>
                      <a:pt x="972" y="0"/>
                    </a:moveTo>
                    <a:lnTo>
                      <a:pt x="454" y="511"/>
                    </a:lnTo>
                    <a:lnTo>
                      <a:pt x="461" y="520"/>
                    </a:lnTo>
                    <a:lnTo>
                      <a:pt x="1" y="978"/>
                    </a:lnTo>
                    <a:lnTo>
                      <a:pt x="68" y="1044"/>
                    </a:lnTo>
                    <a:lnTo>
                      <a:pt x="587" y="527"/>
                    </a:lnTo>
                    <a:lnTo>
                      <a:pt x="579" y="527"/>
                    </a:lnTo>
                    <a:lnTo>
                      <a:pt x="1039" y="6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6012621" y="3120555"/>
                <a:ext cx="87960" cy="87212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6" extrusionOk="0">
                    <a:moveTo>
                      <a:pt x="401" y="111"/>
                    </a:moveTo>
                    <a:lnTo>
                      <a:pt x="712" y="415"/>
                    </a:lnTo>
                    <a:lnTo>
                      <a:pt x="422" y="705"/>
                    </a:lnTo>
                    <a:lnTo>
                      <a:pt x="111" y="401"/>
                    </a:lnTo>
                    <a:lnTo>
                      <a:pt x="401" y="111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2" y="815"/>
                    </a:lnTo>
                    <a:lnTo>
                      <a:pt x="822" y="41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5975428" y="3076094"/>
                <a:ext cx="85609" cy="9287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69" extrusionOk="0">
                    <a:moveTo>
                      <a:pt x="452" y="127"/>
                    </a:moveTo>
                    <a:lnTo>
                      <a:pt x="697" y="468"/>
                    </a:lnTo>
                    <a:lnTo>
                      <a:pt x="407" y="757"/>
                    </a:lnTo>
                    <a:lnTo>
                      <a:pt x="112" y="461"/>
                    </a:lnTo>
                    <a:lnTo>
                      <a:pt x="452" y="127"/>
                    </a:lnTo>
                    <a:close/>
                    <a:moveTo>
                      <a:pt x="459" y="1"/>
                    </a:moveTo>
                    <a:lnTo>
                      <a:pt x="0" y="461"/>
                    </a:lnTo>
                    <a:lnTo>
                      <a:pt x="407" y="869"/>
                    </a:lnTo>
                    <a:lnTo>
                      <a:pt x="800" y="476"/>
                    </a:lnTo>
                    <a:lnTo>
                      <a:pt x="45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5936631" y="3031098"/>
                <a:ext cx="91915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511" y="127"/>
                    </a:moveTo>
                    <a:lnTo>
                      <a:pt x="756" y="466"/>
                    </a:lnTo>
                    <a:lnTo>
                      <a:pt x="407" y="815"/>
                    </a:lnTo>
                    <a:lnTo>
                      <a:pt x="111" y="527"/>
                    </a:lnTo>
                    <a:lnTo>
                      <a:pt x="511" y="127"/>
                    </a:lnTo>
                    <a:close/>
                    <a:moveTo>
                      <a:pt x="520" y="0"/>
                    </a:moveTo>
                    <a:lnTo>
                      <a:pt x="0" y="527"/>
                    </a:lnTo>
                    <a:lnTo>
                      <a:pt x="407" y="927"/>
                    </a:lnTo>
                    <a:lnTo>
                      <a:pt x="859" y="47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5973825" y="3075346"/>
                <a:ext cx="56431" cy="5643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5896125" y="2985034"/>
                <a:ext cx="99930" cy="107198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03" extrusionOk="0">
                    <a:moveTo>
                      <a:pt x="571" y="127"/>
                    </a:moveTo>
                    <a:lnTo>
                      <a:pt x="831" y="483"/>
                    </a:lnTo>
                    <a:lnTo>
                      <a:pt x="424" y="883"/>
                    </a:lnTo>
                    <a:lnTo>
                      <a:pt x="112" y="579"/>
                    </a:lnTo>
                    <a:lnTo>
                      <a:pt x="571" y="127"/>
                    </a:lnTo>
                    <a:close/>
                    <a:moveTo>
                      <a:pt x="578" y="1"/>
                    </a:moveTo>
                    <a:lnTo>
                      <a:pt x="0" y="579"/>
                    </a:lnTo>
                    <a:lnTo>
                      <a:pt x="424" y="1002"/>
                    </a:lnTo>
                    <a:lnTo>
                      <a:pt x="934" y="49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5859039" y="2941535"/>
                <a:ext cx="103671" cy="111901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47" extrusionOk="0">
                    <a:moveTo>
                      <a:pt x="623" y="127"/>
                    </a:moveTo>
                    <a:lnTo>
                      <a:pt x="867" y="468"/>
                    </a:lnTo>
                    <a:lnTo>
                      <a:pt x="408" y="927"/>
                    </a:lnTo>
                    <a:lnTo>
                      <a:pt x="111" y="637"/>
                    </a:lnTo>
                    <a:lnTo>
                      <a:pt x="623" y="127"/>
                    </a:lnTo>
                    <a:close/>
                    <a:moveTo>
                      <a:pt x="630" y="1"/>
                    </a:moveTo>
                    <a:lnTo>
                      <a:pt x="1" y="637"/>
                    </a:lnTo>
                    <a:lnTo>
                      <a:pt x="408" y="1046"/>
                    </a:lnTo>
                    <a:lnTo>
                      <a:pt x="970" y="475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5820135" y="2896539"/>
                <a:ext cx="110298" cy="11788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103" extrusionOk="0">
                    <a:moveTo>
                      <a:pt x="683" y="125"/>
                    </a:moveTo>
                    <a:lnTo>
                      <a:pt x="927" y="466"/>
                    </a:lnTo>
                    <a:lnTo>
                      <a:pt x="409" y="985"/>
                    </a:lnTo>
                    <a:lnTo>
                      <a:pt x="112" y="696"/>
                    </a:lnTo>
                    <a:lnTo>
                      <a:pt x="683" y="125"/>
                    </a:lnTo>
                    <a:close/>
                    <a:moveTo>
                      <a:pt x="690" y="0"/>
                    </a:moveTo>
                    <a:lnTo>
                      <a:pt x="0" y="696"/>
                    </a:lnTo>
                    <a:lnTo>
                      <a:pt x="409" y="1103"/>
                    </a:lnTo>
                    <a:lnTo>
                      <a:pt x="1032" y="473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5857329" y="2940787"/>
                <a:ext cx="746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75" y="698"/>
                    </a:lnTo>
                    <a:lnTo>
                      <a:pt x="698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5976924" y="3157856"/>
                <a:ext cx="87319" cy="8796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23" extrusionOk="0">
                    <a:moveTo>
                      <a:pt x="400" y="111"/>
                    </a:moveTo>
                    <a:lnTo>
                      <a:pt x="704" y="422"/>
                    </a:lnTo>
                    <a:lnTo>
                      <a:pt x="416" y="703"/>
                    </a:lnTo>
                    <a:lnTo>
                      <a:pt x="112" y="401"/>
                    </a:lnTo>
                    <a:lnTo>
                      <a:pt x="400" y="111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6" y="822"/>
                    </a:lnTo>
                    <a:lnTo>
                      <a:pt x="817" y="42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5932570" y="3120555"/>
                <a:ext cx="92877" cy="8571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02" extrusionOk="0">
                    <a:moveTo>
                      <a:pt x="460" y="111"/>
                    </a:moveTo>
                    <a:lnTo>
                      <a:pt x="757" y="408"/>
                    </a:lnTo>
                    <a:lnTo>
                      <a:pt x="469" y="696"/>
                    </a:lnTo>
                    <a:lnTo>
                      <a:pt x="120" y="453"/>
                    </a:lnTo>
                    <a:lnTo>
                      <a:pt x="460" y="111"/>
                    </a:lnTo>
                    <a:close/>
                    <a:moveTo>
                      <a:pt x="460" y="1"/>
                    </a:moveTo>
                    <a:lnTo>
                      <a:pt x="1" y="460"/>
                    </a:lnTo>
                    <a:lnTo>
                      <a:pt x="476" y="801"/>
                    </a:lnTo>
                    <a:lnTo>
                      <a:pt x="869" y="40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5887575" y="3081865"/>
                <a:ext cx="98969" cy="9191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60" extrusionOk="0">
                    <a:moveTo>
                      <a:pt x="518" y="110"/>
                    </a:moveTo>
                    <a:lnTo>
                      <a:pt x="815" y="407"/>
                    </a:lnTo>
                    <a:lnTo>
                      <a:pt x="466" y="756"/>
                    </a:lnTo>
                    <a:lnTo>
                      <a:pt x="125" y="503"/>
                    </a:lnTo>
                    <a:lnTo>
                      <a:pt x="518" y="110"/>
                    </a:lnTo>
                    <a:close/>
                    <a:moveTo>
                      <a:pt x="518" y="0"/>
                    </a:moveTo>
                    <a:lnTo>
                      <a:pt x="0" y="518"/>
                    </a:lnTo>
                    <a:lnTo>
                      <a:pt x="473" y="859"/>
                    </a:lnTo>
                    <a:lnTo>
                      <a:pt x="925" y="40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5931822" y="3118845"/>
                <a:ext cx="56431" cy="5643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5841618" y="3041359"/>
                <a:ext cx="106129" cy="99824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34" extrusionOk="0">
                    <a:moveTo>
                      <a:pt x="578" y="112"/>
                    </a:moveTo>
                    <a:lnTo>
                      <a:pt x="882" y="424"/>
                    </a:lnTo>
                    <a:lnTo>
                      <a:pt x="475" y="831"/>
                    </a:lnTo>
                    <a:lnTo>
                      <a:pt x="119" y="571"/>
                    </a:lnTo>
                    <a:lnTo>
                      <a:pt x="578" y="112"/>
                    </a:lnTo>
                    <a:close/>
                    <a:moveTo>
                      <a:pt x="578" y="0"/>
                    </a:moveTo>
                    <a:lnTo>
                      <a:pt x="0" y="578"/>
                    </a:lnTo>
                    <a:lnTo>
                      <a:pt x="482" y="934"/>
                    </a:lnTo>
                    <a:lnTo>
                      <a:pt x="992" y="42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5798012" y="3004058"/>
                <a:ext cx="110939" cy="10388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630" y="113"/>
                    </a:moveTo>
                    <a:lnTo>
                      <a:pt x="927" y="408"/>
                    </a:lnTo>
                    <a:lnTo>
                      <a:pt x="467" y="869"/>
                    </a:lnTo>
                    <a:lnTo>
                      <a:pt x="118" y="623"/>
                    </a:lnTo>
                    <a:lnTo>
                      <a:pt x="630" y="113"/>
                    </a:lnTo>
                    <a:close/>
                    <a:moveTo>
                      <a:pt x="630" y="1"/>
                    </a:moveTo>
                    <a:lnTo>
                      <a:pt x="1" y="630"/>
                    </a:lnTo>
                    <a:lnTo>
                      <a:pt x="474" y="972"/>
                    </a:lnTo>
                    <a:lnTo>
                      <a:pt x="1038" y="40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5752803" y="2965262"/>
                <a:ext cx="117351" cy="110191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91" y="113"/>
                    </a:moveTo>
                    <a:lnTo>
                      <a:pt x="986" y="408"/>
                    </a:lnTo>
                    <a:lnTo>
                      <a:pt x="468" y="928"/>
                    </a:lnTo>
                    <a:lnTo>
                      <a:pt x="127" y="682"/>
                    </a:lnTo>
                    <a:lnTo>
                      <a:pt x="691" y="113"/>
                    </a:lnTo>
                    <a:close/>
                    <a:moveTo>
                      <a:pt x="691" y="1"/>
                    </a:moveTo>
                    <a:lnTo>
                      <a:pt x="1" y="691"/>
                    </a:lnTo>
                    <a:lnTo>
                      <a:pt x="475" y="1031"/>
                    </a:lnTo>
                    <a:lnTo>
                      <a:pt x="1098" y="4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5797264" y="3002562"/>
                <a:ext cx="74494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67" y="698"/>
                    </a:lnTo>
                    <a:lnTo>
                      <a:pt x="696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6234391" y="3377917"/>
                <a:ext cx="110191" cy="111687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45" extrusionOk="0">
                    <a:moveTo>
                      <a:pt x="963" y="1"/>
                    </a:moveTo>
                    <a:lnTo>
                      <a:pt x="453" y="511"/>
                    </a:lnTo>
                    <a:lnTo>
                      <a:pt x="453" y="520"/>
                    </a:lnTo>
                    <a:lnTo>
                      <a:pt x="1" y="979"/>
                    </a:lnTo>
                    <a:lnTo>
                      <a:pt x="67" y="1045"/>
                    </a:lnTo>
                    <a:lnTo>
                      <a:pt x="579" y="534"/>
                    </a:lnTo>
                    <a:lnTo>
                      <a:pt x="570" y="527"/>
                    </a:lnTo>
                    <a:lnTo>
                      <a:pt x="1031" y="67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6131469" y="3312187"/>
                <a:ext cx="87105" cy="88067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24" extrusionOk="0">
                    <a:moveTo>
                      <a:pt x="400" y="113"/>
                    </a:moveTo>
                    <a:lnTo>
                      <a:pt x="704" y="424"/>
                    </a:lnTo>
                    <a:lnTo>
                      <a:pt x="414" y="705"/>
                    </a:lnTo>
                    <a:lnTo>
                      <a:pt x="110" y="401"/>
                    </a:lnTo>
                    <a:lnTo>
                      <a:pt x="400" y="113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4" y="824"/>
                    </a:lnTo>
                    <a:lnTo>
                      <a:pt x="815" y="42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6170158" y="3350984"/>
                <a:ext cx="85716" cy="9287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69" extrusionOk="0">
                    <a:moveTo>
                      <a:pt x="401" y="112"/>
                    </a:moveTo>
                    <a:lnTo>
                      <a:pt x="691" y="408"/>
                    </a:lnTo>
                    <a:lnTo>
                      <a:pt x="349" y="749"/>
                    </a:lnTo>
                    <a:lnTo>
                      <a:pt x="104" y="408"/>
                    </a:lnTo>
                    <a:lnTo>
                      <a:pt x="401" y="112"/>
                    </a:lnTo>
                    <a:close/>
                    <a:moveTo>
                      <a:pt x="401" y="0"/>
                    </a:moveTo>
                    <a:lnTo>
                      <a:pt x="1" y="393"/>
                    </a:lnTo>
                    <a:lnTo>
                      <a:pt x="342" y="868"/>
                    </a:lnTo>
                    <a:lnTo>
                      <a:pt x="801" y="40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6202649" y="3389780"/>
                <a:ext cx="91915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460" y="112"/>
                    </a:moveTo>
                    <a:lnTo>
                      <a:pt x="750" y="409"/>
                    </a:lnTo>
                    <a:lnTo>
                      <a:pt x="357" y="809"/>
                    </a:lnTo>
                    <a:lnTo>
                      <a:pt x="104" y="461"/>
                    </a:lnTo>
                    <a:lnTo>
                      <a:pt x="460" y="112"/>
                    </a:lnTo>
                    <a:close/>
                    <a:moveTo>
                      <a:pt x="460" y="0"/>
                    </a:moveTo>
                    <a:lnTo>
                      <a:pt x="1" y="454"/>
                    </a:lnTo>
                    <a:lnTo>
                      <a:pt x="342" y="927"/>
                    </a:lnTo>
                    <a:lnTo>
                      <a:pt x="860" y="40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6201152" y="3388177"/>
                <a:ext cx="56218" cy="5643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460" y="1"/>
                    </a:moveTo>
                    <a:lnTo>
                      <a:pt x="1" y="460"/>
                    </a:lnTo>
                    <a:lnTo>
                      <a:pt x="67" y="527"/>
                    </a:lnTo>
                    <a:lnTo>
                      <a:pt x="525" y="76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6235994" y="3428684"/>
                <a:ext cx="99075" cy="106129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3" extrusionOk="0">
                    <a:moveTo>
                      <a:pt x="503" y="111"/>
                    </a:moveTo>
                    <a:lnTo>
                      <a:pt x="815" y="422"/>
                    </a:lnTo>
                    <a:lnTo>
                      <a:pt x="363" y="874"/>
                    </a:lnTo>
                    <a:lnTo>
                      <a:pt x="103" y="518"/>
                    </a:lnTo>
                    <a:lnTo>
                      <a:pt x="503" y="111"/>
                    </a:lnTo>
                    <a:close/>
                    <a:moveTo>
                      <a:pt x="503" y="1"/>
                    </a:moveTo>
                    <a:lnTo>
                      <a:pt x="0" y="511"/>
                    </a:lnTo>
                    <a:lnTo>
                      <a:pt x="349" y="993"/>
                    </a:lnTo>
                    <a:lnTo>
                      <a:pt x="927" y="422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6268485" y="3467481"/>
                <a:ext cx="103885" cy="11093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38" extrusionOk="0">
                    <a:moveTo>
                      <a:pt x="562" y="111"/>
                    </a:moveTo>
                    <a:lnTo>
                      <a:pt x="859" y="408"/>
                    </a:lnTo>
                    <a:lnTo>
                      <a:pt x="349" y="918"/>
                    </a:lnTo>
                    <a:lnTo>
                      <a:pt x="103" y="578"/>
                    </a:lnTo>
                    <a:lnTo>
                      <a:pt x="562" y="111"/>
                    </a:lnTo>
                    <a:close/>
                    <a:moveTo>
                      <a:pt x="562" y="0"/>
                    </a:moveTo>
                    <a:lnTo>
                      <a:pt x="0" y="562"/>
                    </a:lnTo>
                    <a:lnTo>
                      <a:pt x="340" y="1037"/>
                    </a:lnTo>
                    <a:lnTo>
                      <a:pt x="971" y="408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6300976" y="3506277"/>
                <a:ext cx="110191" cy="117351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98" extrusionOk="0">
                    <a:moveTo>
                      <a:pt x="623" y="110"/>
                    </a:moveTo>
                    <a:lnTo>
                      <a:pt x="918" y="407"/>
                    </a:lnTo>
                    <a:lnTo>
                      <a:pt x="356" y="978"/>
                    </a:lnTo>
                    <a:lnTo>
                      <a:pt x="104" y="630"/>
                    </a:lnTo>
                    <a:lnTo>
                      <a:pt x="623" y="110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340" y="1097"/>
                    </a:lnTo>
                    <a:lnTo>
                      <a:pt x="1030" y="407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6299266" y="3504674"/>
                <a:ext cx="74600" cy="74494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30" y="1"/>
                    </a:moveTo>
                    <a:lnTo>
                      <a:pt x="0" y="631"/>
                    </a:lnTo>
                    <a:lnTo>
                      <a:pt x="68" y="696"/>
                    </a:lnTo>
                    <a:lnTo>
                      <a:pt x="697" y="74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6166952" y="3274887"/>
                <a:ext cx="88174" cy="8742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401" y="113"/>
                    </a:moveTo>
                    <a:lnTo>
                      <a:pt x="712" y="417"/>
                    </a:lnTo>
                    <a:lnTo>
                      <a:pt x="424" y="705"/>
                    </a:lnTo>
                    <a:lnTo>
                      <a:pt x="113" y="401"/>
                    </a:lnTo>
                    <a:lnTo>
                      <a:pt x="401" y="113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4" y="817"/>
                    </a:lnTo>
                    <a:lnTo>
                      <a:pt x="824" y="417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6205962" y="3313683"/>
                <a:ext cx="92663" cy="8657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" extrusionOk="0">
                    <a:moveTo>
                      <a:pt x="407" y="106"/>
                    </a:moveTo>
                    <a:lnTo>
                      <a:pt x="747" y="356"/>
                    </a:lnTo>
                    <a:lnTo>
                      <a:pt x="407" y="698"/>
                    </a:lnTo>
                    <a:lnTo>
                      <a:pt x="110" y="401"/>
                    </a:lnTo>
                    <a:lnTo>
                      <a:pt x="407" y="106"/>
                    </a:lnTo>
                    <a:close/>
                    <a:moveTo>
                      <a:pt x="400" y="1"/>
                    </a:moveTo>
                    <a:lnTo>
                      <a:pt x="0" y="401"/>
                    </a:lnTo>
                    <a:lnTo>
                      <a:pt x="407" y="810"/>
                    </a:lnTo>
                    <a:lnTo>
                      <a:pt x="866" y="342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6244651" y="3346922"/>
                <a:ext cx="99182" cy="9212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2" extrusionOk="0">
                    <a:moveTo>
                      <a:pt x="460" y="106"/>
                    </a:moveTo>
                    <a:lnTo>
                      <a:pt x="808" y="349"/>
                    </a:lnTo>
                    <a:lnTo>
                      <a:pt x="408" y="750"/>
                    </a:lnTo>
                    <a:lnTo>
                      <a:pt x="111" y="454"/>
                    </a:lnTo>
                    <a:lnTo>
                      <a:pt x="460" y="106"/>
                    </a:lnTo>
                    <a:close/>
                    <a:moveTo>
                      <a:pt x="453" y="1"/>
                    </a:moveTo>
                    <a:lnTo>
                      <a:pt x="1" y="454"/>
                    </a:lnTo>
                    <a:lnTo>
                      <a:pt x="408" y="862"/>
                    </a:lnTo>
                    <a:lnTo>
                      <a:pt x="928" y="342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6243903" y="3345426"/>
                <a:ext cx="55469" cy="5557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20" extrusionOk="0">
                    <a:moveTo>
                      <a:pt x="453" y="1"/>
                    </a:moveTo>
                    <a:lnTo>
                      <a:pt x="1" y="452"/>
                    </a:lnTo>
                    <a:lnTo>
                      <a:pt x="67" y="520"/>
                    </a:lnTo>
                    <a:lnTo>
                      <a:pt x="518" y="68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6283448" y="3379520"/>
                <a:ext cx="106236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520" y="105"/>
                    </a:moveTo>
                    <a:lnTo>
                      <a:pt x="876" y="363"/>
                    </a:lnTo>
                    <a:lnTo>
                      <a:pt x="422" y="816"/>
                    </a:lnTo>
                    <a:lnTo>
                      <a:pt x="111" y="512"/>
                    </a:lnTo>
                    <a:lnTo>
                      <a:pt x="520" y="105"/>
                    </a:lnTo>
                    <a:close/>
                    <a:moveTo>
                      <a:pt x="511" y="0"/>
                    </a:moveTo>
                    <a:lnTo>
                      <a:pt x="1" y="512"/>
                    </a:lnTo>
                    <a:lnTo>
                      <a:pt x="422" y="927"/>
                    </a:lnTo>
                    <a:lnTo>
                      <a:pt x="993" y="35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6322244" y="3412011"/>
                <a:ext cx="110939" cy="104633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9" extrusionOk="0">
                    <a:moveTo>
                      <a:pt x="579" y="103"/>
                    </a:moveTo>
                    <a:lnTo>
                      <a:pt x="920" y="356"/>
                    </a:lnTo>
                    <a:lnTo>
                      <a:pt x="408" y="868"/>
                    </a:lnTo>
                    <a:lnTo>
                      <a:pt x="113" y="571"/>
                    </a:lnTo>
                    <a:lnTo>
                      <a:pt x="579" y="103"/>
                    </a:lnTo>
                    <a:close/>
                    <a:moveTo>
                      <a:pt x="571" y="0"/>
                    </a:moveTo>
                    <a:lnTo>
                      <a:pt x="1" y="571"/>
                    </a:lnTo>
                    <a:lnTo>
                      <a:pt x="408" y="978"/>
                    </a:lnTo>
                    <a:lnTo>
                      <a:pt x="1037" y="342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6361041" y="3445250"/>
                <a:ext cx="117351" cy="110191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30" y="96"/>
                    </a:moveTo>
                    <a:lnTo>
                      <a:pt x="978" y="349"/>
                    </a:lnTo>
                    <a:lnTo>
                      <a:pt x="408" y="920"/>
                    </a:lnTo>
                    <a:lnTo>
                      <a:pt x="112" y="623"/>
                    </a:lnTo>
                    <a:lnTo>
                      <a:pt x="630" y="96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408" y="1030"/>
                    </a:lnTo>
                    <a:lnTo>
                      <a:pt x="1098" y="335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6359544" y="3443006"/>
                <a:ext cx="74600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30" y="0"/>
                    </a:moveTo>
                    <a:lnTo>
                      <a:pt x="0" y="630"/>
                    </a:lnTo>
                    <a:lnTo>
                      <a:pt x="75" y="695"/>
                    </a:lnTo>
                    <a:lnTo>
                      <a:pt x="697" y="6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6056120" y="3200607"/>
                <a:ext cx="118955" cy="11895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13" extrusionOk="0">
                    <a:moveTo>
                      <a:pt x="1054" y="1"/>
                    </a:moveTo>
                    <a:lnTo>
                      <a:pt x="1" y="1059"/>
                    </a:lnTo>
                    <a:lnTo>
                      <a:pt x="60" y="1112"/>
                    </a:lnTo>
                    <a:lnTo>
                      <a:pt x="1112" y="59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6233536" y="3031098"/>
                <a:ext cx="111794" cy="11093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038" extrusionOk="0">
                    <a:moveTo>
                      <a:pt x="68" y="0"/>
                    </a:moveTo>
                    <a:lnTo>
                      <a:pt x="0" y="66"/>
                    </a:lnTo>
                    <a:lnTo>
                      <a:pt x="512" y="585"/>
                    </a:lnTo>
                    <a:lnTo>
                      <a:pt x="519" y="578"/>
                    </a:lnTo>
                    <a:lnTo>
                      <a:pt x="978" y="1037"/>
                    </a:lnTo>
                    <a:lnTo>
                      <a:pt x="1046" y="971"/>
                    </a:lnTo>
                    <a:lnTo>
                      <a:pt x="526" y="452"/>
                    </a:lnTo>
                    <a:lnTo>
                      <a:pt x="526" y="4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6167914" y="3156894"/>
                <a:ext cx="87960" cy="88067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4" extrusionOk="0">
                    <a:moveTo>
                      <a:pt x="422" y="113"/>
                    </a:moveTo>
                    <a:lnTo>
                      <a:pt x="703" y="401"/>
                    </a:lnTo>
                    <a:lnTo>
                      <a:pt x="401" y="712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1" y="424"/>
                    </a:lnTo>
                    <a:lnTo>
                      <a:pt x="401" y="824"/>
                    </a:lnTo>
                    <a:lnTo>
                      <a:pt x="822" y="40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6206710" y="3119807"/>
                <a:ext cx="92663" cy="85716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2" extrusionOk="0">
                    <a:moveTo>
                      <a:pt x="408" y="111"/>
                    </a:moveTo>
                    <a:lnTo>
                      <a:pt x="749" y="452"/>
                    </a:lnTo>
                    <a:lnTo>
                      <a:pt x="408" y="696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393" y="801"/>
                    </a:lnTo>
                    <a:lnTo>
                      <a:pt x="866" y="460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6245506" y="3080904"/>
                <a:ext cx="99075" cy="9202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861" extrusionOk="0">
                    <a:moveTo>
                      <a:pt x="407" y="112"/>
                    </a:moveTo>
                    <a:lnTo>
                      <a:pt x="807" y="512"/>
                    </a:lnTo>
                    <a:lnTo>
                      <a:pt x="459" y="756"/>
                    </a:lnTo>
                    <a:lnTo>
                      <a:pt x="110" y="409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9"/>
                    </a:lnTo>
                    <a:lnTo>
                      <a:pt x="452" y="861"/>
                    </a:lnTo>
                    <a:lnTo>
                      <a:pt x="927" y="52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6243903" y="3118097"/>
                <a:ext cx="56218" cy="5643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74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5" y="4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6284196" y="3040611"/>
                <a:ext cx="106236" cy="9982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34" extrusionOk="0">
                    <a:moveTo>
                      <a:pt x="415" y="119"/>
                    </a:moveTo>
                    <a:lnTo>
                      <a:pt x="876" y="571"/>
                    </a:lnTo>
                    <a:lnTo>
                      <a:pt x="520" y="831"/>
                    </a:lnTo>
                    <a:lnTo>
                      <a:pt x="113" y="422"/>
                    </a:lnTo>
                    <a:lnTo>
                      <a:pt x="415" y="119"/>
                    </a:lnTo>
                    <a:close/>
                    <a:moveTo>
                      <a:pt x="415" y="0"/>
                    </a:moveTo>
                    <a:lnTo>
                      <a:pt x="1" y="422"/>
                    </a:lnTo>
                    <a:lnTo>
                      <a:pt x="513" y="934"/>
                    </a:lnTo>
                    <a:lnTo>
                      <a:pt x="993" y="57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6322992" y="3003310"/>
                <a:ext cx="111153" cy="10388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972" extrusionOk="0">
                    <a:moveTo>
                      <a:pt x="408" y="113"/>
                    </a:moveTo>
                    <a:lnTo>
                      <a:pt x="920" y="623"/>
                    </a:lnTo>
                    <a:lnTo>
                      <a:pt x="579" y="876"/>
                    </a:lnTo>
                    <a:lnTo>
                      <a:pt x="113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1" y="408"/>
                    </a:lnTo>
                    <a:lnTo>
                      <a:pt x="564" y="972"/>
                    </a:lnTo>
                    <a:lnTo>
                      <a:pt x="1039" y="637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6361789" y="2964514"/>
                <a:ext cx="117351" cy="110191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09" y="111"/>
                    </a:moveTo>
                    <a:lnTo>
                      <a:pt x="979" y="682"/>
                    </a:lnTo>
                    <a:lnTo>
                      <a:pt x="632" y="927"/>
                    </a:lnTo>
                    <a:lnTo>
                      <a:pt x="112" y="408"/>
                    </a:lnTo>
                    <a:lnTo>
                      <a:pt x="409" y="111"/>
                    </a:lnTo>
                    <a:close/>
                    <a:moveTo>
                      <a:pt x="409" y="1"/>
                    </a:moveTo>
                    <a:lnTo>
                      <a:pt x="0" y="408"/>
                    </a:lnTo>
                    <a:lnTo>
                      <a:pt x="623" y="1031"/>
                    </a:lnTo>
                    <a:lnTo>
                      <a:pt x="1098" y="689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6360293" y="3001814"/>
                <a:ext cx="74600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0" y="73"/>
                    </a:lnTo>
                    <a:lnTo>
                      <a:pt x="630" y="696"/>
                    </a:lnTo>
                    <a:lnTo>
                      <a:pt x="697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6130614" y="3121410"/>
                <a:ext cx="87212" cy="8710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815" extrusionOk="0">
                    <a:moveTo>
                      <a:pt x="415" y="110"/>
                    </a:moveTo>
                    <a:lnTo>
                      <a:pt x="705" y="400"/>
                    </a:lnTo>
                    <a:lnTo>
                      <a:pt x="401" y="704"/>
                    </a:lnTo>
                    <a:lnTo>
                      <a:pt x="111" y="414"/>
                    </a:lnTo>
                    <a:lnTo>
                      <a:pt x="415" y="110"/>
                    </a:lnTo>
                    <a:close/>
                    <a:moveTo>
                      <a:pt x="415" y="0"/>
                    </a:moveTo>
                    <a:lnTo>
                      <a:pt x="1" y="414"/>
                    </a:lnTo>
                    <a:lnTo>
                      <a:pt x="401" y="815"/>
                    </a:lnTo>
                    <a:lnTo>
                      <a:pt x="815" y="40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6169410" y="3077056"/>
                <a:ext cx="86464" cy="92663"/>
              </a:xfrm>
              <a:custGeom>
                <a:avLst/>
                <a:gdLst/>
                <a:ahLst/>
                <a:cxnLst/>
                <a:rect l="l" t="t" r="r" b="b"/>
                <a:pathLst>
                  <a:path w="809" h="867" extrusionOk="0">
                    <a:moveTo>
                      <a:pt x="356" y="118"/>
                    </a:moveTo>
                    <a:lnTo>
                      <a:pt x="698" y="459"/>
                    </a:lnTo>
                    <a:lnTo>
                      <a:pt x="401" y="756"/>
                    </a:lnTo>
                    <a:lnTo>
                      <a:pt x="104" y="467"/>
                    </a:lnTo>
                    <a:lnTo>
                      <a:pt x="356" y="118"/>
                    </a:lnTo>
                    <a:close/>
                    <a:moveTo>
                      <a:pt x="342" y="1"/>
                    </a:moveTo>
                    <a:lnTo>
                      <a:pt x="1" y="474"/>
                    </a:lnTo>
                    <a:lnTo>
                      <a:pt x="401" y="867"/>
                    </a:lnTo>
                    <a:lnTo>
                      <a:pt x="808" y="45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6202649" y="3031847"/>
                <a:ext cx="91915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350" y="127"/>
                    </a:moveTo>
                    <a:lnTo>
                      <a:pt x="750" y="520"/>
                    </a:lnTo>
                    <a:lnTo>
                      <a:pt x="453" y="815"/>
                    </a:lnTo>
                    <a:lnTo>
                      <a:pt x="104" y="468"/>
                    </a:lnTo>
                    <a:lnTo>
                      <a:pt x="350" y="127"/>
                    </a:lnTo>
                    <a:close/>
                    <a:moveTo>
                      <a:pt x="342" y="0"/>
                    </a:moveTo>
                    <a:lnTo>
                      <a:pt x="1" y="475"/>
                    </a:lnTo>
                    <a:lnTo>
                      <a:pt x="453" y="927"/>
                    </a:lnTo>
                    <a:lnTo>
                      <a:pt x="860" y="5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6200191" y="3076094"/>
                <a:ext cx="56431" cy="5643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76" y="1"/>
                    </a:moveTo>
                    <a:lnTo>
                      <a:pt x="1" y="68"/>
                    </a:lnTo>
                    <a:lnTo>
                      <a:pt x="461" y="527"/>
                    </a:lnTo>
                    <a:lnTo>
                      <a:pt x="527" y="46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6235246" y="2985889"/>
                <a:ext cx="99075" cy="10634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5" extrusionOk="0">
                    <a:moveTo>
                      <a:pt x="363" y="119"/>
                    </a:moveTo>
                    <a:lnTo>
                      <a:pt x="815" y="578"/>
                    </a:lnTo>
                    <a:lnTo>
                      <a:pt x="510" y="882"/>
                    </a:lnTo>
                    <a:lnTo>
                      <a:pt x="103" y="475"/>
                    </a:lnTo>
                    <a:lnTo>
                      <a:pt x="363" y="119"/>
                    </a:lnTo>
                    <a:close/>
                    <a:moveTo>
                      <a:pt x="349" y="0"/>
                    </a:moveTo>
                    <a:lnTo>
                      <a:pt x="0" y="482"/>
                    </a:lnTo>
                    <a:lnTo>
                      <a:pt x="510" y="994"/>
                    </a:lnTo>
                    <a:lnTo>
                      <a:pt x="927" y="57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6267737" y="2942283"/>
                <a:ext cx="104633" cy="11115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040" extrusionOk="0">
                    <a:moveTo>
                      <a:pt x="347" y="120"/>
                    </a:moveTo>
                    <a:lnTo>
                      <a:pt x="859" y="630"/>
                    </a:lnTo>
                    <a:lnTo>
                      <a:pt x="569" y="927"/>
                    </a:lnTo>
                    <a:lnTo>
                      <a:pt x="103" y="468"/>
                    </a:lnTo>
                    <a:lnTo>
                      <a:pt x="347" y="120"/>
                    </a:lnTo>
                    <a:close/>
                    <a:moveTo>
                      <a:pt x="340" y="1"/>
                    </a:moveTo>
                    <a:lnTo>
                      <a:pt x="0" y="476"/>
                    </a:lnTo>
                    <a:lnTo>
                      <a:pt x="569" y="1039"/>
                    </a:lnTo>
                    <a:lnTo>
                      <a:pt x="978" y="63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6300014" y="2897287"/>
                <a:ext cx="111153" cy="117138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96" extrusionOk="0">
                    <a:moveTo>
                      <a:pt x="356" y="127"/>
                    </a:moveTo>
                    <a:lnTo>
                      <a:pt x="920" y="689"/>
                    </a:lnTo>
                    <a:lnTo>
                      <a:pt x="632" y="986"/>
                    </a:lnTo>
                    <a:lnTo>
                      <a:pt x="105" y="466"/>
                    </a:lnTo>
                    <a:lnTo>
                      <a:pt x="356" y="127"/>
                    </a:lnTo>
                    <a:close/>
                    <a:moveTo>
                      <a:pt x="342" y="0"/>
                    </a:moveTo>
                    <a:lnTo>
                      <a:pt x="0" y="473"/>
                    </a:lnTo>
                    <a:lnTo>
                      <a:pt x="632" y="1096"/>
                    </a:lnTo>
                    <a:lnTo>
                      <a:pt x="1039" y="689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6298518" y="2941535"/>
                <a:ext cx="7460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8" y="1"/>
                    </a:moveTo>
                    <a:lnTo>
                      <a:pt x="0" y="68"/>
                    </a:lnTo>
                    <a:lnTo>
                      <a:pt x="630" y="698"/>
                    </a:lnTo>
                    <a:lnTo>
                      <a:pt x="697" y="630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5885865" y="3378665"/>
                <a:ext cx="112649" cy="11019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31" extrusionOk="0">
                    <a:moveTo>
                      <a:pt x="75" y="1"/>
                    </a:moveTo>
                    <a:lnTo>
                      <a:pt x="0" y="69"/>
                    </a:lnTo>
                    <a:lnTo>
                      <a:pt x="520" y="579"/>
                    </a:lnTo>
                    <a:lnTo>
                      <a:pt x="527" y="572"/>
                    </a:lnTo>
                    <a:lnTo>
                      <a:pt x="979" y="1031"/>
                    </a:lnTo>
                    <a:lnTo>
                      <a:pt x="1053" y="965"/>
                    </a:lnTo>
                    <a:lnTo>
                      <a:pt x="534" y="453"/>
                    </a:lnTo>
                    <a:lnTo>
                      <a:pt x="527" y="45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5976176" y="3275742"/>
                <a:ext cx="87319" cy="87319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16" y="112"/>
                    </a:moveTo>
                    <a:lnTo>
                      <a:pt x="704" y="400"/>
                    </a:lnTo>
                    <a:lnTo>
                      <a:pt x="400" y="704"/>
                    </a:lnTo>
                    <a:lnTo>
                      <a:pt x="112" y="416"/>
                    </a:lnTo>
                    <a:lnTo>
                      <a:pt x="416" y="112"/>
                    </a:lnTo>
                    <a:close/>
                    <a:moveTo>
                      <a:pt x="416" y="0"/>
                    </a:moveTo>
                    <a:lnTo>
                      <a:pt x="0" y="416"/>
                    </a:lnTo>
                    <a:lnTo>
                      <a:pt x="400" y="816"/>
                    </a:lnTo>
                    <a:lnTo>
                      <a:pt x="816" y="400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5931822" y="3314645"/>
                <a:ext cx="92663" cy="86357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8" extrusionOk="0">
                    <a:moveTo>
                      <a:pt x="467" y="104"/>
                    </a:moveTo>
                    <a:lnTo>
                      <a:pt x="757" y="401"/>
                    </a:lnTo>
                    <a:lnTo>
                      <a:pt x="460" y="689"/>
                    </a:lnTo>
                    <a:lnTo>
                      <a:pt x="127" y="356"/>
                    </a:lnTo>
                    <a:lnTo>
                      <a:pt x="467" y="104"/>
                    </a:lnTo>
                    <a:close/>
                    <a:moveTo>
                      <a:pt x="476" y="1"/>
                    </a:moveTo>
                    <a:lnTo>
                      <a:pt x="1" y="340"/>
                    </a:lnTo>
                    <a:lnTo>
                      <a:pt x="460" y="808"/>
                    </a:lnTo>
                    <a:lnTo>
                      <a:pt x="867" y="40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5886613" y="3347884"/>
                <a:ext cx="99182" cy="9191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0" extrusionOk="0">
                    <a:moveTo>
                      <a:pt x="468" y="104"/>
                    </a:moveTo>
                    <a:lnTo>
                      <a:pt x="817" y="453"/>
                    </a:lnTo>
                    <a:lnTo>
                      <a:pt x="520" y="741"/>
                    </a:lnTo>
                    <a:lnTo>
                      <a:pt x="127" y="348"/>
                    </a:lnTo>
                    <a:lnTo>
                      <a:pt x="468" y="104"/>
                    </a:lnTo>
                    <a:close/>
                    <a:moveTo>
                      <a:pt x="475" y="1"/>
                    </a:moveTo>
                    <a:lnTo>
                      <a:pt x="1" y="333"/>
                    </a:lnTo>
                    <a:lnTo>
                      <a:pt x="520" y="860"/>
                    </a:lnTo>
                    <a:lnTo>
                      <a:pt x="927" y="45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5931074" y="3345426"/>
                <a:ext cx="56431" cy="5643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6" y="1"/>
                    </a:moveTo>
                    <a:lnTo>
                      <a:pt x="1" y="75"/>
                    </a:lnTo>
                    <a:lnTo>
                      <a:pt x="459" y="527"/>
                    </a:lnTo>
                    <a:lnTo>
                      <a:pt x="527" y="460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5840763" y="3380268"/>
                <a:ext cx="106236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474" y="105"/>
                    </a:moveTo>
                    <a:lnTo>
                      <a:pt x="883" y="512"/>
                    </a:lnTo>
                    <a:lnTo>
                      <a:pt x="579" y="816"/>
                    </a:lnTo>
                    <a:lnTo>
                      <a:pt x="127" y="365"/>
                    </a:lnTo>
                    <a:lnTo>
                      <a:pt x="474" y="105"/>
                    </a:lnTo>
                    <a:close/>
                    <a:moveTo>
                      <a:pt x="490" y="0"/>
                    </a:moveTo>
                    <a:lnTo>
                      <a:pt x="1" y="349"/>
                    </a:lnTo>
                    <a:lnTo>
                      <a:pt x="579" y="927"/>
                    </a:lnTo>
                    <a:lnTo>
                      <a:pt x="993" y="512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5797264" y="3412759"/>
                <a:ext cx="110939" cy="10388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467" y="105"/>
                    </a:moveTo>
                    <a:lnTo>
                      <a:pt x="925" y="571"/>
                    </a:lnTo>
                    <a:lnTo>
                      <a:pt x="637" y="861"/>
                    </a:lnTo>
                    <a:lnTo>
                      <a:pt x="125" y="349"/>
                    </a:lnTo>
                    <a:lnTo>
                      <a:pt x="467" y="105"/>
                    </a:lnTo>
                    <a:close/>
                    <a:moveTo>
                      <a:pt x="474" y="0"/>
                    </a:moveTo>
                    <a:lnTo>
                      <a:pt x="1" y="342"/>
                    </a:lnTo>
                    <a:lnTo>
                      <a:pt x="637" y="971"/>
                    </a:lnTo>
                    <a:lnTo>
                      <a:pt x="1037" y="571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5752054" y="3445250"/>
                <a:ext cx="117351" cy="110191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68" y="103"/>
                    </a:moveTo>
                    <a:lnTo>
                      <a:pt x="986" y="630"/>
                    </a:lnTo>
                    <a:lnTo>
                      <a:pt x="698" y="920"/>
                    </a:lnTo>
                    <a:lnTo>
                      <a:pt x="127" y="356"/>
                    </a:lnTo>
                    <a:lnTo>
                      <a:pt x="468" y="103"/>
                    </a:lnTo>
                    <a:close/>
                    <a:moveTo>
                      <a:pt x="475" y="0"/>
                    </a:moveTo>
                    <a:lnTo>
                      <a:pt x="0" y="342"/>
                    </a:lnTo>
                    <a:lnTo>
                      <a:pt x="698" y="1030"/>
                    </a:lnTo>
                    <a:lnTo>
                      <a:pt x="1098" y="63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5796302" y="3443754"/>
                <a:ext cx="74600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1" y="66"/>
                    </a:lnTo>
                    <a:lnTo>
                      <a:pt x="632" y="695"/>
                    </a:lnTo>
                    <a:lnTo>
                      <a:pt x="698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6013369" y="3311439"/>
                <a:ext cx="88174" cy="87853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2" extrusionOk="0">
                    <a:moveTo>
                      <a:pt x="424" y="111"/>
                    </a:moveTo>
                    <a:lnTo>
                      <a:pt x="705" y="401"/>
                    </a:lnTo>
                    <a:lnTo>
                      <a:pt x="401" y="712"/>
                    </a:lnTo>
                    <a:lnTo>
                      <a:pt x="113" y="422"/>
                    </a:lnTo>
                    <a:lnTo>
                      <a:pt x="424" y="111"/>
                    </a:lnTo>
                    <a:close/>
                    <a:moveTo>
                      <a:pt x="424" y="0"/>
                    </a:moveTo>
                    <a:lnTo>
                      <a:pt x="1" y="422"/>
                    </a:lnTo>
                    <a:lnTo>
                      <a:pt x="401" y="822"/>
                    </a:lnTo>
                    <a:lnTo>
                      <a:pt x="824" y="40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5976176" y="3350236"/>
                <a:ext cx="85609" cy="9362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76" extrusionOk="0">
                    <a:moveTo>
                      <a:pt x="407" y="112"/>
                    </a:moveTo>
                    <a:lnTo>
                      <a:pt x="697" y="407"/>
                    </a:lnTo>
                    <a:lnTo>
                      <a:pt x="452" y="749"/>
                    </a:lnTo>
                    <a:lnTo>
                      <a:pt x="112" y="407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461" y="875"/>
                    </a:lnTo>
                    <a:lnTo>
                      <a:pt x="800" y="40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5937380" y="3388925"/>
                <a:ext cx="91915" cy="9918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8" extrusionOk="0">
                    <a:moveTo>
                      <a:pt x="408" y="113"/>
                    </a:moveTo>
                    <a:lnTo>
                      <a:pt x="756" y="469"/>
                    </a:lnTo>
                    <a:lnTo>
                      <a:pt x="504" y="808"/>
                    </a:lnTo>
                    <a:lnTo>
                      <a:pt x="112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520" y="927"/>
                    </a:lnTo>
                    <a:lnTo>
                      <a:pt x="859" y="45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5974573" y="3388177"/>
                <a:ext cx="56431" cy="5643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7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7" y="4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5897087" y="3427722"/>
                <a:ext cx="98969" cy="10634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95" extrusionOk="0">
                    <a:moveTo>
                      <a:pt x="422" y="113"/>
                    </a:moveTo>
                    <a:lnTo>
                      <a:pt x="822" y="520"/>
                    </a:lnTo>
                    <a:lnTo>
                      <a:pt x="569" y="876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0" y="424"/>
                    </a:lnTo>
                    <a:lnTo>
                      <a:pt x="578" y="995"/>
                    </a:lnTo>
                    <a:lnTo>
                      <a:pt x="925" y="513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5859787" y="3466733"/>
                <a:ext cx="103885" cy="111687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45" extrusionOk="0">
                    <a:moveTo>
                      <a:pt x="408" y="111"/>
                    </a:moveTo>
                    <a:lnTo>
                      <a:pt x="867" y="578"/>
                    </a:lnTo>
                    <a:lnTo>
                      <a:pt x="623" y="918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0"/>
                    </a:moveTo>
                    <a:lnTo>
                      <a:pt x="1" y="408"/>
                    </a:lnTo>
                    <a:lnTo>
                      <a:pt x="630" y="1044"/>
                    </a:lnTo>
                    <a:lnTo>
                      <a:pt x="972" y="56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9"/>
              <p:cNvSpPr/>
              <p:nvPr/>
            </p:nvSpPr>
            <p:spPr>
              <a:xfrm>
                <a:off x="5821097" y="3505529"/>
                <a:ext cx="110084" cy="11713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96" extrusionOk="0">
                    <a:moveTo>
                      <a:pt x="407" y="110"/>
                    </a:moveTo>
                    <a:lnTo>
                      <a:pt x="925" y="637"/>
                    </a:lnTo>
                    <a:lnTo>
                      <a:pt x="681" y="978"/>
                    </a:lnTo>
                    <a:lnTo>
                      <a:pt x="110" y="407"/>
                    </a:lnTo>
                    <a:lnTo>
                      <a:pt x="407" y="110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688" y="1096"/>
                    </a:lnTo>
                    <a:lnTo>
                      <a:pt x="1030" y="62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9"/>
              <p:cNvSpPr/>
              <p:nvPr/>
            </p:nvSpPr>
            <p:spPr>
              <a:xfrm>
                <a:off x="5858077" y="3504674"/>
                <a:ext cx="74600" cy="74494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8" y="1"/>
                    </a:moveTo>
                    <a:lnTo>
                      <a:pt x="1" y="67"/>
                    </a:lnTo>
                    <a:lnTo>
                      <a:pt x="632" y="696"/>
                    </a:lnTo>
                    <a:lnTo>
                      <a:pt x="698" y="62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5" name="Google Shape;1085;p19"/>
            <p:cNvSpPr/>
            <p:nvPr/>
          </p:nvSpPr>
          <p:spPr>
            <a:xfrm>
              <a:off x="8024288" y="4784080"/>
              <a:ext cx="749552" cy="204402"/>
            </a:xfrm>
            <a:custGeom>
              <a:avLst/>
              <a:gdLst/>
              <a:ahLst/>
              <a:cxnLst/>
              <a:rect l="l" t="t" r="r" b="b"/>
              <a:pathLst>
                <a:path w="9560" h="2607" extrusionOk="0">
                  <a:moveTo>
                    <a:pt x="6988" y="1"/>
                  </a:moveTo>
                  <a:cubicBezTo>
                    <a:pt x="6936" y="1"/>
                    <a:pt x="6884" y="17"/>
                    <a:pt x="6840" y="51"/>
                  </a:cubicBezTo>
                  <a:cubicBezTo>
                    <a:pt x="6758" y="110"/>
                    <a:pt x="6639" y="370"/>
                    <a:pt x="6522" y="718"/>
                  </a:cubicBezTo>
                  <a:cubicBezTo>
                    <a:pt x="6461" y="592"/>
                    <a:pt x="6403" y="503"/>
                    <a:pt x="6358" y="466"/>
                  </a:cubicBezTo>
                  <a:cubicBezTo>
                    <a:pt x="6314" y="432"/>
                    <a:pt x="6262" y="415"/>
                    <a:pt x="6210" y="415"/>
                  </a:cubicBezTo>
                  <a:cubicBezTo>
                    <a:pt x="6158" y="415"/>
                    <a:pt x="6106" y="432"/>
                    <a:pt x="6061" y="466"/>
                  </a:cubicBezTo>
                  <a:cubicBezTo>
                    <a:pt x="5965" y="547"/>
                    <a:pt x="5810" y="896"/>
                    <a:pt x="5677" y="1355"/>
                  </a:cubicBezTo>
                  <a:cubicBezTo>
                    <a:pt x="5640" y="1303"/>
                    <a:pt x="5609" y="1266"/>
                    <a:pt x="5581" y="1252"/>
                  </a:cubicBezTo>
                  <a:cubicBezTo>
                    <a:pt x="5536" y="1225"/>
                    <a:pt x="5484" y="1212"/>
                    <a:pt x="5432" y="1212"/>
                  </a:cubicBezTo>
                  <a:cubicBezTo>
                    <a:pt x="5380" y="1212"/>
                    <a:pt x="5328" y="1225"/>
                    <a:pt x="5284" y="1252"/>
                  </a:cubicBezTo>
                  <a:cubicBezTo>
                    <a:pt x="5209" y="1296"/>
                    <a:pt x="5106" y="1474"/>
                    <a:pt x="5003" y="1710"/>
                  </a:cubicBezTo>
                  <a:cubicBezTo>
                    <a:pt x="4928" y="1570"/>
                    <a:pt x="4854" y="1474"/>
                    <a:pt x="4802" y="1444"/>
                  </a:cubicBezTo>
                  <a:cubicBezTo>
                    <a:pt x="4758" y="1414"/>
                    <a:pt x="4706" y="1400"/>
                    <a:pt x="4653" y="1400"/>
                  </a:cubicBezTo>
                  <a:cubicBezTo>
                    <a:pt x="4601" y="1400"/>
                    <a:pt x="4549" y="1414"/>
                    <a:pt x="4505" y="1444"/>
                  </a:cubicBezTo>
                  <a:cubicBezTo>
                    <a:pt x="4402" y="1509"/>
                    <a:pt x="4217" y="1865"/>
                    <a:pt x="4076" y="2295"/>
                  </a:cubicBezTo>
                  <a:cubicBezTo>
                    <a:pt x="4039" y="2237"/>
                    <a:pt x="4009" y="2199"/>
                    <a:pt x="3987" y="2176"/>
                  </a:cubicBezTo>
                  <a:cubicBezTo>
                    <a:pt x="3957" y="2159"/>
                    <a:pt x="3922" y="2150"/>
                    <a:pt x="3887" y="2150"/>
                  </a:cubicBezTo>
                  <a:cubicBezTo>
                    <a:pt x="3852" y="2150"/>
                    <a:pt x="3817" y="2159"/>
                    <a:pt x="3787" y="2176"/>
                  </a:cubicBezTo>
                  <a:cubicBezTo>
                    <a:pt x="3749" y="2199"/>
                    <a:pt x="3714" y="2265"/>
                    <a:pt x="3669" y="2347"/>
                  </a:cubicBezTo>
                  <a:cubicBezTo>
                    <a:pt x="3616" y="1814"/>
                    <a:pt x="3358" y="1214"/>
                    <a:pt x="3239" y="1132"/>
                  </a:cubicBezTo>
                  <a:cubicBezTo>
                    <a:pt x="3209" y="1110"/>
                    <a:pt x="3174" y="1099"/>
                    <a:pt x="3139" y="1099"/>
                  </a:cubicBezTo>
                  <a:cubicBezTo>
                    <a:pt x="3104" y="1099"/>
                    <a:pt x="3068" y="1110"/>
                    <a:pt x="3038" y="1132"/>
                  </a:cubicBezTo>
                  <a:cubicBezTo>
                    <a:pt x="2972" y="1177"/>
                    <a:pt x="2869" y="1392"/>
                    <a:pt x="2780" y="1659"/>
                  </a:cubicBezTo>
                  <a:cubicBezTo>
                    <a:pt x="2623" y="1044"/>
                    <a:pt x="2364" y="496"/>
                    <a:pt x="2223" y="398"/>
                  </a:cubicBezTo>
                  <a:cubicBezTo>
                    <a:pt x="2175" y="365"/>
                    <a:pt x="2120" y="349"/>
                    <a:pt x="2065" y="349"/>
                  </a:cubicBezTo>
                  <a:cubicBezTo>
                    <a:pt x="2010" y="349"/>
                    <a:pt x="1957" y="365"/>
                    <a:pt x="1912" y="398"/>
                  </a:cubicBezTo>
                  <a:cubicBezTo>
                    <a:pt x="1779" y="487"/>
                    <a:pt x="1556" y="962"/>
                    <a:pt x="1409" y="1533"/>
                  </a:cubicBezTo>
                  <a:cubicBezTo>
                    <a:pt x="1409" y="1525"/>
                    <a:pt x="1402" y="1525"/>
                    <a:pt x="1402" y="1525"/>
                  </a:cubicBezTo>
                  <a:cubicBezTo>
                    <a:pt x="1353" y="1495"/>
                    <a:pt x="1297" y="1480"/>
                    <a:pt x="1242" y="1480"/>
                  </a:cubicBezTo>
                  <a:cubicBezTo>
                    <a:pt x="1186" y="1480"/>
                    <a:pt x="1131" y="1495"/>
                    <a:pt x="1082" y="1525"/>
                  </a:cubicBezTo>
                  <a:cubicBezTo>
                    <a:pt x="957" y="1591"/>
                    <a:pt x="749" y="1954"/>
                    <a:pt x="601" y="2392"/>
                  </a:cubicBezTo>
                  <a:cubicBezTo>
                    <a:pt x="548" y="2288"/>
                    <a:pt x="497" y="2214"/>
                    <a:pt x="459" y="2185"/>
                  </a:cubicBezTo>
                  <a:cubicBezTo>
                    <a:pt x="426" y="2163"/>
                    <a:pt x="386" y="2152"/>
                    <a:pt x="345" y="2152"/>
                  </a:cubicBezTo>
                  <a:cubicBezTo>
                    <a:pt x="304" y="2152"/>
                    <a:pt x="264" y="2163"/>
                    <a:pt x="230" y="2185"/>
                  </a:cubicBezTo>
                  <a:cubicBezTo>
                    <a:pt x="171" y="2230"/>
                    <a:pt x="82" y="2384"/>
                    <a:pt x="0" y="2607"/>
                  </a:cubicBezTo>
                  <a:lnTo>
                    <a:pt x="9559" y="2607"/>
                  </a:lnTo>
                  <a:lnTo>
                    <a:pt x="9559" y="1954"/>
                  </a:lnTo>
                  <a:cubicBezTo>
                    <a:pt x="9419" y="1465"/>
                    <a:pt x="9241" y="1074"/>
                    <a:pt x="9138" y="992"/>
                  </a:cubicBezTo>
                  <a:cubicBezTo>
                    <a:pt x="9093" y="958"/>
                    <a:pt x="9041" y="941"/>
                    <a:pt x="8989" y="941"/>
                  </a:cubicBezTo>
                  <a:cubicBezTo>
                    <a:pt x="8937" y="941"/>
                    <a:pt x="8885" y="958"/>
                    <a:pt x="8841" y="992"/>
                  </a:cubicBezTo>
                  <a:cubicBezTo>
                    <a:pt x="8752" y="1058"/>
                    <a:pt x="8618" y="1341"/>
                    <a:pt x="8499" y="1710"/>
                  </a:cubicBezTo>
                  <a:cubicBezTo>
                    <a:pt x="8441" y="1570"/>
                    <a:pt x="8382" y="1474"/>
                    <a:pt x="8337" y="1444"/>
                  </a:cubicBezTo>
                  <a:cubicBezTo>
                    <a:pt x="8300" y="1414"/>
                    <a:pt x="8256" y="1400"/>
                    <a:pt x="8211" y="1400"/>
                  </a:cubicBezTo>
                  <a:cubicBezTo>
                    <a:pt x="8167" y="1400"/>
                    <a:pt x="8122" y="1414"/>
                    <a:pt x="8085" y="1444"/>
                  </a:cubicBezTo>
                  <a:cubicBezTo>
                    <a:pt x="8055" y="1465"/>
                    <a:pt x="8026" y="1509"/>
                    <a:pt x="7989" y="1577"/>
                  </a:cubicBezTo>
                  <a:cubicBezTo>
                    <a:pt x="7877" y="1273"/>
                    <a:pt x="7759" y="1051"/>
                    <a:pt x="7685" y="992"/>
                  </a:cubicBezTo>
                  <a:cubicBezTo>
                    <a:pt x="7647" y="962"/>
                    <a:pt x="7596" y="947"/>
                    <a:pt x="7544" y="947"/>
                  </a:cubicBezTo>
                  <a:cubicBezTo>
                    <a:pt x="7411" y="487"/>
                    <a:pt x="7240" y="124"/>
                    <a:pt x="7137" y="51"/>
                  </a:cubicBezTo>
                  <a:cubicBezTo>
                    <a:pt x="7093" y="17"/>
                    <a:pt x="7041" y="1"/>
                    <a:pt x="698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6" name="Google Shape;1086;p19"/>
            <p:cNvGrpSpPr/>
            <p:nvPr/>
          </p:nvGrpSpPr>
          <p:grpSpPr>
            <a:xfrm>
              <a:off x="8144564" y="4593964"/>
              <a:ext cx="360977" cy="398535"/>
              <a:chOff x="5115280" y="3443754"/>
              <a:chExt cx="492063" cy="543259"/>
            </a:xfrm>
          </p:grpSpPr>
          <p:sp>
            <p:nvSpPr>
              <p:cNvPr id="1087" name="Google Shape;1087;p19"/>
              <p:cNvSpPr/>
              <p:nvPr/>
            </p:nvSpPr>
            <p:spPr>
              <a:xfrm>
                <a:off x="5375954" y="3655799"/>
                <a:ext cx="12825" cy="33121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099" extrusionOk="0">
                    <a:moveTo>
                      <a:pt x="0" y="1"/>
                    </a:moveTo>
                    <a:lnTo>
                      <a:pt x="66" y="3099"/>
                    </a:lnTo>
                    <a:lnTo>
                      <a:pt x="119" y="3099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>
                <a:off x="5379908" y="3666273"/>
                <a:ext cx="145674" cy="78448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34" extrusionOk="0">
                    <a:moveTo>
                      <a:pt x="1311" y="1"/>
                    </a:moveTo>
                    <a:lnTo>
                      <a:pt x="1311" y="548"/>
                    </a:lnTo>
                    <a:cubicBezTo>
                      <a:pt x="1311" y="623"/>
                      <a:pt x="1208" y="682"/>
                      <a:pt x="1089" y="682"/>
                    </a:cubicBezTo>
                    <a:lnTo>
                      <a:pt x="0" y="682"/>
                    </a:lnTo>
                    <a:lnTo>
                      <a:pt x="0" y="733"/>
                    </a:lnTo>
                    <a:lnTo>
                      <a:pt x="1089" y="733"/>
                    </a:lnTo>
                    <a:cubicBezTo>
                      <a:pt x="1238" y="733"/>
                      <a:pt x="1363" y="651"/>
                      <a:pt x="1363" y="548"/>
                    </a:cubicBezTo>
                    <a:lnTo>
                      <a:pt x="1363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>
                <a:off x="5377450" y="3764387"/>
                <a:ext cx="84113" cy="9512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90" extrusionOk="0">
                    <a:moveTo>
                      <a:pt x="728" y="0"/>
                    </a:moveTo>
                    <a:lnTo>
                      <a:pt x="697" y="534"/>
                    </a:lnTo>
                    <a:cubicBezTo>
                      <a:pt x="690" y="704"/>
                      <a:pt x="550" y="838"/>
                      <a:pt x="379" y="838"/>
                    </a:cubicBezTo>
                    <a:lnTo>
                      <a:pt x="363" y="838"/>
                    </a:lnTo>
                    <a:cubicBezTo>
                      <a:pt x="274" y="831"/>
                      <a:pt x="201" y="793"/>
                      <a:pt x="141" y="728"/>
                    </a:cubicBezTo>
                    <a:cubicBezTo>
                      <a:pt x="82" y="667"/>
                      <a:pt x="52" y="585"/>
                      <a:pt x="61" y="496"/>
                    </a:cubicBezTo>
                    <a:lnTo>
                      <a:pt x="0" y="496"/>
                    </a:lnTo>
                    <a:cubicBezTo>
                      <a:pt x="0" y="594"/>
                      <a:pt x="31" y="690"/>
                      <a:pt x="96" y="763"/>
                    </a:cubicBezTo>
                    <a:cubicBezTo>
                      <a:pt x="164" y="838"/>
                      <a:pt x="260" y="882"/>
                      <a:pt x="356" y="889"/>
                    </a:cubicBezTo>
                    <a:lnTo>
                      <a:pt x="379" y="889"/>
                    </a:lnTo>
                    <a:cubicBezTo>
                      <a:pt x="578" y="889"/>
                      <a:pt x="742" y="735"/>
                      <a:pt x="756" y="534"/>
                    </a:cubicBezTo>
                    <a:lnTo>
                      <a:pt x="786" y="7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5250800" y="3681343"/>
                <a:ext cx="126757" cy="12440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64" extrusionOk="0">
                    <a:moveTo>
                      <a:pt x="1" y="0"/>
                    </a:moveTo>
                    <a:lnTo>
                      <a:pt x="1" y="695"/>
                    </a:lnTo>
                    <a:cubicBezTo>
                      <a:pt x="1" y="955"/>
                      <a:pt x="207" y="1163"/>
                      <a:pt x="467" y="1163"/>
                    </a:cubicBezTo>
                    <a:lnTo>
                      <a:pt x="1185" y="1163"/>
                    </a:lnTo>
                    <a:lnTo>
                      <a:pt x="1185" y="1112"/>
                    </a:lnTo>
                    <a:lnTo>
                      <a:pt x="467" y="1112"/>
                    </a:lnTo>
                    <a:cubicBezTo>
                      <a:pt x="237" y="1112"/>
                      <a:pt x="60" y="927"/>
                      <a:pt x="60" y="695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5393375" y="3682840"/>
                <a:ext cx="124405" cy="9362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876" extrusionOk="0">
                    <a:moveTo>
                      <a:pt x="586" y="0"/>
                    </a:moveTo>
                    <a:cubicBezTo>
                      <a:pt x="259" y="0"/>
                      <a:pt x="1" y="192"/>
                      <a:pt x="1" y="438"/>
                    </a:cubicBezTo>
                    <a:cubicBezTo>
                      <a:pt x="1" y="674"/>
                      <a:pt x="259" y="875"/>
                      <a:pt x="586" y="875"/>
                    </a:cubicBezTo>
                    <a:cubicBezTo>
                      <a:pt x="904" y="875"/>
                      <a:pt x="1164" y="674"/>
                      <a:pt x="1164" y="438"/>
                    </a:cubicBezTo>
                    <a:cubicBezTo>
                      <a:pt x="1164" y="192"/>
                      <a:pt x="904" y="0"/>
                      <a:pt x="586" y="0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5237334" y="3443754"/>
                <a:ext cx="263774" cy="223374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090" extrusionOk="0">
                    <a:moveTo>
                      <a:pt x="1238" y="0"/>
                    </a:moveTo>
                    <a:cubicBezTo>
                      <a:pt x="555" y="0"/>
                      <a:pt x="1" y="473"/>
                      <a:pt x="1" y="1044"/>
                    </a:cubicBezTo>
                    <a:cubicBezTo>
                      <a:pt x="1" y="1622"/>
                      <a:pt x="555" y="2090"/>
                      <a:pt x="1238" y="2090"/>
                    </a:cubicBezTo>
                    <a:cubicBezTo>
                      <a:pt x="1912" y="2090"/>
                      <a:pt x="2467" y="1622"/>
                      <a:pt x="2467" y="1044"/>
                    </a:cubicBezTo>
                    <a:cubicBezTo>
                      <a:pt x="2467" y="473"/>
                      <a:pt x="1912" y="0"/>
                      <a:pt x="1238" y="0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>
                <a:off x="5115280" y="3566450"/>
                <a:ext cx="284508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216" extrusionOk="0">
                    <a:moveTo>
                      <a:pt x="609" y="1"/>
                    </a:moveTo>
                    <a:cubicBezTo>
                      <a:pt x="275" y="1"/>
                      <a:pt x="1" y="275"/>
                      <a:pt x="1" y="607"/>
                    </a:cubicBezTo>
                    <a:cubicBezTo>
                      <a:pt x="1" y="949"/>
                      <a:pt x="275" y="1216"/>
                      <a:pt x="609" y="1216"/>
                    </a:cubicBezTo>
                    <a:lnTo>
                      <a:pt x="2053" y="1216"/>
                    </a:lnTo>
                    <a:cubicBezTo>
                      <a:pt x="2395" y="1216"/>
                      <a:pt x="2661" y="949"/>
                      <a:pt x="2661" y="607"/>
                    </a:cubicBezTo>
                    <a:cubicBezTo>
                      <a:pt x="2661" y="275"/>
                      <a:pt x="2395" y="1"/>
                      <a:pt x="2053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>
                <a:off x="5440935" y="3574252"/>
                <a:ext cx="166408" cy="100679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942" extrusionOk="0">
                    <a:moveTo>
                      <a:pt x="466" y="1"/>
                    </a:moveTo>
                    <a:cubicBezTo>
                      <a:pt x="207" y="1"/>
                      <a:pt x="0" y="216"/>
                      <a:pt x="0" y="476"/>
                    </a:cubicBezTo>
                    <a:cubicBezTo>
                      <a:pt x="0" y="728"/>
                      <a:pt x="207" y="942"/>
                      <a:pt x="466" y="942"/>
                    </a:cubicBezTo>
                    <a:lnTo>
                      <a:pt x="1082" y="942"/>
                    </a:lnTo>
                    <a:cubicBezTo>
                      <a:pt x="1341" y="942"/>
                      <a:pt x="1556" y="728"/>
                      <a:pt x="1556" y="476"/>
                    </a:cubicBezTo>
                    <a:cubicBezTo>
                      <a:pt x="1556" y="216"/>
                      <a:pt x="1341" y="1"/>
                      <a:pt x="1082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5" name="Google Shape;1095;p19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19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1097" name="Google Shape;1097;p19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19"/>
          <p:cNvSpPr/>
          <p:nvPr/>
        </p:nvSpPr>
        <p:spPr>
          <a:xfrm>
            <a:off x="607435" y="241279"/>
            <a:ext cx="246884" cy="246892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19"/>
          <p:cNvSpPr/>
          <p:nvPr/>
        </p:nvSpPr>
        <p:spPr>
          <a:xfrm>
            <a:off x="720010" y="241279"/>
            <a:ext cx="535741" cy="149440"/>
          </a:xfrm>
          <a:custGeom>
            <a:avLst/>
            <a:gdLst/>
            <a:ahLst/>
            <a:cxnLst/>
            <a:rect l="l" t="t" r="r" b="b"/>
            <a:pathLst>
              <a:path w="6833" h="1906" extrusionOk="0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20"/>
          <p:cNvSpPr txBox="1">
            <a:spLocks noGrp="1"/>
          </p:cNvSpPr>
          <p:nvPr>
            <p:ph type="subTitle" idx="1"/>
          </p:nvPr>
        </p:nvSpPr>
        <p:spPr>
          <a:xfrm>
            <a:off x="5189623" y="1884525"/>
            <a:ext cx="3227700" cy="26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32" name="Google Shape;1132;p20"/>
          <p:cNvSpPr txBox="1">
            <a:spLocks noGrp="1"/>
          </p:cNvSpPr>
          <p:nvPr>
            <p:ph type="subTitle" idx="2"/>
          </p:nvPr>
        </p:nvSpPr>
        <p:spPr>
          <a:xfrm>
            <a:off x="713225" y="1884525"/>
            <a:ext cx="4195800" cy="26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33" name="Google Shape;1133;p20"/>
          <p:cNvSpPr txBox="1">
            <a:spLocks noGrp="1"/>
          </p:cNvSpPr>
          <p:nvPr>
            <p:ph type="subTitle" idx="3"/>
          </p:nvPr>
        </p:nvSpPr>
        <p:spPr>
          <a:xfrm>
            <a:off x="720000" y="977650"/>
            <a:ext cx="77109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 Light"/>
              <a:buChar char="●"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Kumbh Sans Light"/>
              <a:buChar char="○"/>
              <a:defRPr sz="1200">
                <a:latin typeface="Kumbh Sans"/>
                <a:ea typeface="Kumbh Sans"/>
                <a:cs typeface="Kumbh Sans"/>
                <a:sym typeface="Kumbh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Kumbh Sans Light"/>
              <a:buChar char="■"/>
              <a:defRPr sz="1200">
                <a:latin typeface="Kumbh Sans"/>
                <a:ea typeface="Kumbh Sans"/>
                <a:cs typeface="Kumbh Sans"/>
                <a:sym typeface="Kumbh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Kumbh Sans Light"/>
              <a:buChar char="●"/>
              <a:defRPr sz="1200">
                <a:latin typeface="Kumbh Sans"/>
                <a:ea typeface="Kumbh Sans"/>
                <a:cs typeface="Kumbh Sans"/>
                <a:sym typeface="Kumbh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Kumbh Sans Light"/>
              <a:buChar char="○"/>
              <a:defRPr sz="1200">
                <a:latin typeface="Kumbh Sans"/>
                <a:ea typeface="Kumbh Sans"/>
                <a:cs typeface="Kumbh Sans"/>
                <a:sym typeface="Kumbh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Kumbh Sans Light"/>
              <a:buChar char="■"/>
              <a:defRPr sz="1200">
                <a:latin typeface="Kumbh Sans"/>
                <a:ea typeface="Kumbh Sans"/>
                <a:cs typeface="Kumbh Sans"/>
                <a:sym typeface="Kumbh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Kumbh Sans Light"/>
              <a:buChar char="●"/>
              <a:defRPr sz="1200">
                <a:latin typeface="Kumbh Sans"/>
                <a:ea typeface="Kumbh Sans"/>
                <a:cs typeface="Kumbh Sans"/>
                <a:sym typeface="Kumbh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Kumbh Sans Light"/>
              <a:buChar char="○"/>
              <a:defRPr sz="1200">
                <a:latin typeface="Kumbh Sans"/>
                <a:ea typeface="Kumbh Sans"/>
                <a:cs typeface="Kumbh Sans"/>
                <a:sym typeface="Kumbh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Kumbh Sans Light"/>
              <a:buChar char="■"/>
              <a:defRPr sz="1200"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1134" name="Google Shape;1134;p20"/>
          <p:cNvSpPr/>
          <p:nvPr/>
        </p:nvSpPr>
        <p:spPr>
          <a:xfrm>
            <a:off x="769122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20"/>
          <p:cNvGrpSpPr/>
          <p:nvPr/>
        </p:nvGrpSpPr>
        <p:grpSpPr>
          <a:xfrm>
            <a:off x="4786599" y="4938638"/>
            <a:ext cx="2749703" cy="122913"/>
            <a:chOff x="5024149" y="4918613"/>
            <a:chExt cx="2749703" cy="122913"/>
          </a:xfrm>
        </p:grpSpPr>
        <p:sp>
          <p:nvSpPr>
            <p:cNvPr id="1136" name="Google Shape;1136;p20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20"/>
          <p:cNvGrpSpPr/>
          <p:nvPr/>
        </p:nvGrpSpPr>
        <p:grpSpPr>
          <a:xfrm>
            <a:off x="7727735" y="4476944"/>
            <a:ext cx="629337" cy="461701"/>
            <a:chOff x="4891675" y="2045050"/>
            <a:chExt cx="168200" cy="123400"/>
          </a:xfrm>
        </p:grpSpPr>
        <p:sp>
          <p:nvSpPr>
            <p:cNvPr id="1167" name="Google Shape;1167;p20"/>
            <p:cNvSpPr/>
            <p:nvPr/>
          </p:nvSpPr>
          <p:spPr>
            <a:xfrm>
              <a:off x="4949100" y="2045050"/>
              <a:ext cx="110775" cy="10767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4949100" y="2046550"/>
              <a:ext cx="53750" cy="106175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5001125" y="2093950"/>
              <a:ext cx="7800" cy="74500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4984100" y="2120275"/>
              <a:ext cx="20975" cy="17075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5005050" y="2115675"/>
              <a:ext cx="17975" cy="14475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4990600" y="2105300"/>
              <a:ext cx="14475" cy="11675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4891675" y="2046750"/>
              <a:ext cx="64475" cy="81525"/>
            </a:xfrm>
            <a:custGeom>
              <a:avLst/>
              <a:gdLst/>
              <a:ahLst/>
              <a:cxnLst/>
              <a:rect l="l" t="t" r="r" b="b"/>
              <a:pathLst>
                <a:path w="2579" h="3261" extrusionOk="0">
                  <a:moveTo>
                    <a:pt x="1290" y="1"/>
                  </a:moveTo>
                  <a:cubicBezTo>
                    <a:pt x="726" y="1"/>
                    <a:pt x="274" y="452"/>
                    <a:pt x="274" y="1016"/>
                  </a:cubicBezTo>
                  <a:cubicBezTo>
                    <a:pt x="274" y="1068"/>
                    <a:pt x="281" y="1112"/>
                    <a:pt x="281" y="1157"/>
                  </a:cubicBezTo>
                  <a:cubicBezTo>
                    <a:pt x="103" y="1379"/>
                    <a:pt x="0" y="1660"/>
                    <a:pt x="0" y="1964"/>
                  </a:cubicBezTo>
                  <a:cubicBezTo>
                    <a:pt x="0" y="2682"/>
                    <a:pt x="578" y="3260"/>
                    <a:pt x="1290" y="3260"/>
                  </a:cubicBezTo>
                  <a:cubicBezTo>
                    <a:pt x="2001" y="3260"/>
                    <a:pt x="2579" y="2682"/>
                    <a:pt x="2579" y="1964"/>
                  </a:cubicBezTo>
                  <a:cubicBezTo>
                    <a:pt x="2579" y="1660"/>
                    <a:pt x="2476" y="1379"/>
                    <a:pt x="2298" y="1157"/>
                  </a:cubicBezTo>
                  <a:cubicBezTo>
                    <a:pt x="2305" y="1112"/>
                    <a:pt x="2305" y="1068"/>
                    <a:pt x="2305" y="1016"/>
                  </a:cubicBezTo>
                  <a:cubicBezTo>
                    <a:pt x="2305" y="452"/>
                    <a:pt x="1853" y="1"/>
                    <a:pt x="129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4923900" y="2071625"/>
              <a:ext cx="3000" cy="96825"/>
            </a:xfrm>
            <a:custGeom>
              <a:avLst/>
              <a:gdLst/>
              <a:ahLst/>
              <a:cxnLst/>
              <a:rect l="l" t="t" r="r" b="b"/>
              <a:pathLst>
                <a:path w="120" h="3873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1" y="3821"/>
                  </a:lnTo>
                  <a:cubicBezTo>
                    <a:pt x="1" y="3852"/>
                    <a:pt x="22" y="3873"/>
                    <a:pt x="52" y="3873"/>
                  </a:cubicBezTo>
                  <a:lnTo>
                    <a:pt x="59" y="3873"/>
                  </a:lnTo>
                  <a:cubicBezTo>
                    <a:pt x="89" y="3873"/>
                    <a:pt x="120" y="3852"/>
                    <a:pt x="120" y="3821"/>
                  </a:cubicBezTo>
                  <a:cubicBezTo>
                    <a:pt x="120" y="3821"/>
                    <a:pt x="89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4907050" y="2095075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" y="1"/>
                  </a:moveTo>
                  <a:lnTo>
                    <a:pt x="1" y="1"/>
                  </a:lnTo>
                  <a:cubicBezTo>
                    <a:pt x="353" y="583"/>
                    <a:pt x="681" y="602"/>
                    <a:pt x="722" y="602"/>
                  </a:cubicBezTo>
                  <a:cubicBezTo>
                    <a:pt x="725" y="602"/>
                    <a:pt x="726" y="602"/>
                    <a:pt x="726" y="602"/>
                  </a:cubicBezTo>
                  <a:lnTo>
                    <a:pt x="733" y="513"/>
                  </a:lnTo>
                  <a:lnTo>
                    <a:pt x="733" y="513"/>
                  </a:lnTo>
                  <a:cubicBezTo>
                    <a:pt x="733" y="513"/>
                    <a:pt x="724" y="520"/>
                    <a:pt x="699" y="520"/>
                  </a:cubicBezTo>
                  <a:cubicBezTo>
                    <a:pt x="651" y="520"/>
                    <a:pt x="544" y="494"/>
                    <a:pt x="333" y="342"/>
                  </a:cubicBezTo>
                  <a:cubicBezTo>
                    <a:pt x="141" y="2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4925375" y="2090850"/>
              <a:ext cx="15575" cy="12800"/>
            </a:xfrm>
            <a:custGeom>
              <a:avLst/>
              <a:gdLst/>
              <a:ahLst/>
              <a:cxnLst/>
              <a:rect l="l" t="t" r="r" b="b"/>
              <a:pathLst>
                <a:path w="623" h="512" extrusionOk="0">
                  <a:moveTo>
                    <a:pt x="623" y="1"/>
                  </a:moveTo>
                  <a:cubicBezTo>
                    <a:pt x="622" y="1"/>
                    <a:pt x="496" y="179"/>
                    <a:pt x="335" y="289"/>
                  </a:cubicBezTo>
                  <a:cubicBezTo>
                    <a:pt x="156" y="420"/>
                    <a:pt x="68" y="443"/>
                    <a:pt x="28" y="443"/>
                  </a:cubicBezTo>
                  <a:cubicBezTo>
                    <a:pt x="7" y="443"/>
                    <a:pt x="0" y="436"/>
                    <a:pt x="0" y="436"/>
                  </a:cubicBezTo>
                  <a:lnTo>
                    <a:pt x="0" y="511"/>
                  </a:lnTo>
                  <a:cubicBezTo>
                    <a:pt x="0" y="511"/>
                    <a:pt x="1" y="511"/>
                    <a:pt x="3" y="511"/>
                  </a:cubicBezTo>
                  <a:cubicBezTo>
                    <a:pt x="31" y="511"/>
                    <a:pt x="314" y="498"/>
                    <a:pt x="6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4912775" y="2081750"/>
              <a:ext cx="12625" cy="10250"/>
            </a:xfrm>
            <a:custGeom>
              <a:avLst/>
              <a:gdLst/>
              <a:ahLst/>
              <a:cxnLst/>
              <a:rect l="l" t="t" r="r" b="b"/>
              <a:pathLst>
                <a:path w="505" h="410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397"/>
                    <a:pt x="467" y="409"/>
                    <a:pt x="494" y="409"/>
                  </a:cubicBezTo>
                  <a:cubicBezTo>
                    <a:pt x="496" y="409"/>
                    <a:pt x="497" y="409"/>
                    <a:pt x="497" y="409"/>
                  </a:cubicBezTo>
                  <a:lnTo>
                    <a:pt x="504" y="349"/>
                  </a:lnTo>
                  <a:lnTo>
                    <a:pt x="504" y="349"/>
                  </a:lnTo>
                  <a:cubicBezTo>
                    <a:pt x="504" y="349"/>
                    <a:pt x="498" y="354"/>
                    <a:pt x="479" y="354"/>
                  </a:cubicBezTo>
                  <a:cubicBezTo>
                    <a:pt x="446" y="354"/>
                    <a:pt x="374" y="336"/>
                    <a:pt x="230" y="231"/>
                  </a:cubicBezTo>
                  <a:cubicBezTo>
                    <a:pt x="97" y="1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20"/>
          <p:cNvSpPr/>
          <p:nvPr/>
        </p:nvSpPr>
        <p:spPr>
          <a:xfrm>
            <a:off x="8357075" y="4775225"/>
            <a:ext cx="628785" cy="171475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0"/>
          <p:cNvSpPr/>
          <p:nvPr/>
        </p:nvSpPr>
        <p:spPr>
          <a:xfrm>
            <a:off x="382103" y="291163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0"/>
          <p:cNvSpPr/>
          <p:nvPr/>
        </p:nvSpPr>
        <p:spPr>
          <a:xfrm>
            <a:off x="678137" y="594675"/>
            <a:ext cx="662243" cy="178361"/>
          </a:xfrm>
          <a:custGeom>
            <a:avLst/>
            <a:gdLst/>
            <a:ahLst/>
            <a:cxnLst/>
            <a:rect l="l" t="t" r="r" b="b"/>
            <a:pathLst>
              <a:path w="7812" h="2104" extrusionOk="0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0"/>
          <p:cNvSpPr/>
          <p:nvPr/>
        </p:nvSpPr>
        <p:spPr>
          <a:xfrm>
            <a:off x="530744" y="330929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20"/>
          <p:cNvSpPr/>
          <p:nvPr/>
        </p:nvSpPr>
        <p:spPr>
          <a:xfrm>
            <a:off x="1002600" y="245571"/>
            <a:ext cx="94149" cy="45600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20"/>
          <p:cNvSpPr/>
          <p:nvPr/>
        </p:nvSpPr>
        <p:spPr>
          <a:xfrm>
            <a:off x="1014250" y="406050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0"/>
          <p:cNvSpPr/>
          <p:nvPr/>
        </p:nvSpPr>
        <p:spPr>
          <a:xfrm>
            <a:off x="1285075" y="378463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20"/>
          <p:cNvGrpSpPr/>
          <p:nvPr/>
        </p:nvGrpSpPr>
        <p:grpSpPr>
          <a:xfrm>
            <a:off x="8219788" y="4673082"/>
            <a:ext cx="292041" cy="265579"/>
            <a:chOff x="2902325" y="2072636"/>
            <a:chExt cx="187941" cy="170900"/>
          </a:xfrm>
        </p:grpSpPr>
        <p:sp>
          <p:nvSpPr>
            <p:cNvPr id="1186" name="Google Shape;1186;p20"/>
            <p:cNvSpPr/>
            <p:nvPr/>
          </p:nvSpPr>
          <p:spPr>
            <a:xfrm>
              <a:off x="2902325" y="2072636"/>
              <a:ext cx="187941" cy="84772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2902325" y="2157322"/>
              <a:ext cx="187347" cy="86214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293682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293682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293682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293682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293682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293682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2954459" y="2187501"/>
              <a:ext cx="18989" cy="2839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2954459" y="2187501"/>
              <a:ext cx="18989" cy="2839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2954459" y="2187501"/>
              <a:ext cx="19582" cy="2839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2954459" y="2214628"/>
              <a:ext cx="18989" cy="28229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2954459" y="2214628"/>
              <a:ext cx="18989" cy="28229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2954459" y="2214628"/>
              <a:ext cx="19582" cy="28229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301854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301854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301854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301854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301854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301854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3036179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3036179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3036179" y="2187501"/>
              <a:ext cx="19498" cy="2839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3036179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3036179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3036179" y="2214628"/>
              <a:ext cx="19498" cy="28229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709125"/>
            <a:ext cx="40980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67325"/>
            <a:ext cx="1488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3357625"/>
            <a:ext cx="26904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21"/>
          <p:cNvSpPr txBox="1">
            <a:spLocks noGrp="1"/>
          </p:cNvSpPr>
          <p:nvPr>
            <p:ph type="subTitle" idx="1"/>
          </p:nvPr>
        </p:nvSpPr>
        <p:spPr>
          <a:xfrm>
            <a:off x="896113" y="3121328"/>
            <a:ext cx="2286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21"/>
          <p:cNvSpPr txBox="1">
            <a:spLocks noGrp="1"/>
          </p:cNvSpPr>
          <p:nvPr>
            <p:ph type="subTitle" idx="2"/>
          </p:nvPr>
        </p:nvSpPr>
        <p:spPr>
          <a:xfrm>
            <a:off x="3429000" y="3121328"/>
            <a:ext cx="2286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21"/>
          <p:cNvSpPr txBox="1">
            <a:spLocks noGrp="1"/>
          </p:cNvSpPr>
          <p:nvPr>
            <p:ph type="subTitle" idx="3"/>
          </p:nvPr>
        </p:nvSpPr>
        <p:spPr>
          <a:xfrm>
            <a:off x="5961887" y="3121328"/>
            <a:ext cx="2286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1"/>
          <p:cNvSpPr txBox="1">
            <a:spLocks noGrp="1"/>
          </p:cNvSpPr>
          <p:nvPr>
            <p:ph type="subTitle" idx="4"/>
          </p:nvPr>
        </p:nvSpPr>
        <p:spPr>
          <a:xfrm>
            <a:off x="896113" y="2841126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8" name="Google Shape;1218;p21"/>
          <p:cNvSpPr txBox="1">
            <a:spLocks noGrp="1"/>
          </p:cNvSpPr>
          <p:nvPr>
            <p:ph type="subTitle" idx="5"/>
          </p:nvPr>
        </p:nvSpPr>
        <p:spPr>
          <a:xfrm>
            <a:off x="3429000" y="2841126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9" name="Google Shape;1219;p21"/>
          <p:cNvSpPr txBox="1">
            <a:spLocks noGrp="1"/>
          </p:cNvSpPr>
          <p:nvPr>
            <p:ph type="subTitle" idx="6"/>
          </p:nvPr>
        </p:nvSpPr>
        <p:spPr>
          <a:xfrm>
            <a:off x="5961887" y="2841126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0" name="Google Shape;1220;p21"/>
          <p:cNvSpPr/>
          <p:nvPr/>
        </p:nvSpPr>
        <p:spPr>
          <a:xfrm flipH="1">
            <a:off x="-178050" y="4938645"/>
            <a:ext cx="15201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21"/>
          <p:cNvGrpSpPr/>
          <p:nvPr/>
        </p:nvGrpSpPr>
        <p:grpSpPr>
          <a:xfrm>
            <a:off x="1443774" y="4938638"/>
            <a:ext cx="2749703" cy="122913"/>
            <a:chOff x="5024149" y="4918613"/>
            <a:chExt cx="2749703" cy="122913"/>
          </a:xfrm>
        </p:grpSpPr>
        <p:sp>
          <p:nvSpPr>
            <p:cNvPr id="1222" name="Google Shape;1222;p21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21"/>
          <p:cNvSpPr/>
          <p:nvPr/>
        </p:nvSpPr>
        <p:spPr>
          <a:xfrm>
            <a:off x="160625" y="4640920"/>
            <a:ext cx="548665" cy="305245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1"/>
          <p:cNvSpPr/>
          <p:nvPr/>
        </p:nvSpPr>
        <p:spPr>
          <a:xfrm>
            <a:off x="324436" y="4573766"/>
            <a:ext cx="199753" cy="150110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21"/>
          <p:cNvGrpSpPr/>
          <p:nvPr/>
        </p:nvGrpSpPr>
        <p:grpSpPr>
          <a:xfrm>
            <a:off x="991815" y="4633387"/>
            <a:ext cx="274020" cy="305248"/>
            <a:chOff x="6354733" y="3914449"/>
            <a:chExt cx="375627" cy="418435"/>
          </a:xfrm>
        </p:grpSpPr>
        <p:sp>
          <p:nvSpPr>
            <p:cNvPr id="1255" name="Google Shape;1255;p21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21"/>
          <p:cNvGrpSpPr/>
          <p:nvPr/>
        </p:nvGrpSpPr>
        <p:grpSpPr>
          <a:xfrm>
            <a:off x="824815" y="4633387"/>
            <a:ext cx="274020" cy="305248"/>
            <a:chOff x="6354733" y="3914449"/>
            <a:chExt cx="375627" cy="418435"/>
          </a:xfrm>
        </p:grpSpPr>
        <p:sp>
          <p:nvSpPr>
            <p:cNvPr id="1262" name="Google Shape;1262;p21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21"/>
          <p:cNvSpPr/>
          <p:nvPr/>
        </p:nvSpPr>
        <p:spPr>
          <a:xfrm>
            <a:off x="8441453" y="235488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1"/>
          <p:cNvSpPr/>
          <p:nvPr/>
        </p:nvSpPr>
        <p:spPr>
          <a:xfrm>
            <a:off x="7864437" y="183125"/>
            <a:ext cx="662243" cy="178361"/>
          </a:xfrm>
          <a:custGeom>
            <a:avLst/>
            <a:gdLst/>
            <a:ahLst/>
            <a:cxnLst/>
            <a:rect l="l" t="t" r="r" b="b"/>
            <a:pathLst>
              <a:path w="7812" h="2104" extrusionOk="0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1"/>
          <p:cNvSpPr/>
          <p:nvPr/>
        </p:nvSpPr>
        <p:spPr>
          <a:xfrm>
            <a:off x="8499669" y="539504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1"/>
          <p:cNvSpPr/>
          <p:nvPr/>
        </p:nvSpPr>
        <p:spPr>
          <a:xfrm>
            <a:off x="555488" y="4743138"/>
            <a:ext cx="364948" cy="203036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1"/>
          <p:cNvSpPr/>
          <p:nvPr/>
        </p:nvSpPr>
        <p:spPr>
          <a:xfrm>
            <a:off x="664448" y="4698471"/>
            <a:ext cx="132867" cy="99847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bg>
      <p:bgPr>
        <a:solidFill>
          <a:schemeClr val="lt1"/>
        </a:solid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2"/>
          <p:cNvSpPr txBox="1">
            <a:spLocks noGrp="1"/>
          </p:cNvSpPr>
          <p:nvPr>
            <p:ph type="subTitle" idx="1"/>
          </p:nvPr>
        </p:nvSpPr>
        <p:spPr>
          <a:xfrm>
            <a:off x="896125" y="3595725"/>
            <a:ext cx="22860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22"/>
          <p:cNvSpPr txBox="1">
            <a:spLocks noGrp="1"/>
          </p:cNvSpPr>
          <p:nvPr>
            <p:ph type="subTitle" idx="2"/>
          </p:nvPr>
        </p:nvSpPr>
        <p:spPr>
          <a:xfrm>
            <a:off x="3429001" y="3595725"/>
            <a:ext cx="22860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22"/>
          <p:cNvSpPr txBox="1">
            <a:spLocks noGrp="1"/>
          </p:cNvSpPr>
          <p:nvPr>
            <p:ph type="subTitle" idx="3"/>
          </p:nvPr>
        </p:nvSpPr>
        <p:spPr>
          <a:xfrm>
            <a:off x="5961877" y="3595725"/>
            <a:ext cx="22860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7" name="Google Shape;1277;p22"/>
          <p:cNvSpPr txBox="1">
            <a:spLocks noGrp="1"/>
          </p:cNvSpPr>
          <p:nvPr>
            <p:ph type="subTitle" idx="4"/>
          </p:nvPr>
        </p:nvSpPr>
        <p:spPr>
          <a:xfrm>
            <a:off x="896113" y="3341026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8" name="Google Shape;1278;p22"/>
          <p:cNvSpPr txBox="1">
            <a:spLocks noGrp="1"/>
          </p:cNvSpPr>
          <p:nvPr>
            <p:ph type="subTitle" idx="5"/>
          </p:nvPr>
        </p:nvSpPr>
        <p:spPr>
          <a:xfrm>
            <a:off x="3429000" y="3341026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9" name="Google Shape;1279;p22"/>
          <p:cNvSpPr txBox="1">
            <a:spLocks noGrp="1"/>
          </p:cNvSpPr>
          <p:nvPr>
            <p:ph type="subTitle" idx="6"/>
          </p:nvPr>
        </p:nvSpPr>
        <p:spPr>
          <a:xfrm>
            <a:off x="5961887" y="3341026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/>
          <p:nvPr/>
        </p:nvSpPr>
        <p:spPr>
          <a:xfrm flipH="1">
            <a:off x="-178050" y="4938645"/>
            <a:ext cx="15201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2" name="Google Shape;1282;p22"/>
          <p:cNvGrpSpPr/>
          <p:nvPr/>
        </p:nvGrpSpPr>
        <p:grpSpPr>
          <a:xfrm>
            <a:off x="1443774" y="4938638"/>
            <a:ext cx="2749703" cy="122913"/>
            <a:chOff x="5024149" y="4918613"/>
            <a:chExt cx="2749703" cy="122913"/>
          </a:xfrm>
        </p:grpSpPr>
        <p:sp>
          <p:nvSpPr>
            <p:cNvPr id="1283" name="Google Shape;1283;p22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22"/>
          <p:cNvSpPr/>
          <p:nvPr/>
        </p:nvSpPr>
        <p:spPr>
          <a:xfrm>
            <a:off x="114425" y="4640920"/>
            <a:ext cx="548665" cy="305245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22"/>
          <p:cNvSpPr/>
          <p:nvPr/>
        </p:nvSpPr>
        <p:spPr>
          <a:xfrm>
            <a:off x="278236" y="4573766"/>
            <a:ext cx="199753" cy="150110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p22"/>
          <p:cNvGrpSpPr/>
          <p:nvPr/>
        </p:nvGrpSpPr>
        <p:grpSpPr>
          <a:xfrm>
            <a:off x="760204" y="4366034"/>
            <a:ext cx="280222" cy="572731"/>
            <a:chOff x="684763" y="4011150"/>
            <a:chExt cx="453875" cy="927500"/>
          </a:xfrm>
        </p:grpSpPr>
        <p:sp>
          <p:nvSpPr>
            <p:cNvPr id="1316" name="Google Shape;1316;p22"/>
            <p:cNvSpPr/>
            <p:nvPr/>
          </p:nvSpPr>
          <p:spPr>
            <a:xfrm>
              <a:off x="900663" y="4285675"/>
              <a:ext cx="44150" cy="652975"/>
            </a:xfrm>
            <a:custGeom>
              <a:avLst/>
              <a:gdLst/>
              <a:ahLst/>
              <a:cxnLst/>
              <a:rect l="l" t="t" r="r" b="b"/>
              <a:pathLst>
                <a:path w="1766" h="26119" extrusionOk="0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913313" y="4011150"/>
              <a:ext cx="53125" cy="254200"/>
            </a:xfrm>
            <a:custGeom>
              <a:avLst/>
              <a:gdLst/>
              <a:ahLst/>
              <a:cxnLst/>
              <a:rect l="l" t="t" r="r" b="b"/>
              <a:pathLst>
                <a:path w="2125" h="10168" extrusionOk="0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920438" y="4275725"/>
              <a:ext cx="218200" cy="150150"/>
            </a:xfrm>
            <a:custGeom>
              <a:avLst/>
              <a:gdLst/>
              <a:ahLst/>
              <a:cxnLst/>
              <a:rect l="l" t="t" r="r" b="b"/>
              <a:pathLst>
                <a:path w="8728" h="6006" extrusionOk="0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684763" y="4256350"/>
              <a:ext cx="222725" cy="140625"/>
            </a:xfrm>
            <a:custGeom>
              <a:avLst/>
              <a:gdLst/>
              <a:ahLst/>
              <a:cxnLst/>
              <a:rect l="l" t="t" r="r" b="b"/>
              <a:pathLst>
                <a:path w="8909" h="5625" extrusionOk="0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888013" y="4245000"/>
              <a:ext cx="61350" cy="58400"/>
            </a:xfrm>
            <a:custGeom>
              <a:avLst/>
              <a:gdLst/>
              <a:ahLst/>
              <a:cxnLst/>
              <a:rect l="l" t="t" r="r" b="b"/>
              <a:pathLst>
                <a:path w="2454" h="2336" extrusionOk="0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22"/>
          <p:cNvGrpSpPr/>
          <p:nvPr/>
        </p:nvGrpSpPr>
        <p:grpSpPr>
          <a:xfrm>
            <a:off x="523504" y="4661042"/>
            <a:ext cx="280220" cy="273435"/>
            <a:chOff x="3582125" y="860850"/>
            <a:chExt cx="259175" cy="252900"/>
          </a:xfrm>
        </p:grpSpPr>
        <p:sp>
          <p:nvSpPr>
            <p:cNvPr id="1322" name="Google Shape;1322;p22"/>
            <p:cNvSpPr/>
            <p:nvPr/>
          </p:nvSpPr>
          <p:spPr>
            <a:xfrm>
              <a:off x="3613700" y="887450"/>
              <a:ext cx="196450" cy="226300"/>
            </a:xfrm>
            <a:custGeom>
              <a:avLst/>
              <a:gdLst/>
              <a:ahLst/>
              <a:cxnLst/>
              <a:rect l="l" t="t" r="r" b="b"/>
              <a:pathLst>
                <a:path w="7858" h="9052" extrusionOk="0">
                  <a:moveTo>
                    <a:pt x="3877" y="1"/>
                  </a:moveTo>
                  <a:lnTo>
                    <a:pt x="1" y="3194"/>
                  </a:lnTo>
                  <a:lnTo>
                    <a:pt x="1" y="9052"/>
                  </a:lnTo>
                  <a:lnTo>
                    <a:pt x="7857" y="9052"/>
                  </a:lnTo>
                  <a:lnTo>
                    <a:pt x="7857" y="3280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712775" y="1029900"/>
              <a:ext cx="25325" cy="23400"/>
            </a:xfrm>
            <a:custGeom>
              <a:avLst/>
              <a:gdLst/>
              <a:ahLst/>
              <a:cxnLst/>
              <a:rect l="l" t="t" r="r" b="b"/>
              <a:pathLst>
                <a:path w="1013" h="936" extrusionOk="0">
                  <a:moveTo>
                    <a:pt x="1" y="1"/>
                  </a:moveTo>
                  <a:lnTo>
                    <a:pt x="1" y="935"/>
                  </a:lnTo>
                  <a:lnTo>
                    <a:pt x="1013" y="935"/>
                  </a:lnTo>
                  <a:lnTo>
                    <a:pt x="1013" y="502"/>
                  </a:lnTo>
                  <a:cubicBezTo>
                    <a:pt x="939" y="286"/>
                    <a:pt x="797" y="109"/>
                    <a:pt x="598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700225" y="1024925"/>
              <a:ext cx="10400" cy="2300"/>
            </a:xfrm>
            <a:custGeom>
              <a:avLst/>
              <a:gdLst/>
              <a:ahLst/>
              <a:cxnLst/>
              <a:rect l="l" t="t" r="r" b="b"/>
              <a:pathLst>
                <a:path w="416" h="92" extrusionOk="0">
                  <a:moveTo>
                    <a:pt x="416" y="1"/>
                  </a:moveTo>
                  <a:cubicBezTo>
                    <a:pt x="269" y="1"/>
                    <a:pt x="126" y="35"/>
                    <a:pt x="1" y="91"/>
                  </a:cubicBezTo>
                  <a:lnTo>
                    <a:pt x="416" y="91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3712775" y="1082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1013" y="101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3685300" y="1082575"/>
              <a:ext cx="25775" cy="25325"/>
            </a:xfrm>
            <a:custGeom>
              <a:avLst/>
              <a:gdLst/>
              <a:ahLst/>
              <a:cxnLst/>
              <a:rect l="l" t="t" r="r" b="b"/>
              <a:pathLst>
                <a:path w="1031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1030" y="1013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3685300" y="1029900"/>
              <a:ext cx="25775" cy="23400"/>
            </a:xfrm>
            <a:custGeom>
              <a:avLst/>
              <a:gdLst/>
              <a:ahLst/>
              <a:cxnLst/>
              <a:rect l="l" t="t" r="r" b="b"/>
              <a:pathLst>
                <a:path w="1031" h="936" extrusionOk="0">
                  <a:moveTo>
                    <a:pt x="416" y="1"/>
                  </a:moveTo>
                  <a:cubicBezTo>
                    <a:pt x="234" y="109"/>
                    <a:pt x="91" y="286"/>
                    <a:pt x="1" y="485"/>
                  </a:cubicBezTo>
                  <a:lnTo>
                    <a:pt x="1" y="935"/>
                  </a:lnTo>
                  <a:lnTo>
                    <a:pt x="1030" y="93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3712775" y="1056500"/>
              <a:ext cx="25325" cy="23825"/>
            </a:xfrm>
            <a:custGeom>
              <a:avLst/>
              <a:gdLst/>
              <a:ahLst/>
              <a:cxnLst/>
              <a:rect l="l" t="t" r="r" b="b"/>
              <a:pathLst>
                <a:path w="1013" h="953" extrusionOk="0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3685300" y="1056500"/>
              <a:ext cx="25325" cy="23825"/>
            </a:xfrm>
            <a:custGeom>
              <a:avLst/>
              <a:gdLst/>
              <a:ahLst/>
              <a:cxnLst/>
              <a:rect l="l" t="t" r="r" b="b"/>
              <a:pathLst>
                <a:path w="1013" h="953" extrusionOk="0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3712775" y="1024925"/>
              <a:ext cx="10400" cy="2300"/>
            </a:xfrm>
            <a:custGeom>
              <a:avLst/>
              <a:gdLst/>
              <a:ahLst/>
              <a:cxnLst/>
              <a:rect l="l" t="t" r="r" b="b"/>
              <a:pathLst>
                <a:path w="416" h="92" extrusionOk="0">
                  <a:moveTo>
                    <a:pt x="1" y="1"/>
                  </a:moveTo>
                  <a:lnTo>
                    <a:pt x="1" y="91"/>
                  </a:lnTo>
                  <a:lnTo>
                    <a:pt x="416" y="91"/>
                  </a:lnTo>
                  <a:cubicBezTo>
                    <a:pt x="290" y="35"/>
                    <a:pt x="148" y="1"/>
                    <a:pt x="1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3683025" y="1049700"/>
              <a:ext cx="575" cy="58650"/>
            </a:xfrm>
            <a:custGeom>
              <a:avLst/>
              <a:gdLst/>
              <a:ahLst/>
              <a:cxnLst/>
              <a:rect l="l" t="t" r="r" b="b"/>
              <a:pathLst>
                <a:path w="23" h="2346" extrusionOk="0">
                  <a:moveTo>
                    <a:pt x="22" y="0"/>
                  </a:moveTo>
                  <a:cubicBezTo>
                    <a:pt x="1" y="57"/>
                    <a:pt x="1" y="108"/>
                    <a:pt x="1" y="165"/>
                  </a:cubicBezTo>
                  <a:lnTo>
                    <a:pt x="1" y="2345"/>
                  </a:lnTo>
                  <a:lnTo>
                    <a:pt x="22" y="2345"/>
                  </a:lnTo>
                  <a:lnTo>
                    <a:pt x="22" y="1333"/>
                  </a:lnTo>
                  <a:lnTo>
                    <a:pt x="22" y="16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3739825" y="1056950"/>
              <a:ext cx="550" cy="24775"/>
            </a:xfrm>
            <a:custGeom>
              <a:avLst/>
              <a:gdLst/>
              <a:ahLst/>
              <a:cxnLst/>
              <a:rect l="l" t="t" r="r" b="b"/>
              <a:pathLst>
                <a:path w="22" h="991" extrusionOk="0">
                  <a:moveTo>
                    <a:pt x="0" y="0"/>
                  </a:moveTo>
                  <a:lnTo>
                    <a:pt x="0" y="956"/>
                  </a:lnTo>
                  <a:lnTo>
                    <a:pt x="22" y="99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3710600" y="1025350"/>
              <a:ext cx="475" cy="2300"/>
            </a:xfrm>
            <a:custGeom>
              <a:avLst/>
              <a:gdLst/>
              <a:ahLst/>
              <a:cxnLst/>
              <a:rect l="l" t="t" r="r" b="b"/>
              <a:pathLst>
                <a:path w="19" h="92" extrusionOk="0">
                  <a:moveTo>
                    <a:pt x="1" y="1"/>
                  </a:moveTo>
                  <a:lnTo>
                    <a:pt x="1" y="92"/>
                  </a:lnTo>
                  <a:lnTo>
                    <a:pt x="18" y="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3712775" y="1025350"/>
              <a:ext cx="25" cy="2300"/>
            </a:xfrm>
            <a:custGeom>
              <a:avLst/>
              <a:gdLst/>
              <a:ahLst/>
              <a:cxnLst/>
              <a:rect l="l" t="t" r="r" b="b"/>
              <a:pathLst>
                <a:path w="1" h="92" extrusionOk="0">
                  <a:moveTo>
                    <a:pt x="1" y="92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3711050" y="1024925"/>
              <a:ext cx="1750" cy="2725"/>
            </a:xfrm>
            <a:custGeom>
              <a:avLst/>
              <a:gdLst/>
              <a:ahLst/>
              <a:cxnLst/>
              <a:rect l="l" t="t" r="r" b="b"/>
              <a:pathLst>
                <a:path w="70" h="109" extrusionOk="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109"/>
                  </a:lnTo>
                  <a:lnTo>
                    <a:pt x="70" y="109"/>
                  </a:lnTo>
                  <a:lnTo>
                    <a:pt x="70" y="18"/>
                  </a:lnTo>
                  <a:cubicBezTo>
                    <a:pt x="52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3685300" y="1055525"/>
              <a:ext cx="25325" cy="1450"/>
            </a:xfrm>
            <a:custGeom>
              <a:avLst/>
              <a:gdLst/>
              <a:ahLst/>
              <a:cxnLst/>
              <a:rect l="l" t="t" r="r" b="b"/>
              <a:pathLst>
                <a:path w="1013" h="58" extrusionOk="0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3683575" y="1042450"/>
              <a:ext cx="1750" cy="11375"/>
            </a:xfrm>
            <a:custGeom>
              <a:avLst/>
              <a:gdLst/>
              <a:ahLst/>
              <a:cxnLst/>
              <a:rect l="l" t="t" r="r" b="b"/>
              <a:pathLst>
                <a:path w="70" h="455" extrusionOk="0">
                  <a:moveTo>
                    <a:pt x="70" y="0"/>
                  </a:moveTo>
                  <a:cubicBezTo>
                    <a:pt x="35" y="91"/>
                    <a:pt x="18" y="199"/>
                    <a:pt x="0" y="290"/>
                  </a:cubicBezTo>
                  <a:lnTo>
                    <a:pt x="0" y="455"/>
                  </a:lnTo>
                  <a:lnTo>
                    <a:pt x="70" y="45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3699250" y="1027625"/>
              <a:ext cx="11375" cy="475"/>
            </a:xfrm>
            <a:custGeom>
              <a:avLst/>
              <a:gdLst/>
              <a:ahLst/>
              <a:cxnLst/>
              <a:rect l="l" t="t" r="r" b="b"/>
              <a:pathLst>
                <a:path w="455" h="19" extrusionOk="0">
                  <a:moveTo>
                    <a:pt x="40" y="1"/>
                  </a:moveTo>
                  <a:cubicBezTo>
                    <a:pt x="22" y="1"/>
                    <a:pt x="1" y="18"/>
                    <a:pt x="1" y="18"/>
                  </a:cubicBezTo>
                  <a:lnTo>
                    <a:pt x="455" y="1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3695675" y="1029475"/>
              <a:ext cx="14950" cy="450"/>
            </a:xfrm>
            <a:custGeom>
              <a:avLst/>
              <a:gdLst/>
              <a:ahLst/>
              <a:cxnLst/>
              <a:rect l="l" t="t" r="r" b="b"/>
              <a:pathLst>
                <a:path w="598" h="18" extrusionOk="0">
                  <a:moveTo>
                    <a:pt x="36" y="0"/>
                  </a:moveTo>
                  <a:cubicBezTo>
                    <a:pt x="18" y="18"/>
                    <a:pt x="18" y="18"/>
                    <a:pt x="1" y="18"/>
                  </a:cubicBezTo>
                  <a:lnTo>
                    <a:pt x="598" y="18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3696550" y="1028075"/>
              <a:ext cx="14075" cy="1425"/>
            </a:xfrm>
            <a:custGeom>
              <a:avLst/>
              <a:gdLst/>
              <a:ahLst/>
              <a:cxnLst/>
              <a:rect l="l" t="t" r="r" b="b"/>
              <a:pathLst>
                <a:path w="563" h="57" extrusionOk="0">
                  <a:moveTo>
                    <a:pt x="109" y="0"/>
                  </a:moveTo>
                  <a:cubicBezTo>
                    <a:pt x="74" y="17"/>
                    <a:pt x="39" y="35"/>
                    <a:pt x="1" y="56"/>
                  </a:cubicBezTo>
                  <a:lnTo>
                    <a:pt x="563" y="56"/>
                  </a:lnTo>
                  <a:lnTo>
                    <a:pt x="563" y="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3710600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3710600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3710600" y="10285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3710600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17"/>
                  </a:moveTo>
                  <a:lnTo>
                    <a:pt x="1" y="5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3712775" y="1055525"/>
              <a:ext cx="25325" cy="1450"/>
            </a:xfrm>
            <a:custGeom>
              <a:avLst/>
              <a:gdLst/>
              <a:ahLst/>
              <a:cxnLst/>
              <a:rect l="l" t="t" r="r" b="b"/>
              <a:pathLst>
                <a:path w="1013" h="58" extrusionOk="0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3738075" y="1042450"/>
              <a:ext cx="2300" cy="14525"/>
            </a:xfrm>
            <a:custGeom>
              <a:avLst/>
              <a:gdLst/>
              <a:ahLst/>
              <a:cxnLst/>
              <a:rect l="l" t="t" r="r" b="b"/>
              <a:pathLst>
                <a:path w="92" h="581" extrusionOk="0">
                  <a:moveTo>
                    <a:pt x="1" y="0"/>
                  </a:moveTo>
                  <a:lnTo>
                    <a:pt x="1" y="455"/>
                  </a:lnTo>
                  <a:lnTo>
                    <a:pt x="70" y="455"/>
                  </a:lnTo>
                  <a:lnTo>
                    <a:pt x="70" y="580"/>
                  </a:lnTo>
                  <a:lnTo>
                    <a:pt x="92" y="580"/>
                  </a:lnTo>
                  <a:lnTo>
                    <a:pt x="92" y="308"/>
                  </a:lnTo>
                  <a:cubicBezTo>
                    <a:pt x="70" y="199"/>
                    <a:pt x="36" y="10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3712775" y="1027625"/>
              <a:ext cx="11825" cy="475"/>
            </a:xfrm>
            <a:custGeom>
              <a:avLst/>
              <a:gdLst/>
              <a:ahLst/>
              <a:cxnLst/>
              <a:rect l="l" t="t" r="r" b="b"/>
              <a:pathLst>
                <a:path w="473" h="19" extrusionOk="0">
                  <a:moveTo>
                    <a:pt x="1" y="1"/>
                  </a:moveTo>
                  <a:lnTo>
                    <a:pt x="1" y="18"/>
                  </a:lnTo>
                  <a:lnTo>
                    <a:pt x="472" y="18"/>
                  </a:lnTo>
                  <a:cubicBezTo>
                    <a:pt x="455" y="18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3712775" y="1029475"/>
              <a:ext cx="14950" cy="450"/>
            </a:xfrm>
            <a:custGeom>
              <a:avLst/>
              <a:gdLst/>
              <a:ahLst/>
              <a:cxnLst/>
              <a:rect l="l" t="t" r="r" b="b"/>
              <a:pathLst>
                <a:path w="598" h="18" extrusionOk="0">
                  <a:moveTo>
                    <a:pt x="1" y="0"/>
                  </a:moveTo>
                  <a:lnTo>
                    <a:pt x="1" y="18"/>
                  </a:lnTo>
                  <a:lnTo>
                    <a:pt x="598" y="18"/>
                  </a:lnTo>
                  <a:cubicBezTo>
                    <a:pt x="598" y="18"/>
                    <a:pt x="580" y="18"/>
                    <a:pt x="5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3712775" y="1028075"/>
              <a:ext cx="14075" cy="1425"/>
            </a:xfrm>
            <a:custGeom>
              <a:avLst/>
              <a:gdLst/>
              <a:ahLst/>
              <a:cxnLst/>
              <a:rect l="l" t="t" r="r" b="b"/>
              <a:pathLst>
                <a:path w="563" h="57" extrusionOk="0">
                  <a:moveTo>
                    <a:pt x="1" y="0"/>
                  </a:moveTo>
                  <a:lnTo>
                    <a:pt x="1" y="35"/>
                  </a:lnTo>
                  <a:lnTo>
                    <a:pt x="1" y="56"/>
                  </a:lnTo>
                  <a:lnTo>
                    <a:pt x="563" y="56"/>
                  </a:lnTo>
                  <a:cubicBezTo>
                    <a:pt x="541" y="35"/>
                    <a:pt x="507" y="17"/>
                    <a:pt x="47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3710600" y="1029900"/>
              <a:ext cx="475" cy="23925"/>
            </a:xfrm>
            <a:custGeom>
              <a:avLst/>
              <a:gdLst/>
              <a:ahLst/>
              <a:cxnLst/>
              <a:rect l="l" t="t" r="r" b="b"/>
              <a:pathLst>
                <a:path w="19" h="957" extrusionOk="0">
                  <a:moveTo>
                    <a:pt x="1" y="1"/>
                  </a:moveTo>
                  <a:lnTo>
                    <a:pt x="1" y="957"/>
                  </a:lnTo>
                  <a:lnTo>
                    <a:pt x="18" y="95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3712775" y="1029900"/>
              <a:ext cx="25" cy="23925"/>
            </a:xfrm>
            <a:custGeom>
              <a:avLst/>
              <a:gdLst/>
              <a:ahLst/>
              <a:cxnLst/>
              <a:rect l="l" t="t" r="r" b="b"/>
              <a:pathLst>
                <a:path w="1" h="957" extrusionOk="0">
                  <a:moveTo>
                    <a:pt x="1" y="1"/>
                  </a:moveTo>
                  <a:lnTo>
                    <a:pt x="1" y="957"/>
                  </a:lnTo>
                  <a:lnTo>
                    <a:pt x="1" y="9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3712775" y="1055525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1" y="57"/>
                  </a:moveTo>
                  <a:lnTo>
                    <a:pt x="1" y="5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3711050" y="1029900"/>
              <a:ext cx="1750" cy="23925"/>
            </a:xfrm>
            <a:custGeom>
              <a:avLst/>
              <a:gdLst/>
              <a:ahLst/>
              <a:cxnLst/>
              <a:rect l="l" t="t" r="r" b="b"/>
              <a:pathLst>
                <a:path w="70" h="957" extrusionOk="0">
                  <a:moveTo>
                    <a:pt x="0" y="1"/>
                  </a:moveTo>
                  <a:lnTo>
                    <a:pt x="0" y="957"/>
                  </a:lnTo>
                  <a:lnTo>
                    <a:pt x="70" y="95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3712775" y="1028925"/>
              <a:ext cx="25" cy="575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22"/>
                  </a:moveTo>
                  <a:lnTo>
                    <a:pt x="1" y="2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3712775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3712775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3712775" y="1028075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0"/>
                  </a:moveTo>
                  <a:lnTo>
                    <a:pt x="1" y="17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3712775" y="10280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3712775" y="10285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0"/>
                  </a:moveTo>
                  <a:lnTo>
                    <a:pt x="1" y="39"/>
                  </a:lnTo>
                  <a:lnTo>
                    <a:pt x="1" y="39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3712775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56"/>
                  </a:moveTo>
                  <a:lnTo>
                    <a:pt x="1" y="56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3710600" y="1027625"/>
              <a:ext cx="475" cy="475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3710600" y="1029475"/>
              <a:ext cx="475" cy="4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3710600" y="1028075"/>
              <a:ext cx="475" cy="1425"/>
            </a:xfrm>
            <a:custGeom>
              <a:avLst/>
              <a:gdLst/>
              <a:ahLst/>
              <a:cxnLst/>
              <a:rect l="l" t="t" r="r" b="b"/>
              <a:pathLst>
                <a:path w="19" h="57" extrusionOk="0">
                  <a:moveTo>
                    <a:pt x="1" y="0"/>
                  </a:moveTo>
                  <a:lnTo>
                    <a:pt x="1" y="56"/>
                  </a:lnTo>
                  <a:lnTo>
                    <a:pt x="18" y="56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3711050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3712775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3712775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3711050" y="1027625"/>
              <a:ext cx="1750" cy="475"/>
            </a:xfrm>
            <a:custGeom>
              <a:avLst/>
              <a:gdLst/>
              <a:ahLst/>
              <a:cxnLst/>
              <a:rect l="l" t="t" r="r" b="b"/>
              <a:pathLst>
                <a:path w="70" h="19" extrusionOk="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3712775" y="102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3711050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3711050" y="10285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3711050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0" y="17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3712775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0"/>
                  </a:lnTo>
                  <a:lnTo>
                    <a:pt x="1" y="17"/>
                  </a:lnTo>
                  <a:lnTo>
                    <a:pt x="1" y="35"/>
                  </a:lnTo>
                  <a:lnTo>
                    <a:pt x="1" y="56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3712775" y="10285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39"/>
                  </a:ln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3712775" y="10280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3712775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lnTo>
                    <a:pt x="1" y="56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3711050" y="1029475"/>
              <a:ext cx="1750" cy="450"/>
            </a:xfrm>
            <a:custGeom>
              <a:avLst/>
              <a:gdLst/>
              <a:ahLst/>
              <a:cxnLst/>
              <a:rect l="l" t="t" r="r" b="b"/>
              <a:pathLst>
                <a:path w="70" h="18" extrusionOk="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3711050" y="1028075"/>
              <a:ext cx="1750" cy="1425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0" y="0"/>
                  </a:moveTo>
                  <a:lnTo>
                    <a:pt x="0" y="56"/>
                  </a:lnTo>
                  <a:lnTo>
                    <a:pt x="70" y="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3685300" y="1053800"/>
              <a:ext cx="25325" cy="1325"/>
            </a:xfrm>
            <a:custGeom>
              <a:avLst/>
              <a:gdLst/>
              <a:ahLst/>
              <a:cxnLst/>
              <a:rect l="l" t="t" r="r" b="b"/>
              <a:pathLst>
                <a:path w="1013" h="53" extrusionOk="0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3683575" y="1056950"/>
              <a:ext cx="1750" cy="23925"/>
            </a:xfrm>
            <a:custGeom>
              <a:avLst/>
              <a:gdLst/>
              <a:ahLst/>
              <a:cxnLst/>
              <a:rect l="l" t="t" r="r" b="b"/>
              <a:pathLst>
                <a:path w="70" h="957" extrusionOk="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3683575" y="1053800"/>
              <a:ext cx="27050" cy="3175"/>
            </a:xfrm>
            <a:custGeom>
              <a:avLst/>
              <a:gdLst/>
              <a:ahLst/>
              <a:cxnLst/>
              <a:rect l="l" t="t" r="r" b="b"/>
              <a:pathLst>
                <a:path w="1082" h="127" extrusionOk="0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70"/>
                  </a:lnTo>
                  <a:lnTo>
                    <a:pt x="1082" y="70"/>
                  </a:lnTo>
                  <a:lnTo>
                    <a:pt x="1082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3712775" y="1053800"/>
              <a:ext cx="25325" cy="1325"/>
            </a:xfrm>
            <a:custGeom>
              <a:avLst/>
              <a:gdLst/>
              <a:ahLst/>
              <a:cxnLst/>
              <a:rect l="l" t="t" r="r" b="b"/>
              <a:pathLst>
                <a:path w="1013" h="53" extrusionOk="0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3738075" y="1056950"/>
              <a:ext cx="1775" cy="23925"/>
            </a:xfrm>
            <a:custGeom>
              <a:avLst/>
              <a:gdLst/>
              <a:ahLst/>
              <a:cxnLst/>
              <a:rect l="l" t="t" r="r" b="b"/>
              <a:pathLst>
                <a:path w="71" h="957" extrusionOk="0">
                  <a:moveTo>
                    <a:pt x="1" y="0"/>
                  </a:moveTo>
                  <a:lnTo>
                    <a:pt x="1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3712775" y="1053800"/>
              <a:ext cx="27075" cy="3175"/>
            </a:xfrm>
            <a:custGeom>
              <a:avLst/>
              <a:gdLst/>
              <a:ahLst/>
              <a:cxnLst/>
              <a:rect l="l" t="t" r="r" b="b"/>
              <a:pathLst>
                <a:path w="1083" h="127" extrusionOk="0">
                  <a:moveTo>
                    <a:pt x="1013" y="1"/>
                  </a:moveTo>
                  <a:lnTo>
                    <a:pt x="1013" y="53"/>
                  </a:lnTo>
                  <a:lnTo>
                    <a:pt x="1" y="53"/>
                  </a:lnTo>
                  <a:lnTo>
                    <a:pt x="1" y="70"/>
                  </a:lnTo>
                  <a:lnTo>
                    <a:pt x="1013" y="70"/>
                  </a:lnTo>
                  <a:lnTo>
                    <a:pt x="1013" y="126"/>
                  </a:lnTo>
                  <a:lnTo>
                    <a:pt x="1082" y="12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3712775" y="1053800"/>
              <a:ext cx="25" cy="1750"/>
            </a:xfrm>
            <a:custGeom>
              <a:avLst/>
              <a:gdLst/>
              <a:ahLst/>
              <a:cxnLst/>
              <a:rect l="l" t="t" r="r" b="b"/>
              <a:pathLst>
                <a:path w="1" h="70" extrusionOk="0">
                  <a:moveTo>
                    <a:pt x="1" y="18"/>
                  </a:moveTo>
                  <a:lnTo>
                    <a:pt x="1" y="3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3712775" y="105380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3710600" y="1056950"/>
              <a:ext cx="475" cy="23925"/>
            </a:xfrm>
            <a:custGeom>
              <a:avLst/>
              <a:gdLst/>
              <a:ahLst/>
              <a:cxnLst/>
              <a:rect l="l" t="t" r="r" b="b"/>
              <a:pathLst>
                <a:path w="19" h="957" extrusionOk="0">
                  <a:moveTo>
                    <a:pt x="1" y="0"/>
                  </a:moveTo>
                  <a:lnTo>
                    <a:pt x="1" y="956"/>
                  </a:lnTo>
                  <a:lnTo>
                    <a:pt x="18" y="95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3710600" y="1053800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53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3710600" y="1055100"/>
              <a:ext cx="25" cy="1875"/>
            </a:xfrm>
            <a:custGeom>
              <a:avLst/>
              <a:gdLst/>
              <a:ahLst/>
              <a:cxnLst/>
              <a:rect l="l" t="t" r="r" b="b"/>
              <a:pathLst>
                <a:path w="1" h="75" extrusionOk="0">
                  <a:moveTo>
                    <a:pt x="1" y="18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3710600" y="1053800"/>
              <a:ext cx="475" cy="3175"/>
            </a:xfrm>
            <a:custGeom>
              <a:avLst/>
              <a:gdLst/>
              <a:ahLst/>
              <a:cxnLst/>
              <a:rect l="l" t="t" r="r" b="b"/>
              <a:pathLst>
                <a:path w="19" h="127" extrusionOk="0">
                  <a:moveTo>
                    <a:pt x="1" y="1"/>
                  </a:moveTo>
                  <a:lnTo>
                    <a:pt x="1" y="53"/>
                  </a:lnTo>
                  <a:lnTo>
                    <a:pt x="1" y="126"/>
                  </a:lnTo>
                  <a:lnTo>
                    <a:pt x="18" y="1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3712775" y="1056950"/>
              <a:ext cx="25" cy="23925"/>
            </a:xfrm>
            <a:custGeom>
              <a:avLst/>
              <a:gdLst/>
              <a:ahLst/>
              <a:cxnLst/>
              <a:rect l="l" t="t" r="r" b="b"/>
              <a:pathLst>
                <a:path w="1" h="957" extrusionOk="0">
                  <a:moveTo>
                    <a:pt x="1" y="0"/>
                  </a:moveTo>
                  <a:lnTo>
                    <a:pt x="1" y="956"/>
                  </a:lnTo>
                  <a:lnTo>
                    <a:pt x="1" y="956"/>
                  </a:lnTo>
                  <a:lnTo>
                    <a:pt x="1" y="9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3712775" y="1054250"/>
              <a:ext cx="25" cy="2725"/>
            </a:xfrm>
            <a:custGeom>
              <a:avLst/>
              <a:gdLst/>
              <a:ahLst/>
              <a:cxnLst/>
              <a:rect l="l" t="t" r="r" b="b"/>
              <a:pathLst>
                <a:path w="1" h="109" extrusionOk="0">
                  <a:moveTo>
                    <a:pt x="1" y="108"/>
                  </a:moveTo>
                  <a:lnTo>
                    <a:pt x="1" y="108"/>
                  </a:lnTo>
                  <a:lnTo>
                    <a:pt x="1" y="52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3712775" y="1053800"/>
              <a:ext cx="25" cy="3175"/>
            </a:xfrm>
            <a:custGeom>
              <a:avLst/>
              <a:gdLst/>
              <a:ahLst/>
              <a:cxnLst/>
              <a:rect l="l" t="t" r="r" b="b"/>
              <a:pathLst>
                <a:path w="1" h="127" extrusionOk="0">
                  <a:moveTo>
                    <a:pt x="1" y="126"/>
                  </a:moveTo>
                  <a:lnTo>
                    <a:pt x="1" y="12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3711050" y="1056950"/>
              <a:ext cx="1750" cy="23925"/>
            </a:xfrm>
            <a:custGeom>
              <a:avLst/>
              <a:gdLst/>
              <a:ahLst/>
              <a:cxnLst/>
              <a:rect l="l" t="t" r="r" b="b"/>
              <a:pathLst>
                <a:path w="70" h="957" extrusionOk="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3711050" y="1053800"/>
              <a:ext cx="25" cy="3175"/>
            </a:xfrm>
            <a:custGeom>
              <a:avLst/>
              <a:gdLst/>
              <a:ahLst/>
              <a:cxnLst/>
              <a:rect l="l" t="t" r="r" b="b"/>
              <a:pathLst>
                <a:path w="1" h="127" extrusionOk="0">
                  <a:moveTo>
                    <a:pt x="0" y="126"/>
                  </a:moveTo>
                  <a:lnTo>
                    <a:pt x="0" y="1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3711050" y="1053800"/>
              <a:ext cx="1750" cy="3175"/>
            </a:xfrm>
            <a:custGeom>
              <a:avLst/>
              <a:gdLst/>
              <a:ahLst/>
              <a:cxnLst/>
              <a:rect l="l" t="t" r="r" b="b"/>
              <a:pathLst>
                <a:path w="70" h="127" extrusionOk="0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3683575" y="1108325"/>
              <a:ext cx="27050" cy="1750"/>
            </a:xfrm>
            <a:custGeom>
              <a:avLst/>
              <a:gdLst/>
              <a:ahLst/>
              <a:cxnLst/>
              <a:rect l="l" t="t" r="r" b="b"/>
              <a:pathLst>
                <a:path w="1082" h="70" extrusionOk="0">
                  <a:moveTo>
                    <a:pt x="0" y="0"/>
                  </a:moveTo>
                  <a:lnTo>
                    <a:pt x="0" y="69"/>
                  </a:lnTo>
                  <a:lnTo>
                    <a:pt x="1082" y="6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3683575" y="1083000"/>
              <a:ext cx="1750" cy="25350"/>
            </a:xfrm>
            <a:custGeom>
              <a:avLst/>
              <a:gdLst/>
              <a:ahLst/>
              <a:cxnLst/>
              <a:rect l="l" t="t" r="r" b="b"/>
              <a:pathLst>
                <a:path w="70" h="1014" extrusionOk="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3683575" y="1080850"/>
              <a:ext cx="27050" cy="450"/>
            </a:xfrm>
            <a:custGeom>
              <a:avLst/>
              <a:gdLst/>
              <a:ahLst/>
              <a:cxnLst/>
              <a:rect l="l" t="t" r="r" b="b"/>
              <a:pathLst>
                <a:path w="1082" h="18" extrusionOk="0">
                  <a:moveTo>
                    <a:pt x="0" y="0"/>
                  </a:moveTo>
                  <a:lnTo>
                    <a:pt x="0" y="18"/>
                  </a:lnTo>
                  <a:lnTo>
                    <a:pt x="1082" y="1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3685300" y="1082575"/>
              <a:ext cx="25325" cy="450"/>
            </a:xfrm>
            <a:custGeom>
              <a:avLst/>
              <a:gdLst/>
              <a:ahLst/>
              <a:cxnLst/>
              <a:rect l="l" t="t" r="r" b="b"/>
              <a:pathLst>
                <a:path w="1013" h="18" extrusionOk="0">
                  <a:moveTo>
                    <a:pt x="1" y="1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3683575" y="1081275"/>
              <a:ext cx="27050" cy="1750"/>
            </a:xfrm>
            <a:custGeom>
              <a:avLst/>
              <a:gdLst/>
              <a:ahLst/>
              <a:cxnLst/>
              <a:rect l="l" t="t" r="r" b="b"/>
              <a:pathLst>
                <a:path w="1082" h="70" extrusionOk="0">
                  <a:moveTo>
                    <a:pt x="0" y="1"/>
                  </a:moveTo>
                  <a:lnTo>
                    <a:pt x="0" y="70"/>
                  </a:lnTo>
                  <a:lnTo>
                    <a:pt x="70" y="70"/>
                  </a:lnTo>
                  <a:lnTo>
                    <a:pt x="70" y="53"/>
                  </a:lnTo>
                  <a:lnTo>
                    <a:pt x="1082" y="53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3710600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3710600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3710600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3710600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18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3712775" y="1108325"/>
              <a:ext cx="27600" cy="1750"/>
            </a:xfrm>
            <a:custGeom>
              <a:avLst/>
              <a:gdLst/>
              <a:ahLst/>
              <a:cxnLst/>
              <a:rect l="l" t="t" r="r" b="b"/>
              <a:pathLst>
                <a:path w="1104" h="70" extrusionOk="0">
                  <a:moveTo>
                    <a:pt x="1" y="0"/>
                  </a:moveTo>
                  <a:lnTo>
                    <a:pt x="1" y="69"/>
                  </a:lnTo>
                  <a:lnTo>
                    <a:pt x="1104" y="69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3738075" y="1080850"/>
              <a:ext cx="2300" cy="27500"/>
            </a:xfrm>
            <a:custGeom>
              <a:avLst/>
              <a:gdLst/>
              <a:ahLst/>
              <a:cxnLst/>
              <a:rect l="l" t="t" r="r" b="b"/>
              <a:pathLst>
                <a:path w="92" h="1100" extrusionOk="0">
                  <a:moveTo>
                    <a:pt x="70" y="0"/>
                  </a:moveTo>
                  <a:lnTo>
                    <a:pt x="70" y="70"/>
                  </a:lnTo>
                  <a:lnTo>
                    <a:pt x="70" y="87"/>
                  </a:lnTo>
                  <a:lnTo>
                    <a:pt x="1" y="87"/>
                  </a:lnTo>
                  <a:lnTo>
                    <a:pt x="1" y="1099"/>
                  </a:lnTo>
                  <a:lnTo>
                    <a:pt x="92" y="1099"/>
                  </a:lnTo>
                  <a:lnTo>
                    <a:pt x="92" y="3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3712775" y="1080850"/>
              <a:ext cx="25325" cy="450"/>
            </a:xfrm>
            <a:custGeom>
              <a:avLst/>
              <a:gdLst/>
              <a:ahLst/>
              <a:cxnLst/>
              <a:rect l="l" t="t" r="r" b="b"/>
              <a:pathLst>
                <a:path w="1013" h="18" extrusionOk="0">
                  <a:moveTo>
                    <a:pt x="1" y="0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3712775" y="1082575"/>
              <a:ext cx="27075" cy="450"/>
            </a:xfrm>
            <a:custGeom>
              <a:avLst/>
              <a:gdLst/>
              <a:ahLst/>
              <a:cxnLst/>
              <a:rect l="l" t="t" r="r" b="b"/>
              <a:pathLst>
                <a:path w="1083" h="18" extrusionOk="0">
                  <a:moveTo>
                    <a:pt x="1" y="1"/>
                  </a:moveTo>
                  <a:lnTo>
                    <a:pt x="1" y="18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3712775" y="1080850"/>
              <a:ext cx="27075" cy="1750"/>
            </a:xfrm>
            <a:custGeom>
              <a:avLst/>
              <a:gdLst/>
              <a:ahLst/>
              <a:cxnLst/>
              <a:rect l="l" t="t" r="r" b="b"/>
              <a:pathLst>
                <a:path w="1083" h="70" extrusionOk="0">
                  <a:moveTo>
                    <a:pt x="1013" y="0"/>
                  </a:moveTo>
                  <a:lnTo>
                    <a:pt x="1013" y="18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2"/>
                  </a:lnTo>
                  <a:lnTo>
                    <a:pt x="1" y="70"/>
                  </a:lnTo>
                  <a:lnTo>
                    <a:pt x="1082" y="70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3710600" y="1108325"/>
              <a:ext cx="475" cy="1750"/>
            </a:xfrm>
            <a:custGeom>
              <a:avLst/>
              <a:gdLst/>
              <a:ahLst/>
              <a:cxnLst/>
              <a:rect l="l" t="t" r="r" b="b"/>
              <a:pathLst>
                <a:path w="19" h="70" extrusionOk="0">
                  <a:moveTo>
                    <a:pt x="1" y="0"/>
                  </a:moveTo>
                  <a:lnTo>
                    <a:pt x="1" y="69"/>
                  </a:lnTo>
                  <a:lnTo>
                    <a:pt x="18" y="6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3710600" y="1083000"/>
              <a:ext cx="475" cy="25350"/>
            </a:xfrm>
            <a:custGeom>
              <a:avLst/>
              <a:gdLst/>
              <a:ahLst/>
              <a:cxnLst/>
              <a:rect l="l" t="t" r="r" b="b"/>
              <a:pathLst>
                <a:path w="19" h="1014" extrusionOk="0">
                  <a:moveTo>
                    <a:pt x="1" y="1"/>
                  </a:moveTo>
                  <a:lnTo>
                    <a:pt x="1" y="1013"/>
                  </a:lnTo>
                  <a:lnTo>
                    <a:pt x="18" y="101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3712775" y="1108325"/>
              <a:ext cx="25" cy="1750"/>
            </a:xfrm>
            <a:custGeom>
              <a:avLst/>
              <a:gdLst/>
              <a:ahLst/>
              <a:cxnLst/>
              <a:rect l="l" t="t" r="r" b="b"/>
              <a:pathLst>
                <a:path w="1" h="70" extrusionOk="0">
                  <a:moveTo>
                    <a:pt x="1" y="69"/>
                  </a:moveTo>
                  <a:lnTo>
                    <a:pt x="1" y="6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3712775" y="1083000"/>
              <a:ext cx="25" cy="25350"/>
            </a:xfrm>
            <a:custGeom>
              <a:avLst/>
              <a:gdLst/>
              <a:ahLst/>
              <a:cxnLst/>
              <a:rect l="l" t="t" r="r" b="b"/>
              <a:pathLst>
                <a:path w="1" h="1014" extrusionOk="0">
                  <a:moveTo>
                    <a:pt x="1" y="1"/>
                  </a:moveTo>
                  <a:lnTo>
                    <a:pt x="1" y="1013"/>
                  </a:lnTo>
                  <a:lnTo>
                    <a:pt x="1" y="1013"/>
                  </a:lnTo>
                  <a:lnTo>
                    <a:pt x="1" y="1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3711050" y="1108325"/>
              <a:ext cx="1750" cy="1750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lnTo>
                    <a:pt x="0" y="69"/>
                  </a:lnTo>
                  <a:lnTo>
                    <a:pt x="70" y="6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3711050" y="1083000"/>
              <a:ext cx="1750" cy="25350"/>
            </a:xfrm>
            <a:custGeom>
              <a:avLst/>
              <a:gdLst/>
              <a:ahLst/>
              <a:cxnLst/>
              <a:rect l="l" t="t" r="r" b="b"/>
              <a:pathLst>
                <a:path w="70" h="1014" extrusionOk="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3712775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3712775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3712775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3712775" y="10812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3712775" y="10812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712775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3712775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53"/>
                  </a:moveTo>
                  <a:lnTo>
                    <a:pt x="1" y="53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3710600" y="1080850"/>
              <a:ext cx="475" cy="4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3710600" y="1082575"/>
              <a:ext cx="475" cy="4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3710600" y="1081275"/>
              <a:ext cx="475" cy="1325"/>
            </a:xfrm>
            <a:custGeom>
              <a:avLst/>
              <a:gdLst/>
              <a:ahLst/>
              <a:cxnLst/>
              <a:rect l="l" t="t" r="r" b="b"/>
              <a:pathLst>
                <a:path w="19" h="53" extrusionOk="0">
                  <a:moveTo>
                    <a:pt x="1" y="1"/>
                  </a:moveTo>
                  <a:lnTo>
                    <a:pt x="1" y="53"/>
                  </a:lnTo>
                  <a:lnTo>
                    <a:pt x="18" y="53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3711050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3712775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3712775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3711050" y="1080850"/>
              <a:ext cx="1750" cy="450"/>
            </a:xfrm>
            <a:custGeom>
              <a:avLst/>
              <a:gdLst/>
              <a:ahLst/>
              <a:cxnLst/>
              <a:rect l="l" t="t" r="r" b="b"/>
              <a:pathLst>
                <a:path w="70" h="18" extrusionOk="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3712775" y="108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3711050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711050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lnTo>
                    <a:pt x="0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3711050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0" y="18"/>
                  </a:moveTo>
                  <a:lnTo>
                    <a:pt x="0" y="5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3712775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3712775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3712775" y="10812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3712775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1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3711050" y="1082575"/>
              <a:ext cx="1750" cy="450"/>
            </a:xfrm>
            <a:custGeom>
              <a:avLst/>
              <a:gdLst/>
              <a:ahLst/>
              <a:cxnLst/>
              <a:rect l="l" t="t" r="r" b="b"/>
              <a:pathLst>
                <a:path w="70" h="18" extrusionOk="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3711050" y="1081275"/>
              <a:ext cx="1750" cy="1325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0" y="1"/>
                  </a:moveTo>
                  <a:lnTo>
                    <a:pt x="0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3681725" y="1024925"/>
              <a:ext cx="59950" cy="85700"/>
            </a:xfrm>
            <a:custGeom>
              <a:avLst/>
              <a:gdLst/>
              <a:ahLst/>
              <a:cxnLst/>
              <a:rect l="l" t="t" r="r" b="b"/>
              <a:pathLst>
                <a:path w="2398" h="3428" extrusionOk="0">
                  <a:moveTo>
                    <a:pt x="1208" y="109"/>
                  </a:moveTo>
                  <a:cubicBezTo>
                    <a:pt x="1805" y="109"/>
                    <a:pt x="2290" y="593"/>
                    <a:pt x="2290" y="1208"/>
                  </a:cubicBezTo>
                  <a:lnTo>
                    <a:pt x="2290" y="3336"/>
                  </a:lnTo>
                  <a:lnTo>
                    <a:pt x="109" y="3336"/>
                  </a:lnTo>
                  <a:lnTo>
                    <a:pt x="109" y="1208"/>
                  </a:lnTo>
                  <a:cubicBezTo>
                    <a:pt x="109" y="593"/>
                    <a:pt x="594" y="109"/>
                    <a:pt x="1208" y="109"/>
                  </a:cubicBezTo>
                  <a:close/>
                  <a:moveTo>
                    <a:pt x="1208" y="1"/>
                  </a:moveTo>
                  <a:cubicBezTo>
                    <a:pt x="542" y="1"/>
                    <a:pt x="1" y="541"/>
                    <a:pt x="1" y="1208"/>
                  </a:cubicBezTo>
                  <a:lnTo>
                    <a:pt x="1" y="3427"/>
                  </a:lnTo>
                  <a:lnTo>
                    <a:pt x="2398" y="3427"/>
                  </a:lnTo>
                  <a:lnTo>
                    <a:pt x="2398" y="1208"/>
                  </a:lnTo>
                  <a:cubicBezTo>
                    <a:pt x="2398" y="541"/>
                    <a:pt x="1857" y="1"/>
                    <a:pt x="12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3582125" y="860850"/>
              <a:ext cx="259175" cy="109600"/>
            </a:xfrm>
            <a:custGeom>
              <a:avLst/>
              <a:gdLst/>
              <a:ahLst/>
              <a:cxnLst/>
              <a:rect l="l" t="t" r="r" b="b"/>
              <a:pathLst>
                <a:path w="10367" h="4384" extrusionOk="0">
                  <a:moveTo>
                    <a:pt x="5157" y="0"/>
                  </a:moveTo>
                  <a:lnTo>
                    <a:pt x="4526" y="541"/>
                  </a:lnTo>
                  <a:lnTo>
                    <a:pt x="0" y="4344"/>
                  </a:lnTo>
                  <a:lnTo>
                    <a:pt x="1190" y="4383"/>
                  </a:lnTo>
                  <a:lnTo>
                    <a:pt x="5192" y="1082"/>
                  </a:lnTo>
                  <a:lnTo>
                    <a:pt x="9194" y="4383"/>
                  </a:lnTo>
                  <a:lnTo>
                    <a:pt x="10366" y="4344"/>
                  </a:lnTo>
                  <a:lnTo>
                    <a:pt x="5841" y="541"/>
                  </a:lnTo>
                  <a:lnTo>
                    <a:pt x="520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2" name="Google Shape;1452;p22"/>
          <p:cNvSpPr/>
          <p:nvPr/>
        </p:nvSpPr>
        <p:spPr>
          <a:xfrm>
            <a:off x="8034053" y="411308"/>
            <a:ext cx="230824" cy="68683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22"/>
          <p:cNvSpPr/>
          <p:nvPr/>
        </p:nvSpPr>
        <p:spPr>
          <a:xfrm>
            <a:off x="8311560" y="241279"/>
            <a:ext cx="246884" cy="246892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22"/>
          <p:cNvSpPr/>
          <p:nvPr/>
        </p:nvSpPr>
        <p:spPr>
          <a:xfrm>
            <a:off x="8424135" y="241279"/>
            <a:ext cx="535741" cy="149440"/>
          </a:xfrm>
          <a:custGeom>
            <a:avLst/>
            <a:gdLst/>
            <a:ahLst/>
            <a:cxnLst/>
            <a:rect l="l" t="t" r="r" b="b"/>
            <a:pathLst>
              <a:path w="6833" h="1906" extrusionOk="0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7" name="Google Shape;1457;p23"/>
          <p:cNvSpPr txBox="1">
            <a:spLocks noGrp="1"/>
          </p:cNvSpPr>
          <p:nvPr>
            <p:ph type="subTitle" idx="1"/>
          </p:nvPr>
        </p:nvSpPr>
        <p:spPr>
          <a:xfrm>
            <a:off x="4582286" y="383219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23"/>
          <p:cNvSpPr txBox="1">
            <a:spLocks noGrp="1"/>
          </p:cNvSpPr>
          <p:nvPr>
            <p:ph type="subTitle" idx="2"/>
          </p:nvPr>
        </p:nvSpPr>
        <p:spPr>
          <a:xfrm>
            <a:off x="6581054" y="383219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9" name="Google Shape;1459;p23"/>
          <p:cNvSpPr txBox="1">
            <a:spLocks noGrp="1"/>
          </p:cNvSpPr>
          <p:nvPr>
            <p:ph type="subTitle" idx="3"/>
          </p:nvPr>
        </p:nvSpPr>
        <p:spPr>
          <a:xfrm>
            <a:off x="584750" y="383219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23"/>
          <p:cNvSpPr txBox="1">
            <a:spLocks noGrp="1"/>
          </p:cNvSpPr>
          <p:nvPr>
            <p:ph type="subTitle" idx="4"/>
          </p:nvPr>
        </p:nvSpPr>
        <p:spPr>
          <a:xfrm>
            <a:off x="2583518" y="383219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1" name="Google Shape;1461;p23"/>
          <p:cNvSpPr txBox="1">
            <a:spLocks noGrp="1"/>
          </p:cNvSpPr>
          <p:nvPr>
            <p:ph type="subTitle" idx="5"/>
          </p:nvPr>
        </p:nvSpPr>
        <p:spPr>
          <a:xfrm>
            <a:off x="4582283" y="36164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2" name="Google Shape;1462;p23"/>
          <p:cNvSpPr txBox="1">
            <a:spLocks noGrp="1"/>
          </p:cNvSpPr>
          <p:nvPr>
            <p:ph type="subTitle" idx="6"/>
          </p:nvPr>
        </p:nvSpPr>
        <p:spPr>
          <a:xfrm>
            <a:off x="584750" y="36164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3" name="Google Shape;1463;p23"/>
          <p:cNvSpPr txBox="1">
            <a:spLocks noGrp="1"/>
          </p:cNvSpPr>
          <p:nvPr>
            <p:ph type="subTitle" idx="7"/>
          </p:nvPr>
        </p:nvSpPr>
        <p:spPr>
          <a:xfrm>
            <a:off x="6581050" y="36164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4" name="Google Shape;1464;p23"/>
          <p:cNvSpPr txBox="1">
            <a:spLocks noGrp="1"/>
          </p:cNvSpPr>
          <p:nvPr>
            <p:ph type="subTitle" idx="8"/>
          </p:nvPr>
        </p:nvSpPr>
        <p:spPr>
          <a:xfrm>
            <a:off x="2583517" y="36164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5" name="Google Shape;1465;p23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6" name="Google Shape;1466;p23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1467" name="Google Shape;1467;p23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23"/>
          <p:cNvGrpSpPr/>
          <p:nvPr/>
        </p:nvGrpSpPr>
        <p:grpSpPr>
          <a:xfrm>
            <a:off x="7798297" y="4555358"/>
            <a:ext cx="308625" cy="383292"/>
            <a:chOff x="7727697" y="4555358"/>
            <a:chExt cx="308625" cy="383292"/>
          </a:xfrm>
        </p:grpSpPr>
        <p:sp>
          <p:nvSpPr>
            <p:cNvPr id="1498" name="Google Shape;1498;p23"/>
            <p:cNvSpPr/>
            <p:nvPr/>
          </p:nvSpPr>
          <p:spPr>
            <a:xfrm>
              <a:off x="7796502" y="4704806"/>
              <a:ext cx="87677" cy="159998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7884060" y="4727311"/>
              <a:ext cx="107017" cy="116629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7880778" y="4735281"/>
              <a:ext cx="6095" cy="203368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7781733" y="4555358"/>
              <a:ext cx="211104" cy="180042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7727697" y="4629203"/>
              <a:ext cx="147105" cy="124365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7937275" y="4665656"/>
              <a:ext cx="99047" cy="84512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>
            <a:off x="7927077" y="4731726"/>
            <a:ext cx="879141" cy="206924"/>
            <a:chOff x="7314777" y="4753726"/>
            <a:chExt cx="879141" cy="206924"/>
          </a:xfrm>
        </p:grpSpPr>
        <p:sp>
          <p:nvSpPr>
            <p:cNvPr id="1505" name="Google Shape;1505;p23"/>
            <p:cNvSpPr/>
            <p:nvPr/>
          </p:nvSpPr>
          <p:spPr>
            <a:xfrm>
              <a:off x="7314777" y="4753726"/>
              <a:ext cx="879141" cy="206924"/>
            </a:xfrm>
            <a:custGeom>
              <a:avLst/>
              <a:gdLst/>
              <a:ahLst/>
              <a:cxnLst/>
              <a:rect l="l" t="t" r="r" b="b"/>
              <a:pathLst>
                <a:path w="24557" h="5780" extrusionOk="0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7314777" y="4761423"/>
              <a:ext cx="870155" cy="199227"/>
            </a:xfrm>
            <a:custGeom>
              <a:avLst/>
              <a:gdLst/>
              <a:ahLst/>
              <a:cxnLst/>
              <a:rect l="l" t="t" r="r" b="b"/>
              <a:pathLst>
                <a:path w="24306" h="5565" extrusionOk="0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23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1508" name="Google Shape;1508;p23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23"/>
          <p:cNvSpPr/>
          <p:nvPr/>
        </p:nvSpPr>
        <p:spPr>
          <a:xfrm>
            <a:off x="206503" y="539500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23"/>
          <p:cNvSpPr/>
          <p:nvPr/>
        </p:nvSpPr>
        <p:spPr>
          <a:xfrm>
            <a:off x="1096750" y="293096"/>
            <a:ext cx="94149" cy="45600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23"/>
          <p:cNvSpPr/>
          <p:nvPr/>
        </p:nvSpPr>
        <p:spPr>
          <a:xfrm>
            <a:off x="854525" y="228775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23"/>
          <p:cNvSpPr/>
          <p:nvPr/>
        </p:nvSpPr>
        <p:spPr>
          <a:xfrm>
            <a:off x="668241" y="383950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4" name="Google Shape;1514;p23"/>
          <p:cNvGrpSpPr/>
          <p:nvPr/>
        </p:nvGrpSpPr>
        <p:grpSpPr>
          <a:xfrm>
            <a:off x="7422934" y="4672780"/>
            <a:ext cx="308638" cy="265917"/>
            <a:chOff x="3378345" y="1904079"/>
            <a:chExt cx="497803" cy="428899"/>
          </a:xfrm>
        </p:grpSpPr>
        <p:sp>
          <p:nvSpPr>
            <p:cNvPr id="1515" name="Google Shape;1515;p23"/>
            <p:cNvSpPr/>
            <p:nvPr/>
          </p:nvSpPr>
          <p:spPr>
            <a:xfrm>
              <a:off x="3747305" y="2332752"/>
              <a:ext cx="40320" cy="225"/>
            </a:xfrm>
            <a:custGeom>
              <a:avLst/>
              <a:gdLst/>
              <a:ahLst/>
              <a:cxnLst/>
              <a:rect l="l" t="t" r="r" b="b"/>
              <a:pathLst>
                <a:path w="179" h="1" extrusionOk="0">
                  <a:moveTo>
                    <a:pt x="179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3435334" y="1959043"/>
              <a:ext cx="384051" cy="355911"/>
            </a:xfrm>
            <a:custGeom>
              <a:avLst/>
              <a:gdLst/>
              <a:ahLst/>
              <a:cxnLst/>
              <a:rect l="l" t="t" r="r" b="b"/>
              <a:pathLst>
                <a:path w="1705" h="1580" extrusionOk="0">
                  <a:moveTo>
                    <a:pt x="845" y="1"/>
                  </a:moveTo>
                  <a:lnTo>
                    <a:pt x="712" y="164"/>
                  </a:lnTo>
                  <a:lnTo>
                    <a:pt x="0" y="986"/>
                  </a:lnTo>
                  <a:lnTo>
                    <a:pt x="0" y="1580"/>
                  </a:lnTo>
                  <a:lnTo>
                    <a:pt x="1704" y="1580"/>
                  </a:lnTo>
                  <a:lnTo>
                    <a:pt x="1704" y="986"/>
                  </a:lnTo>
                  <a:lnTo>
                    <a:pt x="1002" y="16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3418440" y="2309550"/>
              <a:ext cx="417614" cy="15543"/>
            </a:xfrm>
            <a:custGeom>
              <a:avLst/>
              <a:gdLst/>
              <a:ahLst/>
              <a:cxnLst/>
              <a:rect l="l" t="t" r="r" b="b"/>
              <a:pathLst>
                <a:path w="1854" h="69" extrusionOk="0">
                  <a:moveTo>
                    <a:pt x="1" y="1"/>
                  </a:moveTo>
                  <a:lnTo>
                    <a:pt x="1" y="68"/>
                  </a:lnTo>
                  <a:lnTo>
                    <a:pt x="1854" y="68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3378345" y="1904079"/>
              <a:ext cx="497803" cy="285630"/>
            </a:xfrm>
            <a:custGeom>
              <a:avLst/>
              <a:gdLst/>
              <a:ahLst/>
              <a:cxnLst/>
              <a:rect l="l" t="t" r="r" b="b"/>
              <a:pathLst>
                <a:path w="2210" h="1268" extrusionOk="0">
                  <a:moveTo>
                    <a:pt x="1098" y="1"/>
                  </a:moveTo>
                  <a:lnTo>
                    <a:pt x="965" y="163"/>
                  </a:lnTo>
                  <a:lnTo>
                    <a:pt x="817" y="326"/>
                  </a:lnTo>
                  <a:lnTo>
                    <a:pt x="253" y="956"/>
                  </a:lnTo>
                  <a:lnTo>
                    <a:pt x="1" y="1237"/>
                  </a:lnTo>
                  <a:lnTo>
                    <a:pt x="253" y="1230"/>
                  </a:lnTo>
                  <a:lnTo>
                    <a:pt x="965" y="408"/>
                  </a:lnTo>
                  <a:lnTo>
                    <a:pt x="1098" y="245"/>
                  </a:lnTo>
                  <a:lnTo>
                    <a:pt x="1112" y="245"/>
                  </a:lnTo>
                  <a:lnTo>
                    <a:pt x="1255" y="408"/>
                  </a:lnTo>
                  <a:lnTo>
                    <a:pt x="1957" y="1230"/>
                  </a:lnTo>
                  <a:lnTo>
                    <a:pt x="1980" y="1260"/>
                  </a:lnTo>
                  <a:lnTo>
                    <a:pt x="2210" y="1267"/>
                  </a:lnTo>
                  <a:lnTo>
                    <a:pt x="2210" y="1267"/>
                  </a:lnTo>
                  <a:lnTo>
                    <a:pt x="1957" y="979"/>
                  </a:lnTo>
                  <a:lnTo>
                    <a:pt x="1424" y="364"/>
                  </a:lnTo>
                  <a:lnTo>
                    <a:pt x="1255" y="163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3628824" y="2172591"/>
              <a:ext cx="43924" cy="40322"/>
            </a:xfrm>
            <a:custGeom>
              <a:avLst/>
              <a:gdLst/>
              <a:ahLst/>
              <a:cxnLst/>
              <a:rect l="l" t="t" r="r" b="b"/>
              <a:pathLst>
                <a:path w="195" h="179" extrusionOk="0">
                  <a:moveTo>
                    <a:pt x="0" y="0"/>
                  </a:moveTo>
                  <a:lnTo>
                    <a:pt x="0" y="178"/>
                  </a:lnTo>
                  <a:lnTo>
                    <a:pt x="194" y="178"/>
                  </a:lnTo>
                  <a:lnTo>
                    <a:pt x="194" y="98"/>
                  </a:lnTo>
                  <a:cubicBezTo>
                    <a:pt x="171" y="61"/>
                    <a:pt x="150" y="24"/>
                    <a:pt x="1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3608776" y="2164481"/>
              <a:ext cx="17119" cy="5181"/>
            </a:xfrm>
            <a:custGeom>
              <a:avLst/>
              <a:gdLst/>
              <a:ahLst/>
              <a:cxnLst/>
              <a:rect l="l" t="t" r="r" b="b"/>
              <a:pathLst>
                <a:path w="76" h="23" extrusionOk="0">
                  <a:moveTo>
                    <a:pt x="75" y="1"/>
                  </a:moveTo>
                  <a:cubicBezTo>
                    <a:pt x="54" y="8"/>
                    <a:pt x="24" y="8"/>
                    <a:pt x="0" y="22"/>
                  </a:cubicBezTo>
                  <a:lnTo>
                    <a:pt x="75" y="2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3628824" y="2261119"/>
              <a:ext cx="43924" cy="41898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94" y="18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3583999" y="2261119"/>
              <a:ext cx="41896" cy="4189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85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3583999" y="2172591"/>
              <a:ext cx="41896" cy="40322"/>
            </a:xfrm>
            <a:custGeom>
              <a:avLst/>
              <a:gdLst/>
              <a:ahLst/>
              <a:cxnLst/>
              <a:rect l="l" t="t" r="r" b="b"/>
              <a:pathLst>
                <a:path w="186" h="179" extrusionOk="0">
                  <a:moveTo>
                    <a:pt x="75" y="0"/>
                  </a:moveTo>
                  <a:cubicBezTo>
                    <a:pt x="45" y="24"/>
                    <a:pt x="14" y="61"/>
                    <a:pt x="0" y="98"/>
                  </a:cubicBezTo>
                  <a:lnTo>
                    <a:pt x="0" y="178"/>
                  </a:lnTo>
                  <a:lnTo>
                    <a:pt x="185" y="17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3628824" y="2217868"/>
              <a:ext cx="43924" cy="40322"/>
            </a:xfrm>
            <a:custGeom>
              <a:avLst/>
              <a:gdLst/>
              <a:ahLst/>
              <a:cxnLst/>
              <a:rect l="l" t="t" r="r" b="b"/>
              <a:pathLst>
                <a:path w="195" h="179" extrusionOk="0">
                  <a:moveTo>
                    <a:pt x="0" y="0"/>
                  </a:moveTo>
                  <a:lnTo>
                    <a:pt x="0" y="178"/>
                  </a:lnTo>
                  <a:lnTo>
                    <a:pt x="194" y="17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3583999" y="2217868"/>
              <a:ext cx="41896" cy="40322"/>
            </a:xfrm>
            <a:custGeom>
              <a:avLst/>
              <a:gdLst/>
              <a:ahLst/>
              <a:cxnLst/>
              <a:rect l="l" t="t" r="r" b="b"/>
              <a:pathLst>
                <a:path w="186" h="179" extrusionOk="0">
                  <a:moveTo>
                    <a:pt x="0" y="0"/>
                  </a:moveTo>
                  <a:lnTo>
                    <a:pt x="0" y="178"/>
                  </a:lnTo>
                  <a:lnTo>
                    <a:pt x="185" y="17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3628824" y="2164481"/>
              <a:ext cx="18696" cy="5181"/>
            </a:xfrm>
            <a:custGeom>
              <a:avLst/>
              <a:gdLst/>
              <a:ahLst/>
              <a:cxnLst/>
              <a:rect l="l" t="t" r="r" b="b"/>
              <a:pathLst>
                <a:path w="83" h="23" extrusionOk="0">
                  <a:moveTo>
                    <a:pt x="0" y="1"/>
                  </a:moveTo>
                  <a:lnTo>
                    <a:pt x="0" y="22"/>
                  </a:lnTo>
                  <a:lnTo>
                    <a:pt x="82" y="22"/>
                  </a:lnTo>
                  <a:cubicBezTo>
                    <a:pt x="61" y="8"/>
                    <a:pt x="31" y="8"/>
                    <a:pt x="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3580620" y="2206155"/>
              <a:ext cx="225" cy="96862"/>
            </a:xfrm>
            <a:custGeom>
              <a:avLst/>
              <a:gdLst/>
              <a:ahLst/>
              <a:cxnLst/>
              <a:rect l="l" t="t" r="r" b="b"/>
              <a:pathLst>
                <a:path w="1" h="430" extrusionOk="0">
                  <a:moveTo>
                    <a:pt x="1" y="429"/>
                  </a:moveTo>
                  <a:lnTo>
                    <a:pt x="1" y="429"/>
                  </a:lnTo>
                  <a:lnTo>
                    <a:pt x="1" y="244"/>
                  </a:lnTo>
                  <a:lnTo>
                    <a:pt x="1" y="244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1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3674099" y="2206155"/>
              <a:ext cx="1802" cy="96862"/>
            </a:xfrm>
            <a:custGeom>
              <a:avLst/>
              <a:gdLst/>
              <a:ahLst/>
              <a:cxnLst/>
              <a:rect l="l" t="t" r="r" b="b"/>
              <a:pathLst>
                <a:path w="8" h="430" extrusionOk="0">
                  <a:moveTo>
                    <a:pt x="0" y="1"/>
                  </a:moveTo>
                  <a:lnTo>
                    <a:pt x="0" y="5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429"/>
                  </a:lnTo>
                  <a:lnTo>
                    <a:pt x="7" y="429"/>
                  </a:lnTo>
                  <a:lnTo>
                    <a:pt x="7" y="29"/>
                  </a:lnTo>
                  <a:cubicBezTo>
                    <a:pt x="7" y="22"/>
                    <a:pt x="7" y="1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3625670" y="2164481"/>
              <a:ext cx="225" cy="5181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3628824" y="2164481"/>
              <a:ext cx="225" cy="5181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3625670" y="2164481"/>
              <a:ext cx="3379" cy="5181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0" y="1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3583999" y="2216292"/>
              <a:ext cx="41896" cy="1802"/>
            </a:xfrm>
            <a:custGeom>
              <a:avLst/>
              <a:gdLst/>
              <a:ahLst/>
              <a:cxnLst/>
              <a:rect l="l" t="t" r="r" b="b"/>
              <a:pathLst>
                <a:path w="186" h="8" extrusionOk="0">
                  <a:moveTo>
                    <a:pt x="0" y="0"/>
                  </a:moveTo>
                  <a:lnTo>
                    <a:pt x="0" y="7"/>
                  </a:lnTo>
                  <a:lnTo>
                    <a:pt x="185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3580620" y="2194666"/>
              <a:ext cx="3604" cy="18246"/>
            </a:xfrm>
            <a:custGeom>
              <a:avLst/>
              <a:gdLst/>
              <a:ahLst/>
              <a:cxnLst/>
              <a:rect l="l" t="t" r="r" b="b"/>
              <a:pathLst>
                <a:path w="16" h="81" extrusionOk="0">
                  <a:moveTo>
                    <a:pt x="15" y="0"/>
                  </a:moveTo>
                  <a:cubicBezTo>
                    <a:pt x="8" y="14"/>
                    <a:pt x="1" y="36"/>
                    <a:pt x="1" y="52"/>
                  </a:cubicBezTo>
                  <a:lnTo>
                    <a:pt x="1" y="80"/>
                  </a:lnTo>
                  <a:lnTo>
                    <a:pt x="15" y="8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3607199" y="2169437"/>
              <a:ext cx="18696" cy="225"/>
            </a:xfrm>
            <a:custGeom>
              <a:avLst/>
              <a:gdLst/>
              <a:ahLst/>
              <a:cxnLst/>
              <a:rect l="l" t="t" r="r" b="b"/>
              <a:pathLst>
                <a:path w="83" h="1" extrusionOk="0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3600667" y="2172591"/>
              <a:ext cx="25228" cy="225"/>
            </a:xfrm>
            <a:custGeom>
              <a:avLst/>
              <a:gdLst/>
              <a:ahLst/>
              <a:cxnLst/>
              <a:rect l="l" t="t" r="r" b="b"/>
              <a:pathLst>
                <a:path w="112" h="1" extrusionOk="0">
                  <a:moveTo>
                    <a:pt x="1" y="0"/>
                  </a:moveTo>
                  <a:lnTo>
                    <a:pt x="111" y="0"/>
                  </a:lnTo>
                  <a:lnTo>
                    <a:pt x="1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3602244" y="2169437"/>
              <a:ext cx="23651" cy="3379"/>
            </a:xfrm>
            <a:custGeom>
              <a:avLst/>
              <a:gdLst/>
              <a:ahLst/>
              <a:cxnLst/>
              <a:rect l="l" t="t" r="r" b="b"/>
              <a:pathLst>
                <a:path w="105" h="15" extrusionOk="0">
                  <a:moveTo>
                    <a:pt x="22" y="0"/>
                  </a:moveTo>
                  <a:cubicBezTo>
                    <a:pt x="15" y="7"/>
                    <a:pt x="8" y="7"/>
                    <a:pt x="1" y="14"/>
                  </a:cubicBezTo>
                  <a:lnTo>
                    <a:pt x="104" y="14"/>
                  </a:lnTo>
                  <a:lnTo>
                    <a:pt x="104" y="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3625670" y="2169437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3625670" y="2172591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3625670" y="2171014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3625670" y="2169437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3628824" y="2216292"/>
              <a:ext cx="42347" cy="1802"/>
            </a:xfrm>
            <a:custGeom>
              <a:avLst/>
              <a:gdLst/>
              <a:ahLst/>
              <a:cxnLst/>
              <a:rect l="l" t="t" r="r" b="b"/>
              <a:pathLst>
                <a:path w="188" h="8" extrusionOk="0">
                  <a:moveTo>
                    <a:pt x="0" y="0"/>
                  </a:moveTo>
                  <a:lnTo>
                    <a:pt x="0" y="7"/>
                  </a:lnTo>
                  <a:lnTo>
                    <a:pt x="187" y="7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3672522" y="2194666"/>
              <a:ext cx="1802" cy="18246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0" y="0"/>
                  </a:moveTo>
                  <a:lnTo>
                    <a:pt x="0" y="80"/>
                  </a:lnTo>
                  <a:lnTo>
                    <a:pt x="7" y="80"/>
                  </a:lnTo>
                  <a:lnTo>
                    <a:pt x="7" y="52"/>
                  </a:lnTo>
                  <a:cubicBezTo>
                    <a:pt x="7" y="36"/>
                    <a:pt x="7" y="1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3628824" y="2169437"/>
              <a:ext cx="20272" cy="225"/>
            </a:xfrm>
            <a:custGeom>
              <a:avLst/>
              <a:gdLst/>
              <a:ahLst/>
              <a:cxnLst/>
              <a:rect l="l" t="t" r="r" b="b"/>
              <a:pathLst>
                <a:path w="90" h="1" extrusionOk="0">
                  <a:moveTo>
                    <a:pt x="0" y="0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628824" y="2172591"/>
              <a:ext cx="25453" cy="225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0" y="0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3628824" y="2169437"/>
              <a:ext cx="23876" cy="3379"/>
            </a:xfrm>
            <a:custGeom>
              <a:avLst/>
              <a:gdLst/>
              <a:ahLst/>
              <a:cxnLst/>
              <a:rect l="l" t="t" r="r" b="b"/>
              <a:pathLst>
                <a:path w="106" h="15" extrusionOk="0">
                  <a:moveTo>
                    <a:pt x="0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105" y="14"/>
                  </a:lnTo>
                  <a:cubicBezTo>
                    <a:pt x="105" y="7"/>
                    <a:pt x="98" y="7"/>
                    <a:pt x="8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3625670" y="2172591"/>
              <a:ext cx="225" cy="40322"/>
            </a:xfrm>
            <a:custGeom>
              <a:avLst/>
              <a:gdLst/>
              <a:ahLst/>
              <a:cxnLst/>
              <a:rect l="l" t="t" r="r" b="b"/>
              <a:pathLst>
                <a:path w="1" h="179" extrusionOk="0">
                  <a:moveTo>
                    <a:pt x="0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3628824" y="2172591"/>
              <a:ext cx="225" cy="40322"/>
            </a:xfrm>
            <a:custGeom>
              <a:avLst/>
              <a:gdLst/>
              <a:ahLst/>
              <a:cxnLst/>
              <a:rect l="l" t="t" r="r" b="b"/>
              <a:pathLst>
                <a:path w="1" h="179" extrusionOk="0">
                  <a:moveTo>
                    <a:pt x="0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628824" y="2216292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3625670" y="2172591"/>
              <a:ext cx="3379" cy="40322"/>
            </a:xfrm>
            <a:custGeom>
              <a:avLst/>
              <a:gdLst/>
              <a:ahLst/>
              <a:cxnLst/>
              <a:rect l="l" t="t" r="r" b="b"/>
              <a:pathLst>
                <a:path w="15" h="179" extrusionOk="0">
                  <a:moveTo>
                    <a:pt x="0" y="0"/>
                  </a:moveTo>
                  <a:lnTo>
                    <a:pt x="0" y="178"/>
                  </a:lnTo>
                  <a:lnTo>
                    <a:pt x="14" y="1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3628824" y="2172591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3628824" y="2171014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3628824" y="2169437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3628824" y="2169437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3628824" y="2169437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3628824" y="2169437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3628824" y="2172591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3628824" y="2171014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3628824" y="2171014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3625670" y="2169437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3625670" y="2172591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3625670" y="2169437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3625670" y="2169437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3628824" y="2169437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3628824" y="2169437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3625670" y="2169437"/>
              <a:ext cx="3379" cy="2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3628824" y="2169437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3625670" y="2172591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3625670" y="2171014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3625670" y="2169437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3628824" y="2172591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3628824" y="2169437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3628824" y="2172591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3628824" y="2171014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3628824" y="2169437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3628824" y="2172591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3628824" y="2169437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3625670" y="2172591"/>
              <a:ext cx="3379" cy="2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3625670" y="2169437"/>
              <a:ext cx="3379" cy="3379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3583999" y="2212687"/>
              <a:ext cx="41896" cy="2253"/>
            </a:xfrm>
            <a:custGeom>
              <a:avLst/>
              <a:gdLst/>
              <a:ahLst/>
              <a:cxnLst/>
              <a:rect l="l" t="t" r="r" b="b"/>
              <a:pathLst>
                <a:path w="186" h="10" extrusionOk="0">
                  <a:moveTo>
                    <a:pt x="0" y="0"/>
                  </a:moveTo>
                  <a:lnTo>
                    <a:pt x="0" y="9"/>
                  </a:lnTo>
                  <a:lnTo>
                    <a:pt x="185" y="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3580620" y="2217868"/>
              <a:ext cx="3604" cy="40322"/>
            </a:xfrm>
            <a:custGeom>
              <a:avLst/>
              <a:gdLst/>
              <a:ahLst/>
              <a:cxnLst/>
              <a:rect l="l" t="t" r="r" b="b"/>
              <a:pathLst>
                <a:path w="16" h="179" extrusionOk="0">
                  <a:moveTo>
                    <a:pt x="1" y="0"/>
                  </a:moveTo>
                  <a:lnTo>
                    <a:pt x="1" y="178"/>
                  </a:lnTo>
                  <a:lnTo>
                    <a:pt x="15" y="17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3580620" y="2212687"/>
              <a:ext cx="45275" cy="5406"/>
            </a:xfrm>
            <a:custGeom>
              <a:avLst/>
              <a:gdLst/>
              <a:ahLst/>
              <a:cxnLst/>
              <a:rect l="l" t="t" r="r" b="b"/>
              <a:pathLst>
                <a:path w="201" h="24" extrusionOk="0">
                  <a:moveTo>
                    <a:pt x="1" y="0"/>
                  </a:moveTo>
                  <a:lnTo>
                    <a:pt x="1" y="23"/>
                  </a:lnTo>
                  <a:lnTo>
                    <a:pt x="15" y="23"/>
                  </a:lnTo>
                  <a:lnTo>
                    <a:pt x="15" y="16"/>
                  </a:lnTo>
                  <a:lnTo>
                    <a:pt x="200" y="16"/>
                  </a:lnTo>
                  <a:lnTo>
                    <a:pt x="200" y="9"/>
                  </a:lnTo>
                  <a:lnTo>
                    <a:pt x="15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3628824" y="2212687"/>
              <a:ext cx="43924" cy="2253"/>
            </a:xfrm>
            <a:custGeom>
              <a:avLst/>
              <a:gdLst/>
              <a:ahLst/>
              <a:cxnLst/>
              <a:rect l="l" t="t" r="r" b="b"/>
              <a:pathLst>
                <a:path w="195" h="10" extrusionOk="0">
                  <a:moveTo>
                    <a:pt x="0" y="0"/>
                  </a:moveTo>
                  <a:lnTo>
                    <a:pt x="0" y="9"/>
                  </a:lnTo>
                  <a:lnTo>
                    <a:pt x="194" y="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3670945" y="2217868"/>
              <a:ext cx="3379" cy="40322"/>
            </a:xfrm>
            <a:custGeom>
              <a:avLst/>
              <a:gdLst/>
              <a:ahLst/>
              <a:cxnLst/>
              <a:rect l="l" t="t" r="r" b="b"/>
              <a:pathLst>
                <a:path w="15" h="179" extrusionOk="0">
                  <a:moveTo>
                    <a:pt x="0" y="0"/>
                  </a:moveTo>
                  <a:lnTo>
                    <a:pt x="0" y="178"/>
                  </a:lnTo>
                  <a:lnTo>
                    <a:pt x="14" y="1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3628824" y="2212687"/>
              <a:ext cx="45500" cy="5406"/>
            </a:xfrm>
            <a:custGeom>
              <a:avLst/>
              <a:gdLst/>
              <a:ahLst/>
              <a:cxnLst/>
              <a:rect l="l" t="t" r="r" b="b"/>
              <a:pathLst>
                <a:path w="202" h="24" extrusionOk="0">
                  <a:moveTo>
                    <a:pt x="194" y="0"/>
                  </a:moveTo>
                  <a:lnTo>
                    <a:pt x="194" y="9"/>
                  </a:lnTo>
                  <a:lnTo>
                    <a:pt x="0" y="9"/>
                  </a:lnTo>
                  <a:lnTo>
                    <a:pt x="0" y="16"/>
                  </a:lnTo>
                  <a:lnTo>
                    <a:pt x="187" y="16"/>
                  </a:lnTo>
                  <a:lnTo>
                    <a:pt x="187" y="23"/>
                  </a:lnTo>
                  <a:lnTo>
                    <a:pt x="201" y="2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3628824" y="2212687"/>
              <a:ext cx="225" cy="3829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0"/>
                  </a:moveTo>
                  <a:lnTo>
                    <a:pt x="0" y="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3628824" y="2212687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3625670" y="2217868"/>
              <a:ext cx="225" cy="40322"/>
            </a:xfrm>
            <a:custGeom>
              <a:avLst/>
              <a:gdLst/>
              <a:ahLst/>
              <a:cxnLst/>
              <a:rect l="l" t="t" r="r" b="b"/>
              <a:pathLst>
                <a:path w="1" h="179" extrusionOk="0">
                  <a:moveTo>
                    <a:pt x="0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3625670" y="2212687"/>
              <a:ext cx="225" cy="225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3625670" y="2214715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3625670" y="2212687"/>
              <a:ext cx="225" cy="5406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9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3628824" y="2217868"/>
              <a:ext cx="225" cy="40322"/>
            </a:xfrm>
            <a:custGeom>
              <a:avLst/>
              <a:gdLst/>
              <a:ahLst/>
              <a:cxnLst/>
              <a:rect l="l" t="t" r="r" b="b"/>
              <a:pathLst>
                <a:path w="1" h="179" extrusionOk="0">
                  <a:moveTo>
                    <a:pt x="0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3628824" y="2212687"/>
              <a:ext cx="225" cy="5406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3"/>
                  </a:moveTo>
                  <a:lnTo>
                    <a:pt x="0" y="23"/>
                  </a:lnTo>
                  <a:lnTo>
                    <a:pt x="0" y="16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3628824" y="2212687"/>
              <a:ext cx="225" cy="5406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3625670" y="2217868"/>
              <a:ext cx="3379" cy="40322"/>
            </a:xfrm>
            <a:custGeom>
              <a:avLst/>
              <a:gdLst/>
              <a:ahLst/>
              <a:cxnLst/>
              <a:rect l="l" t="t" r="r" b="b"/>
              <a:pathLst>
                <a:path w="15" h="179" extrusionOk="0">
                  <a:moveTo>
                    <a:pt x="0" y="0"/>
                  </a:moveTo>
                  <a:lnTo>
                    <a:pt x="0" y="178"/>
                  </a:lnTo>
                  <a:lnTo>
                    <a:pt x="14" y="17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3625670" y="2212687"/>
              <a:ext cx="225" cy="5406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3625670" y="2212687"/>
              <a:ext cx="3379" cy="5406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0" y="0"/>
                  </a:moveTo>
                  <a:lnTo>
                    <a:pt x="0" y="23"/>
                  </a:lnTo>
                  <a:lnTo>
                    <a:pt x="14" y="2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3580620" y="2302792"/>
              <a:ext cx="45275" cy="3829"/>
            </a:xfrm>
            <a:custGeom>
              <a:avLst/>
              <a:gdLst/>
              <a:ahLst/>
              <a:cxnLst/>
              <a:rect l="l" t="t" r="r" b="b"/>
              <a:pathLst>
                <a:path w="201" h="17" extrusionOk="0">
                  <a:moveTo>
                    <a:pt x="1" y="0"/>
                  </a:moveTo>
                  <a:lnTo>
                    <a:pt x="1" y="16"/>
                  </a:lnTo>
                  <a:lnTo>
                    <a:pt x="200" y="1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3580620" y="2261119"/>
              <a:ext cx="3604" cy="41898"/>
            </a:xfrm>
            <a:custGeom>
              <a:avLst/>
              <a:gdLst/>
              <a:ahLst/>
              <a:cxnLst/>
              <a:rect l="l" t="t" r="r" b="b"/>
              <a:pathLst>
                <a:path w="16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5" y="18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3580620" y="2257965"/>
              <a:ext cx="45275" cy="225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1" y="0"/>
                  </a:moveTo>
                  <a:lnTo>
                    <a:pt x="1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3583999" y="2261119"/>
              <a:ext cx="41896" cy="225"/>
            </a:xfrm>
            <a:custGeom>
              <a:avLst/>
              <a:gdLst/>
              <a:ahLst/>
              <a:cxnLst/>
              <a:rect l="l" t="t" r="r" b="b"/>
              <a:pathLst>
                <a:path w="186" h="1" extrusionOk="0">
                  <a:moveTo>
                    <a:pt x="0" y="0"/>
                  </a:move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3580620" y="2257965"/>
              <a:ext cx="45275" cy="3379"/>
            </a:xfrm>
            <a:custGeom>
              <a:avLst/>
              <a:gdLst/>
              <a:ahLst/>
              <a:cxnLst/>
              <a:rect l="l" t="t" r="r" b="b"/>
              <a:pathLst>
                <a:path w="201" h="15" extrusionOk="0">
                  <a:moveTo>
                    <a:pt x="1" y="0"/>
                  </a:moveTo>
                  <a:lnTo>
                    <a:pt x="1" y="14"/>
                  </a:lnTo>
                  <a:lnTo>
                    <a:pt x="200" y="14"/>
                  </a:lnTo>
                  <a:lnTo>
                    <a:pt x="200" y="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3625670" y="225796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3625670" y="2261119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3625670" y="2259542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3625670" y="2257965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3628824" y="2302792"/>
              <a:ext cx="45500" cy="3829"/>
            </a:xfrm>
            <a:custGeom>
              <a:avLst/>
              <a:gdLst/>
              <a:ahLst/>
              <a:cxnLst/>
              <a:rect l="l" t="t" r="r" b="b"/>
              <a:pathLst>
                <a:path w="202" h="17" extrusionOk="0">
                  <a:moveTo>
                    <a:pt x="0" y="0"/>
                  </a:moveTo>
                  <a:lnTo>
                    <a:pt x="0" y="16"/>
                  </a:lnTo>
                  <a:lnTo>
                    <a:pt x="201" y="1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3672522" y="2261119"/>
              <a:ext cx="1802" cy="41898"/>
            </a:xfrm>
            <a:custGeom>
              <a:avLst/>
              <a:gdLst/>
              <a:ahLst/>
              <a:cxnLst/>
              <a:rect l="l" t="t" r="r" b="b"/>
              <a:pathLst>
                <a:path w="8" h="186" extrusionOk="0">
                  <a:moveTo>
                    <a:pt x="0" y="0"/>
                  </a:moveTo>
                  <a:lnTo>
                    <a:pt x="0" y="185"/>
                  </a:lnTo>
                  <a:lnTo>
                    <a:pt x="7" y="18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3628824" y="2257965"/>
              <a:ext cx="42347" cy="225"/>
            </a:xfrm>
            <a:custGeom>
              <a:avLst/>
              <a:gdLst/>
              <a:ahLst/>
              <a:cxnLst/>
              <a:rect l="l" t="t" r="r" b="b"/>
              <a:pathLst>
                <a:path w="188" h="1" extrusionOk="0">
                  <a:moveTo>
                    <a:pt x="0" y="0"/>
                  </a:move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3628824" y="2261119"/>
              <a:ext cx="45500" cy="225"/>
            </a:xfrm>
            <a:custGeom>
              <a:avLst/>
              <a:gdLst/>
              <a:ahLst/>
              <a:cxnLst/>
              <a:rect l="l" t="t" r="r" b="b"/>
              <a:pathLst>
                <a:path w="202" h="1" extrusionOk="0">
                  <a:moveTo>
                    <a:pt x="0" y="0"/>
                  </a:moveTo>
                  <a:lnTo>
                    <a:pt x="194" y="0"/>
                  </a:lnTo>
                  <a:lnTo>
                    <a:pt x="201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3628824" y="2257965"/>
              <a:ext cx="45500" cy="3379"/>
            </a:xfrm>
            <a:custGeom>
              <a:avLst/>
              <a:gdLst/>
              <a:ahLst/>
              <a:cxnLst/>
              <a:rect l="l" t="t" r="r" b="b"/>
              <a:pathLst>
                <a:path w="202" h="15" extrusionOk="0">
                  <a:moveTo>
                    <a:pt x="0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201" y="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3625670" y="2302792"/>
              <a:ext cx="225" cy="3829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3625670" y="2261119"/>
              <a:ext cx="225" cy="41898"/>
            </a:xfrm>
            <a:custGeom>
              <a:avLst/>
              <a:gdLst/>
              <a:ahLst/>
              <a:cxnLst/>
              <a:rect l="l" t="t" r="r" b="b"/>
              <a:pathLst>
                <a:path w="1" h="186" extrusionOk="0">
                  <a:moveTo>
                    <a:pt x="0" y="0"/>
                  </a:move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3628824" y="2302792"/>
              <a:ext cx="225" cy="3829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3628824" y="2261119"/>
              <a:ext cx="225" cy="41898"/>
            </a:xfrm>
            <a:custGeom>
              <a:avLst/>
              <a:gdLst/>
              <a:ahLst/>
              <a:cxnLst/>
              <a:rect l="l" t="t" r="r" b="b"/>
              <a:pathLst>
                <a:path w="1" h="186" extrusionOk="0">
                  <a:moveTo>
                    <a:pt x="0" y="0"/>
                  </a:move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3625670" y="2302792"/>
              <a:ext cx="3379" cy="3829"/>
            </a:xfrm>
            <a:custGeom>
              <a:avLst/>
              <a:gdLst/>
              <a:ahLst/>
              <a:cxnLst/>
              <a:rect l="l" t="t" r="r" b="b"/>
              <a:pathLst>
                <a:path w="15" h="17" extrusionOk="0">
                  <a:moveTo>
                    <a:pt x="0" y="0"/>
                  </a:moveTo>
                  <a:lnTo>
                    <a:pt x="0" y="16"/>
                  </a:lnTo>
                  <a:lnTo>
                    <a:pt x="14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3625670" y="2261119"/>
              <a:ext cx="3379" cy="41898"/>
            </a:xfrm>
            <a:custGeom>
              <a:avLst/>
              <a:gdLst/>
              <a:ahLst/>
              <a:cxnLst/>
              <a:rect l="l" t="t" r="r" b="b"/>
              <a:pathLst>
                <a:path w="15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4" y="18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3628824" y="2261119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3628824" y="2259542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3628824" y="225796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3628824" y="225796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3628824" y="2257965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3628824" y="2257965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3628824" y="2261119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3628824" y="2259542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3628824" y="2257965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3625670" y="225796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3625670" y="2261119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3625670" y="2257965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3625670" y="225796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3628824" y="225796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3628824" y="225796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3625670" y="2257965"/>
              <a:ext cx="3379" cy="2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3628824" y="2257965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3625670" y="2261119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3625670" y="2259542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3625670" y="2257965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3628824" y="2261119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3628824" y="2257965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3628824" y="2261119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3628824" y="2259542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3628824" y="2257965"/>
              <a:ext cx="225" cy="1802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3628824" y="2261119"/>
              <a:ext cx="225" cy="2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3628824" y="2257965"/>
              <a:ext cx="225" cy="3379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3625670" y="2261119"/>
              <a:ext cx="3379" cy="2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3625670" y="2257965"/>
              <a:ext cx="3379" cy="3379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3578818" y="2164481"/>
              <a:ext cx="98660" cy="143716"/>
            </a:xfrm>
            <a:custGeom>
              <a:avLst/>
              <a:gdLst/>
              <a:ahLst/>
              <a:cxnLst/>
              <a:rect l="l" t="t" r="r" b="b"/>
              <a:pathLst>
                <a:path w="438" h="638" extrusionOk="0">
                  <a:moveTo>
                    <a:pt x="215" y="22"/>
                  </a:moveTo>
                  <a:cubicBezTo>
                    <a:pt x="327" y="22"/>
                    <a:pt x="416" y="111"/>
                    <a:pt x="416" y="223"/>
                  </a:cubicBezTo>
                  <a:lnTo>
                    <a:pt x="416" y="614"/>
                  </a:lnTo>
                  <a:lnTo>
                    <a:pt x="16" y="614"/>
                  </a:lnTo>
                  <a:lnTo>
                    <a:pt x="16" y="223"/>
                  </a:lnTo>
                  <a:cubicBezTo>
                    <a:pt x="16" y="111"/>
                    <a:pt x="105" y="22"/>
                    <a:pt x="215" y="22"/>
                  </a:cubicBezTo>
                  <a:close/>
                  <a:moveTo>
                    <a:pt x="215" y="1"/>
                  </a:moveTo>
                  <a:cubicBezTo>
                    <a:pt x="98" y="1"/>
                    <a:pt x="0" y="104"/>
                    <a:pt x="0" y="223"/>
                  </a:cubicBezTo>
                  <a:lnTo>
                    <a:pt x="0" y="637"/>
                  </a:lnTo>
                  <a:lnTo>
                    <a:pt x="438" y="637"/>
                  </a:lnTo>
                  <a:lnTo>
                    <a:pt x="438" y="223"/>
                  </a:lnTo>
                  <a:cubicBezTo>
                    <a:pt x="438" y="104"/>
                    <a:pt x="341" y="1"/>
                    <a:pt x="21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4"/>
          <p:cNvSpPr txBox="1">
            <a:spLocks noGrp="1"/>
          </p:cNvSpPr>
          <p:nvPr>
            <p:ph type="title"/>
          </p:nvPr>
        </p:nvSpPr>
        <p:spPr>
          <a:xfrm>
            <a:off x="1336200" y="445025"/>
            <a:ext cx="64716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24"/>
          <p:cNvSpPr txBox="1">
            <a:spLocks noGrp="1"/>
          </p:cNvSpPr>
          <p:nvPr>
            <p:ph type="subTitle" idx="1"/>
          </p:nvPr>
        </p:nvSpPr>
        <p:spPr>
          <a:xfrm>
            <a:off x="1109155" y="249088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0" name="Google Shape;1650;p24"/>
          <p:cNvSpPr txBox="1">
            <a:spLocks noGrp="1"/>
          </p:cNvSpPr>
          <p:nvPr>
            <p:ph type="subTitle" idx="2"/>
          </p:nvPr>
        </p:nvSpPr>
        <p:spPr>
          <a:xfrm>
            <a:off x="3579000" y="249088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24"/>
          <p:cNvSpPr txBox="1">
            <a:spLocks noGrp="1"/>
          </p:cNvSpPr>
          <p:nvPr>
            <p:ph type="subTitle" idx="3"/>
          </p:nvPr>
        </p:nvSpPr>
        <p:spPr>
          <a:xfrm>
            <a:off x="1109155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2" name="Google Shape;1652;p24"/>
          <p:cNvSpPr txBox="1">
            <a:spLocks noGrp="1"/>
          </p:cNvSpPr>
          <p:nvPr>
            <p:ph type="subTitle" idx="4"/>
          </p:nvPr>
        </p:nvSpPr>
        <p:spPr>
          <a:xfrm>
            <a:off x="3579000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3" name="Google Shape;1653;p24"/>
          <p:cNvSpPr txBox="1">
            <a:spLocks noGrp="1"/>
          </p:cNvSpPr>
          <p:nvPr>
            <p:ph type="subTitle" idx="5"/>
          </p:nvPr>
        </p:nvSpPr>
        <p:spPr>
          <a:xfrm>
            <a:off x="6048845" y="249088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4" name="Google Shape;1654;p24"/>
          <p:cNvSpPr txBox="1">
            <a:spLocks noGrp="1"/>
          </p:cNvSpPr>
          <p:nvPr>
            <p:ph type="subTitle" idx="6"/>
          </p:nvPr>
        </p:nvSpPr>
        <p:spPr>
          <a:xfrm>
            <a:off x="6048845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5" name="Google Shape;1655;p24"/>
          <p:cNvSpPr txBox="1">
            <a:spLocks noGrp="1"/>
          </p:cNvSpPr>
          <p:nvPr>
            <p:ph type="subTitle" idx="7"/>
          </p:nvPr>
        </p:nvSpPr>
        <p:spPr>
          <a:xfrm>
            <a:off x="1113055" y="2271594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6" name="Google Shape;1656;p24"/>
          <p:cNvSpPr txBox="1">
            <a:spLocks noGrp="1"/>
          </p:cNvSpPr>
          <p:nvPr>
            <p:ph type="subTitle" idx="8"/>
          </p:nvPr>
        </p:nvSpPr>
        <p:spPr>
          <a:xfrm>
            <a:off x="3582900" y="2271594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7" name="Google Shape;1657;p24"/>
          <p:cNvSpPr txBox="1">
            <a:spLocks noGrp="1"/>
          </p:cNvSpPr>
          <p:nvPr>
            <p:ph type="subTitle" idx="9"/>
          </p:nvPr>
        </p:nvSpPr>
        <p:spPr>
          <a:xfrm>
            <a:off x="6052745" y="2271594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8" name="Google Shape;1658;p24"/>
          <p:cNvSpPr txBox="1">
            <a:spLocks noGrp="1"/>
          </p:cNvSpPr>
          <p:nvPr>
            <p:ph type="subTitle" idx="13"/>
          </p:nvPr>
        </p:nvSpPr>
        <p:spPr>
          <a:xfrm>
            <a:off x="1113055" y="39106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9" name="Google Shape;1659;p24"/>
          <p:cNvSpPr txBox="1">
            <a:spLocks noGrp="1"/>
          </p:cNvSpPr>
          <p:nvPr>
            <p:ph type="subTitle" idx="14"/>
          </p:nvPr>
        </p:nvSpPr>
        <p:spPr>
          <a:xfrm>
            <a:off x="3582900" y="39106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0" name="Google Shape;1660;p24"/>
          <p:cNvSpPr txBox="1">
            <a:spLocks noGrp="1"/>
          </p:cNvSpPr>
          <p:nvPr>
            <p:ph type="subTitle" idx="15"/>
          </p:nvPr>
        </p:nvSpPr>
        <p:spPr>
          <a:xfrm>
            <a:off x="6052745" y="39106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1" name="Google Shape;1661;p24"/>
          <p:cNvSpPr/>
          <p:nvPr/>
        </p:nvSpPr>
        <p:spPr>
          <a:xfrm>
            <a:off x="232740" y="335183"/>
            <a:ext cx="230824" cy="68683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24"/>
          <p:cNvSpPr/>
          <p:nvPr/>
        </p:nvSpPr>
        <p:spPr>
          <a:xfrm>
            <a:off x="510247" y="165154"/>
            <a:ext cx="246884" cy="246892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24"/>
          <p:cNvSpPr/>
          <p:nvPr/>
        </p:nvSpPr>
        <p:spPr>
          <a:xfrm>
            <a:off x="638447" y="165142"/>
            <a:ext cx="535741" cy="149440"/>
          </a:xfrm>
          <a:custGeom>
            <a:avLst/>
            <a:gdLst/>
            <a:ahLst/>
            <a:cxnLst/>
            <a:rect l="l" t="t" r="r" b="b"/>
            <a:pathLst>
              <a:path w="6833" h="1906" extrusionOk="0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24"/>
          <p:cNvSpPr/>
          <p:nvPr/>
        </p:nvSpPr>
        <p:spPr>
          <a:xfrm>
            <a:off x="7781163" y="4730242"/>
            <a:ext cx="749552" cy="204402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24"/>
          <p:cNvSpPr/>
          <p:nvPr/>
        </p:nvSpPr>
        <p:spPr>
          <a:xfrm>
            <a:off x="7617200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6" name="Google Shape;1666;p24"/>
          <p:cNvGrpSpPr/>
          <p:nvPr/>
        </p:nvGrpSpPr>
        <p:grpSpPr>
          <a:xfrm>
            <a:off x="4746249" y="4938638"/>
            <a:ext cx="2749703" cy="122913"/>
            <a:chOff x="5024149" y="4918613"/>
            <a:chExt cx="2749703" cy="122913"/>
          </a:xfrm>
        </p:grpSpPr>
        <p:sp>
          <p:nvSpPr>
            <p:cNvPr id="1667" name="Google Shape;1667;p24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24"/>
          <p:cNvGrpSpPr/>
          <p:nvPr/>
        </p:nvGrpSpPr>
        <p:grpSpPr>
          <a:xfrm>
            <a:off x="8614955" y="4567658"/>
            <a:ext cx="332881" cy="370817"/>
            <a:chOff x="6354733" y="3914449"/>
            <a:chExt cx="375627" cy="418435"/>
          </a:xfrm>
        </p:grpSpPr>
        <p:sp>
          <p:nvSpPr>
            <p:cNvPr id="1698" name="Google Shape;1698;p24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24"/>
          <p:cNvGrpSpPr/>
          <p:nvPr/>
        </p:nvGrpSpPr>
        <p:grpSpPr>
          <a:xfrm>
            <a:off x="8412084" y="4567658"/>
            <a:ext cx="332881" cy="370817"/>
            <a:chOff x="6354733" y="3914449"/>
            <a:chExt cx="375627" cy="418435"/>
          </a:xfrm>
        </p:grpSpPr>
        <p:sp>
          <p:nvSpPr>
            <p:cNvPr id="1705" name="Google Shape;1705;p24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25"/>
          <p:cNvSpPr txBox="1">
            <a:spLocks noGrp="1"/>
          </p:cNvSpPr>
          <p:nvPr>
            <p:ph type="title" hasCustomPrompt="1"/>
          </p:nvPr>
        </p:nvSpPr>
        <p:spPr>
          <a:xfrm>
            <a:off x="791563" y="692375"/>
            <a:ext cx="3657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3" name="Google Shape;1713;p25"/>
          <p:cNvSpPr txBox="1">
            <a:spLocks noGrp="1"/>
          </p:cNvSpPr>
          <p:nvPr>
            <p:ph type="subTitle" idx="1"/>
          </p:nvPr>
        </p:nvSpPr>
        <p:spPr>
          <a:xfrm>
            <a:off x="791563" y="1297976"/>
            <a:ext cx="365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14" name="Google Shape;1714;p25"/>
          <p:cNvSpPr txBox="1">
            <a:spLocks noGrp="1"/>
          </p:cNvSpPr>
          <p:nvPr>
            <p:ph type="title" idx="2" hasCustomPrompt="1"/>
          </p:nvPr>
        </p:nvSpPr>
        <p:spPr>
          <a:xfrm>
            <a:off x="4694838" y="692375"/>
            <a:ext cx="3657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5" name="Google Shape;1715;p25"/>
          <p:cNvSpPr txBox="1">
            <a:spLocks noGrp="1"/>
          </p:cNvSpPr>
          <p:nvPr>
            <p:ph type="subTitle" idx="3"/>
          </p:nvPr>
        </p:nvSpPr>
        <p:spPr>
          <a:xfrm>
            <a:off x="4694838" y="1310696"/>
            <a:ext cx="3657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16" name="Google Shape;1716;p25"/>
          <p:cNvSpPr txBox="1">
            <a:spLocks noGrp="1"/>
          </p:cNvSpPr>
          <p:nvPr>
            <p:ph type="title" idx="4" hasCustomPrompt="1"/>
          </p:nvPr>
        </p:nvSpPr>
        <p:spPr>
          <a:xfrm>
            <a:off x="2286000" y="2491375"/>
            <a:ext cx="4572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7" name="Google Shape;1717;p25"/>
          <p:cNvSpPr txBox="1">
            <a:spLocks noGrp="1"/>
          </p:cNvSpPr>
          <p:nvPr>
            <p:ph type="subTitle" idx="5"/>
          </p:nvPr>
        </p:nvSpPr>
        <p:spPr>
          <a:xfrm>
            <a:off x="2286000" y="3122401"/>
            <a:ext cx="457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718" name="Google Shape;1718;p25"/>
          <p:cNvGrpSpPr/>
          <p:nvPr/>
        </p:nvGrpSpPr>
        <p:grpSpPr>
          <a:xfrm>
            <a:off x="7189524" y="4692063"/>
            <a:ext cx="2749703" cy="122913"/>
            <a:chOff x="5024149" y="4918613"/>
            <a:chExt cx="2749703" cy="122913"/>
          </a:xfrm>
        </p:grpSpPr>
        <p:sp>
          <p:nvSpPr>
            <p:cNvPr id="1719" name="Google Shape;1719;p25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5"/>
          <p:cNvGrpSpPr/>
          <p:nvPr/>
        </p:nvGrpSpPr>
        <p:grpSpPr>
          <a:xfrm>
            <a:off x="-839676" y="4692063"/>
            <a:ext cx="2749703" cy="122913"/>
            <a:chOff x="5024149" y="4918613"/>
            <a:chExt cx="2749703" cy="122913"/>
          </a:xfrm>
        </p:grpSpPr>
        <p:sp>
          <p:nvSpPr>
            <p:cNvPr id="1750" name="Google Shape;1750;p25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5"/>
          <p:cNvSpPr/>
          <p:nvPr/>
        </p:nvSpPr>
        <p:spPr>
          <a:xfrm flipH="1">
            <a:off x="-839675" y="4950300"/>
            <a:ext cx="2926800" cy="365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25"/>
          <p:cNvSpPr/>
          <p:nvPr/>
        </p:nvSpPr>
        <p:spPr>
          <a:xfrm>
            <a:off x="7042100" y="4950300"/>
            <a:ext cx="2926800" cy="365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26"/>
          <p:cNvSpPr txBox="1">
            <a:spLocks noGrp="1"/>
          </p:cNvSpPr>
          <p:nvPr>
            <p:ph type="title" hasCustomPrompt="1"/>
          </p:nvPr>
        </p:nvSpPr>
        <p:spPr>
          <a:xfrm>
            <a:off x="1325650" y="123130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4" name="Google Shape;1784;p26"/>
          <p:cNvSpPr txBox="1">
            <a:spLocks noGrp="1"/>
          </p:cNvSpPr>
          <p:nvPr>
            <p:ph type="subTitle" idx="1"/>
          </p:nvPr>
        </p:nvSpPr>
        <p:spPr>
          <a:xfrm>
            <a:off x="882100" y="3562500"/>
            <a:ext cx="22860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85" name="Google Shape;1785;p26"/>
          <p:cNvSpPr txBox="1">
            <a:spLocks noGrp="1"/>
          </p:cNvSpPr>
          <p:nvPr>
            <p:ph type="subTitle" idx="2"/>
          </p:nvPr>
        </p:nvSpPr>
        <p:spPr>
          <a:xfrm>
            <a:off x="882100" y="3288600"/>
            <a:ext cx="228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6" name="Google Shape;1786;p26"/>
          <p:cNvSpPr txBox="1">
            <a:spLocks noGrp="1"/>
          </p:cNvSpPr>
          <p:nvPr>
            <p:ph type="title" idx="3" hasCustomPrompt="1"/>
          </p:nvPr>
        </p:nvSpPr>
        <p:spPr>
          <a:xfrm>
            <a:off x="3873150" y="123130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7" name="Google Shape;1787;p26"/>
          <p:cNvSpPr txBox="1">
            <a:spLocks noGrp="1"/>
          </p:cNvSpPr>
          <p:nvPr>
            <p:ph type="subTitle" idx="4"/>
          </p:nvPr>
        </p:nvSpPr>
        <p:spPr>
          <a:xfrm>
            <a:off x="3429000" y="3562500"/>
            <a:ext cx="22860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88" name="Google Shape;1788;p26"/>
          <p:cNvSpPr txBox="1">
            <a:spLocks noGrp="1"/>
          </p:cNvSpPr>
          <p:nvPr>
            <p:ph type="subTitle" idx="5"/>
          </p:nvPr>
        </p:nvSpPr>
        <p:spPr>
          <a:xfrm>
            <a:off x="3429000" y="3288600"/>
            <a:ext cx="228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9" name="Google Shape;1789;p26"/>
          <p:cNvSpPr txBox="1">
            <a:spLocks noGrp="1"/>
          </p:cNvSpPr>
          <p:nvPr>
            <p:ph type="title" idx="6" hasCustomPrompt="1"/>
          </p:nvPr>
        </p:nvSpPr>
        <p:spPr>
          <a:xfrm>
            <a:off x="6420050" y="123130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0" name="Google Shape;1790;p26"/>
          <p:cNvSpPr txBox="1">
            <a:spLocks noGrp="1"/>
          </p:cNvSpPr>
          <p:nvPr>
            <p:ph type="subTitle" idx="7"/>
          </p:nvPr>
        </p:nvSpPr>
        <p:spPr>
          <a:xfrm>
            <a:off x="5975900" y="3562500"/>
            <a:ext cx="22860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91" name="Google Shape;1791;p26"/>
          <p:cNvSpPr txBox="1">
            <a:spLocks noGrp="1"/>
          </p:cNvSpPr>
          <p:nvPr>
            <p:ph type="subTitle" idx="8"/>
          </p:nvPr>
        </p:nvSpPr>
        <p:spPr>
          <a:xfrm>
            <a:off x="5975900" y="3288600"/>
            <a:ext cx="228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2" name="Google Shape;1792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3" name="Google Shape;1793;p26"/>
          <p:cNvSpPr/>
          <p:nvPr/>
        </p:nvSpPr>
        <p:spPr>
          <a:xfrm>
            <a:off x="781232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4" name="Google Shape;1794;p26"/>
          <p:cNvGrpSpPr/>
          <p:nvPr/>
        </p:nvGrpSpPr>
        <p:grpSpPr>
          <a:xfrm>
            <a:off x="4961549" y="4938638"/>
            <a:ext cx="2749703" cy="122913"/>
            <a:chOff x="5024149" y="4918613"/>
            <a:chExt cx="2749703" cy="122913"/>
          </a:xfrm>
        </p:grpSpPr>
        <p:sp>
          <p:nvSpPr>
            <p:cNvPr id="1795" name="Google Shape;1795;p26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6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6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6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6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6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6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6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26"/>
          <p:cNvGrpSpPr/>
          <p:nvPr/>
        </p:nvGrpSpPr>
        <p:grpSpPr>
          <a:xfrm>
            <a:off x="8082981" y="4324032"/>
            <a:ext cx="695586" cy="614618"/>
            <a:chOff x="1491900" y="512600"/>
            <a:chExt cx="971625" cy="858525"/>
          </a:xfrm>
        </p:grpSpPr>
        <p:sp>
          <p:nvSpPr>
            <p:cNvPr id="1826" name="Google Shape;1826;p26"/>
            <p:cNvSpPr/>
            <p:nvPr/>
          </p:nvSpPr>
          <p:spPr>
            <a:xfrm>
              <a:off x="1942500" y="938450"/>
              <a:ext cx="26200" cy="432675"/>
            </a:xfrm>
            <a:custGeom>
              <a:avLst/>
              <a:gdLst/>
              <a:ahLst/>
              <a:cxnLst/>
              <a:rect l="l" t="t" r="r" b="b"/>
              <a:pathLst>
                <a:path w="1048" h="17307" extrusionOk="0">
                  <a:moveTo>
                    <a:pt x="0" y="1"/>
                  </a:moveTo>
                  <a:lnTo>
                    <a:pt x="0" y="17306"/>
                  </a:lnTo>
                  <a:lnTo>
                    <a:pt x="1047" y="1730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1871750" y="770875"/>
              <a:ext cx="166375" cy="203175"/>
            </a:xfrm>
            <a:custGeom>
              <a:avLst/>
              <a:gdLst/>
              <a:ahLst/>
              <a:cxnLst/>
              <a:rect l="l" t="t" r="r" b="b"/>
              <a:pathLst>
                <a:path w="6655" h="8127" extrusionOk="0">
                  <a:moveTo>
                    <a:pt x="3343" y="1"/>
                  </a:moveTo>
                  <a:cubicBezTo>
                    <a:pt x="3205" y="1"/>
                    <a:pt x="3068" y="73"/>
                    <a:pt x="2995" y="214"/>
                  </a:cubicBezTo>
                  <a:lnTo>
                    <a:pt x="2147" y="1819"/>
                  </a:lnTo>
                  <a:lnTo>
                    <a:pt x="650" y="539"/>
                  </a:lnTo>
                  <a:cubicBezTo>
                    <a:pt x="569" y="474"/>
                    <a:pt x="479" y="444"/>
                    <a:pt x="391" y="444"/>
                  </a:cubicBezTo>
                  <a:cubicBezTo>
                    <a:pt x="187" y="444"/>
                    <a:pt x="1" y="604"/>
                    <a:pt x="1" y="846"/>
                  </a:cubicBezTo>
                  <a:lnTo>
                    <a:pt x="1" y="4791"/>
                  </a:lnTo>
                  <a:cubicBezTo>
                    <a:pt x="1" y="6630"/>
                    <a:pt x="1481" y="8127"/>
                    <a:pt x="3319" y="8127"/>
                  </a:cubicBezTo>
                  <a:cubicBezTo>
                    <a:pt x="5158" y="8127"/>
                    <a:pt x="6655" y="6630"/>
                    <a:pt x="6655" y="4791"/>
                  </a:cubicBezTo>
                  <a:lnTo>
                    <a:pt x="6655" y="716"/>
                  </a:lnTo>
                  <a:cubicBezTo>
                    <a:pt x="6655" y="485"/>
                    <a:pt x="6458" y="330"/>
                    <a:pt x="6252" y="330"/>
                  </a:cubicBezTo>
                  <a:cubicBezTo>
                    <a:pt x="6152" y="330"/>
                    <a:pt x="6050" y="366"/>
                    <a:pt x="5967" y="448"/>
                  </a:cubicBezTo>
                  <a:lnTo>
                    <a:pt x="4691" y="1819"/>
                  </a:lnTo>
                  <a:lnTo>
                    <a:pt x="3678" y="197"/>
                  </a:lnTo>
                  <a:cubicBezTo>
                    <a:pt x="3601" y="65"/>
                    <a:pt x="3472" y="1"/>
                    <a:pt x="334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1881275" y="866750"/>
              <a:ext cx="48275" cy="83400"/>
            </a:xfrm>
            <a:custGeom>
              <a:avLst/>
              <a:gdLst/>
              <a:ahLst/>
              <a:cxnLst/>
              <a:rect l="l" t="t" r="r" b="b"/>
              <a:pathLst>
                <a:path w="1931" h="3336" extrusionOk="0">
                  <a:moveTo>
                    <a:pt x="394" y="0"/>
                  </a:moveTo>
                  <a:cubicBezTo>
                    <a:pt x="178" y="0"/>
                    <a:pt x="1" y="182"/>
                    <a:pt x="1" y="381"/>
                  </a:cubicBezTo>
                  <a:lnTo>
                    <a:pt x="1" y="814"/>
                  </a:lnTo>
                  <a:cubicBezTo>
                    <a:pt x="1" y="1770"/>
                    <a:pt x="468" y="2687"/>
                    <a:pt x="1260" y="3262"/>
                  </a:cubicBezTo>
                  <a:cubicBezTo>
                    <a:pt x="1333" y="3319"/>
                    <a:pt x="1407" y="3336"/>
                    <a:pt x="1476" y="3336"/>
                  </a:cubicBezTo>
                  <a:cubicBezTo>
                    <a:pt x="1606" y="3336"/>
                    <a:pt x="1731" y="3284"/>
                    <a:pt x="1800" y="3176"/>
                  </a:cubicBezTo>
                  <a:cubicBezTo>
                    <a:pt x="1930" y="2994"/>
                    <a:pt x="1891" y="2760"/>
                    <a:pt x="1714" y="2635"/>
                  </a:cubicBezTo>
                  <a:cubicBezTo>
                    <a:pt x="1134" y="2220"/>
                    <a:pt x="775" y="1532"/>
                    <a:pt x="775" y="814"/>
                  </a:cubicBezTo>
                  <a:lnTo>
                    <a:pt x="775" y="381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1881275" y="825325"/>
              <a:ext cx="19400" cy="32900"/>
            </a:xfrm>
            <a:custGeom>
              <a:avLst/>
              <a:gdLst/>
              <a:ahLst/>
              <a:cxnLst/>
              <a:rect l="l" t="t" r="r" b="b"/>
              <a:pathLst>
                <a:path w="776" h="1316" extrusionOk="0">
                  <a:moveTo>
                    <a:pt x="394" y="0"/>
                  </a:moveTo>
                  <a:cubicBezTo>
                    <a:pt x="178" y="0"/>
                    <a:pt x="1" y="182"/>
                    <a:pt x="1" y="377"/>
                  </a:cubicBezTo>
                  <a:lnTo>
                    <a:pt x="1" y="917"/>
                  </a:lnTo>
                  <a:cubicBezTo>
                    <a:pt x="1" y="1134"/>
                    <a:pt x="178" y="1315"/>
                    <a:pt x="394" y="1315"/>
                  </a:cubicBezTo>
                  <a:cubicBezTo>
                    <a:pt x="611" y="1315"/>
                    <a:pt x="775" y="1134"/>
                    <a:pt x="775" y="917"/>
                  </a:cubicBezTo>
                  <a:lnTo>
                    <a:pt x="775" y="377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1964675" y="984175"/>
              <a:ext cx="140075" cy="122775"/>
            </a:xfrm>
            <a:custGeom>
              <a:avLst/>
              <a:gdLst/>
              <a:ahLst/>
              <a:cxnLst/>
              <a:rect l="l" t="t" r="r" b="b"/>
              <a:pathLst>
                <a:path w="5603" h="4911" extrusionOk="0">
                  <a:moveTo>
                    <a:pt x="4357" y="0"/>
                  </a:moveTo>
                  <a:cubicBezTo>
                    <a:pt x="3621" y="0"/>
                    <a:pt x="2707" y="91"/>
                    <a:pt x="1982" y="443"/>
                  </a:cubicBezTo>
                  <a:cubicBezTo>
                    <a:pt x="576" y="1144"/>
                    <a:pt x="0" y="3130"/>
                    <a:pt x="866" y="4298"/>
                  </a:cubicBezTo>
                  <a:cubicBezTo>
                    <a:pt x="883" y="4319"/>
                    <a:pt x="900" y="4337"/>
                    <a:pt x="918" y="4354"/>
                  </a:cubicBezTo>
                  <a:cubicBezTo>
                    <a:pt x="1336" y="4731"/>
                    <a:pt x="1896" y="4911"/>
                    <a:pt x="2473" y="4911"/>
                  </a:cubicBezTo>
                  <a:cubicBezTo>
                    <a:pt x="3385" y="4911"/>
                    <a:pt x="4340" y="4461"/>
                    <a:pt x="4846" y="3632"/>
                  </a:cubicBezTo>
                  <a:cubicBezTo>
                    <a:pt x="5603" y="2442"/>
                    <a:pt x="5603" y="603"/>
                    <a:pt x="5603" y="136"/>
                  </a:cubicBezTo>
                  <a:lnTo>
                    <a:pt x="5603" y="80"/>
                  </a:lnTo>
                  <a:lnTo>
                    <a:pt x="5551" y="80"/>
                  </a:lnTo>
                  <a:cubicBezTo>
                    <a:pt x="5352" y="50"/>
                    <a:pt x="4903" y="0"/>
                    <a:pt x="435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2016900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2000" y="0"/>
                  </a:moveTo>
                  <a:cubicBezTo>
                    <a:pt x="1822" y="0"/>
                    <a:pt x="1641" y="17"/>
                    <a:pt x="1481" y="35"/>
                  </a:cubicBezTo>
                  <a:cubicBezTo>
                    <a:pt x="940" y="74"/>
                    <a:pt x="486" y="182"/>
                    <a:pt x="126" y="359"/>
                  </a:cubicBezTo>
                  <a:cubicBezTo>
                    <a:pt x="36" y="415"/>
                    <a:pt x="1" y="524"/>
                    <a:pt x="36" y="614"/>
                  </a:cubicBezTo>
                  <a:cubicBezTo>
                    <a:pt x="75" y="666"/>
                    <a:pt x="126" y="701"/>
                    <a:pt x="200" y="701"/>
                  </a:cubicBezTo>
                  <a:lnTo>
                    <a:pt x="217" y="701"/>
                  </a:lnTo>
                  <a:cubicBezTo>
                    <a:pt x="235" y="701"/>
                    <a:pt x="252" y="701"/>
                    <a:pt x="291" y="684"/>
                  </a:cubicBezTo>
                  <a:cubicBezTo>
                    <a:pt x="615" y="541"/>
                    <a:pt x="1009" y="433"/>
                    <a:pt x="1498" y="398"/>
                  </a:cubicBezTo>
                  <a:cubicBezTo>
                    <a:pt x="1658" y="377"/>
                    <a:pt x="1822" y="377"/>
                    <a:pt x="2000" y="377"/>
                  </a:cubicBezTo>
                  <a:lnTo>
                    <a:pt x="2091" y="377"/>
                  </a:lnTo>
                  <a:cubicBezTo>
                    <a:pt x="2199" y="377"/>
                    <a:pt x="2290" y="290"/>
                    <a:pt x="2290" y="199"/>
                  </a:cubicBezTo>
                  <a:cubicBezTo>
                    <a:pt x="2290" y="91"/>
                    <a:pt x="2199" y="17"/>
                    <a:pt x="2108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1806425" y="984175"/>
              <a:ext cx="140650" cy="122775"/>
            </a:xfrm>
            <a:custGeom>
              <a:avLst/>
              <a:gdLst/>
              <a:ahLst/>
              <a:cxnLst/>
              <a:rect l="l" t="t" r="r" b="b"/>
              <a:pathLst>
                <a:path w="5626" h="4911" extrusionOk="0">
                  <a:moveTo>
                    <a:pt x="1252" y="0"/>
                  </a:moveTo>
                  <a:cubicBezTo>
                    <a:pt x="705" y="0"/>
                    <a:pt x="256" y="50"/>
                    <a:pt x="57" y="80"/>
                  </a:cubicBezTo>
                  <a:lnTo>
                    <a:pt x="18" y="80"/>
                  </a:lnTo>
                  <a:lnTo>
                    <a:pt x="18" y="136"/>
                  </a:lnTo>
                  <a:cubicBezTo>
                    <a:pt x="1" y="603"/>
                    <a:pt x="1" y="2442"/>
                    <a:pt x="758" y="3632"/>
                  </a:cubicBezTo>
                  <a:cubicBezTo>
                    <a:pt x="1267" y="4461"/>
                    <a:pt x="2221" y="4911"/>
                    <a:pt x="3137" y="4911"/>
                  </a:cubicBezTo>
                  <a:cubicBezTo>
                    <a:pt x="3716" y="4911"/>
                    <a:pt x="4281" y="4731"/>
                    <a:pt x="4708" y="4354"/>
                  </a:cubicBezTo>
                  <a:cubicBezTo>
                    <a:pt x="4708" y="4337"/>
                    <a:pt x="4743" y="4319"/>
                    <a:pt x="4743" y="4298"/>
                  </a:cubicBezTo>
                  <a:cubicBezTo>
                    <a:pt x="5625" y="3130"/>
                    <a:pt x="5050" y="1144"/>
                    <a:pt x="3626" y="443"/>
                  </a:cubicBezTo>
                  <a:cubicBezTo>
                    <a:pt x="2902" y="91"/>
                    <a:pt x="1988" y="0"/>
                    <a:pt x="125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1837575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178" y="0"/>
                  </a:moveTo>
                  <a:cubicBezTo>
                    <a:pt x="70" y="17"/>
                    <a:pt x="1" y="91"/>
                    <a:pt x="1" y="199"/>
                  </a:cubicBezTo>
                  <a:cubicBezTo>
                    <a:pt x="1" y="290"/>
                    <a:pt x="70" y="377"/>
                    <a:pt x="178" y="377"/>
                  </a:cubicBezTo>
                  <a:lnTo>
                    <a:pt x="269" y="377"/>
                  </a:lnTo>
                  <a:cubicBezTo>
                    <a:pt x="451" y="377"/>
                    <a:pt x="611" y="377"/>
                    <a:pt x="775" y="398"/>
                  </a:cubicBezTo>
                  <a:cubicBezTo>
                    <a:pt x="1260" y="433"/>
                    <a:pt x="1675" y="541"/>
                    <a:pt x="2000" y="684"/>
                  </a:cubicBezTo>
                  <a:cubicBezTo>
                    <a:pt x="2017" y="701"/>
                    <a:pt x="2034" y="701"/>
                    <a:pt x="2073" y="701"/>
                  </a:cubicBezTo>
                  <a:cubicBezTo>
                    <a:pt x="2142" y="701"/>
                    <a:pt x="2216" y="666"/>
                    <a:pt x="2233" y="614"/>
                  </a:cubicBezTo>
                  <a:cubicBezTo>
                    <a:pt x="2289" y="524"/>
                    <a:pt x="2251" y="415"/>
                    <a:pt x="2164" y="359"/>
                  </a:cubicBezTo>
                  <a:cubicBezTo>
                    <a:pt x="1783" y="182"/>
                    <a:pt x="1333" y="74"/>
                    <a:pt x="810" y="35"/>
                  </a:cubicBezTo>
                  <a:cubicBezTo>
                    <a:pt x="628" y="17"/>
                    <a:pt x="451" y="0"/>
                    <a:pt x="26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22147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2229125" y="555375"/>
              <a:ext cx="128075" cy="105950"/>
            </a:xfrm>
            <a:custGeom>
              <a:avLst/>
              <a:gdLst/>
              <a:ahLst/>
              <a:cxnLst/>
              <a:rect l="l" t="t" r="r" b="b"/>
              <a:pathLst>
                <a:path w="5123" h="4238" extrusionOk="0">
                  <a:moveTo>
                    <a:pt x="3719" y="1"/>
                  </a:moveTo>
                  <a:cubicBezTo>
                    <a:pt x="3459" y="1"/>
                    <a:pt x="3199" y="82"/>
                    <a:pt x="2977" y="250"/>
                  </a:cubicBezTo>
                  <a:lnTo>
                    <a:pt x="649" y="2020"/>
                  </a:lnTo>
                  <a:cubicBezTo>
                    <a:pt x="109" y="2435"/>
                    <a:pt x="0" y="3210"/>
                    <a:pt x="416" y="3751"/>
                  </a:cubicBezTo>
                  <a:cubicBezTo>
                    <a:pt x="660" y="4069"/>
                    <a:pt x="1029" y="4237"/>
                    <a:pt x="1401" y="4237"/>
                  </a:cubicBezTo>
                  <a:cubicBezTo>
                    <a:pt x="1662" y="4237"/>
                    <a:pt x="1924" y="4155"/>
                    <a:pt x="2146" y="3984"/>
                  </a:cubicBezTo>
                  <a:lnTo>
                    <a:pt x="4474" y="2219"/>
                  </a:lnTo>
                  <a:cubicBezTo>
                    <a:pt x="5015" y="1804"/>
                    <a:pt x="5123" y="1029"/>
                    <a:pt x="4707" y="488"/>
                  </a:cubicBezTo>
                  <a:cubicBezTo>
                    <a:pt x="4462" y="169"/>
                    <a:pt x="4092" y="1"/>
                    <a:pt x="37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2242650" y="626075"/>
              <a:ext cx="135750" cy="63650"/>
            </a:xfrm>
            <a:custGeom>
              <a:avLst/>
              <a:gdLst/>
              <a:ahLst/>
              <a:cxnLst/>
              <a:rect l="l" t="t" r="r" b="b"/>
              <a:pathLst>
                <a:path w="5430" h="2546" extrusionOk="0">
                  <a:moveTo>
                    <a:pt x="4181" y="1"/>
                  </a:moveTo>
                  <a:cubicBezTo>
                    <a:pt x="4170" y="1"/>
                    <a:pt x="4160" y="1"/>
                    <a:pt x="4149" y="1"/>
                  </a:cubicBezTo>
                  <a:lnTo>
                    <a:pt x="1229" y="75"/>
                  </a:lnTo>
                  <a:cubicBezTo>
                    <a:pt x="541" y="92"/>
                    <a:pt x="0" y="650"/>
                    <a:pt x="22" y="1338"/>
                  </a:cubicBezTo>
                  <a:cubicBezTo>
                    <a:pt x="39" y="2011"/>
                    <a:pt x="597" y="2545"/>
                    <a:pt x="1266" y="2545"/>
                  </a:cubicBezTo>
                  <a:cubicBezTo>
                    <a:pt x="1277" y="2545"/>
                    <a:pt x="1287" y="2545"/>
                    <a:pt x="1298" y="2545"/>
                  </a:cubicBezTo>
                  <a:lnTo>
                    <a:pt x="4218" y="2471"/>
                  </a:lnTo>
                  <a:cubicBezTo>
                    <a:pt x="4906" y="2454"/>
                    <a:pt x="5430" y="1896"/>
                    <a:pt x="5430" y="1208"/>
                  </a:cubicBezTo>
                  <a:cubicBezTo>
                    <a:pt x="5408" y="535"/>
                    <a:pt x="4851" y="1"/>
                    <a:pt x="41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2230525" y="656550"/>
              <a:ext cx="130250" cy="103625"/>
            </a:xfrm>
            <a:custGeom>
              <a:avLst/>
              <a:gdLst/>
              <a:ahLst/>
              <a:cxnLst/>
              <a:rect l="l" t="t" r="r" b="b"/>
              <a:pathLst>
                <a:path w="5210" h="4145" extrusionOk="0">
                  <a:moveTo>
                    <a:pt x="1400" y="1"/>
                  </a:moveTo>
                  <a:cubicBezTo>
                    <a:pt x="1009" y="1"/>
                    <a:pt x="622" y="187"/>
                    <a:pt x="377" y="530"/>
                  </a:cubicBezTo>
                  <a:cubicBezTo>
                    <a:pt x="1" y="1110"/>
                    <a:pt x="143" y="1867"/>
                    <a:pt x="701" y="2260"/>
                  </a:cubicBezTo>
                  <a:lnTo>
                    <a:pt x="3103" y="3922"/>
                  </a:lnTo>
                  <a:cubicBezTo>
                    <a:pt x="3317" y="4073"/>
                    <a:pt x="3563" y="4145"/>
                    <a:pt x="3807" y="4145"/>
                  </a:cubicBezTo>
                  <a:cubicBezTo>
                    <a:pt x="4199" y="4145"/>
                    <a:pt x="4588" y="3959"/>
                    <a:pt x="4833" y="3615"/>
                  </a:cubicBezTo>
                  <a:cubicBezTo>
                    <a:pt x="5210" y="3039"/>
                    <a:pt x="5067" y="2282"/>
                    <a:pt x="4509" y="1884"/>
                  </a:cubicBezTo>
                  <a:lnTo>
                    <a:pt x="2108" y="227"/>
                  </a:lnTo>
                  <a:cubicBezTo>
                    <a:pt x="1893" y="74"/>
                    <a:pt x="1645" y="1"/>
                    <a:pt x="14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2207050" y="674925"/>
              <a:ext cx="93800" cy="130625"/>
            </a:xfrm>
            <a:custGeom>
              <a:avLst/>
              <a:gdLst/>
              <a:ahLst/>
              <a:cxnLst/>
              <a:rect l="l" t="t" r="r" b="b"/>
              <a:pathLst>
                <a:path w="3752" h="5225" extrusionOk="0">
                  <a:moveTo>
                    <a:pt x="1383" y="1"/>
                  </a:moveTo>
                  <a:cubicBezTo>
                    <a:pt x="1248" y="1"/>
                    <a:pt x="1110" y="22"/>
                    <a:pt x="974" y="67"/>
                  </a:cubicBezTo>
                  <a:cubicBezTo>
                    <a:pt x="325" y="301"/>
                    <a:pt x="1" y="1006"/>
                    <a:pt x="217" y="1655"/>
                  </a:cubicBezTo>
                  <a:lnTo>
                    <a:pt x="1191" y="4394"/>
                  </a:lnTo>
                  <a:cubicBezTo>
                    <a:pt x="1374" y="4904"/>
                    <a:pt x="1850" y="5224"/>
                    <a:pt x="2351" y="5224"/>
                  </a:cubicBezTo>
                  <a:cubicBezTo>
                    <a:pt x="2488" y="5224"/>
                    <a:pt x="2626" y="5201"/>
                    <a:pt x="2761" y="5151"/>
                  </a:cubicBezTo>
                  <a:cubicBezTo>
                    <a:pt x="3410" y="4935"/>
                    <a:pt x="3752" y="4229"/>
                    <a:pt x="3518" y="3580"/>
                  </a:cubicBezTo>
                  <a:lnTo>
                    <a:pt x="2562" y="825"/>
                  </a:lnTo>
                  <a:cubicBezTo>
                    <a:pt x="2377" y="311"/>
                    <a:pt x="1897" y="1"/>
                    <a:pt x="13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2156125" y="675675"/>
              <a:ext cx="90225" cy="131675"/>
            </a:xfrm>
            <a:custGeom>
              <a:avLst/>
              <a:gdLst/>
              <a:ahLst/>
              <a:cxnLst/>
              <a:rect l="l" t="t" r="r" b="b"/>
              <a:pathLst>
                <a:path w="3609" h="5267" extrusionOk="0">
                  <a:moveTo>
                    <a:pt x="2217" y="0"/>
                  </a:moveTo>
                  <a:cubicBezTo>
                    <a:pt x="1688" y="0"/>
                    <a:pt x="1195" y="342"/>
                    <a:pt x="1047" y="885"/>
                  </a:cubicBezTo>
                  <a:lnTo>
                    <a:pt x="199" y="3680"/>
                  </a:lnTo>
                  <a:cubicBezTo>
                    <a:pt x="0" y="4329"/>
                    <a:pt x="381" y="5030"/>
                    <a:pt x="1030" y="5212"/>
                  </a:cubicBezTo>
                  <a:cubicBezTo>
                    <a:pt x="1153" y="5249"/>
                    <a:pt x="1277" y="5266"/>
                    <a:pt x="1398" y="5266"/>
                  </a:cubicBezTo>
                  <a:cubicBezTo>
                    <a:pt x="1932" y="5266"/>
                    <a:pt x="2416" y="4924"/>
                    <a:pt x="2579" y="4381"/>
                  </a:cubicBezTo>
                  <a:lnTo>
                    <a:pt x="3409" y="1586"/>
                  </a:lnTo>
                  <a:cubicBezTo>
                    <a:pt x="3608" y="937"/>
                    <a:pt x="3228" y="254"/>
                    <a:pt x="2579" y="55"/>
                  </a:cubicBezTo>
                  <a:cubicBezTo>
                    <a:pt x="2459" y="18"/>
                    <a:pt x="2337" y="0"/>
                    <a:pt x="221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2093925" y="658600"/>
              <a:ext cx="128075" cy="106075"/>
            </a:xfrm>
            <a:custGeom>
              <a:avLst/>
              <a:gdLst/>
              <a:ahLst/>
              <a:cxnLst/>
              <a:rect l="l" t="t" r="r" b="b"/>
              <a:pathLst>
                <a:path w="5123" h="4243" extrusionOk="0">
                  <a:moveTo>
                    <a:pt x="3722" y="0"/>
                  </a:moveTo>
                  <a:cubicBezTo>
                    <a:pt x="3461" y="0"/>
                    <a:pt x="3199" y="82"/>
                    <a:pt x="2977" y="253"/>
                  </a:cubicBezTo>
                  <a:lnTo>
                    <a:pt x="649" y="2018"/>
                  </a:lnTo>
                  <a:cubicBezTo>
                    <a:pt x="109" y="2434"/>
                    <a:pt x="0" y="3208"/>
                    <a:pt x="416" y="3766"/>
                  </a:cubicBezTo>
                  <a:cubicBezTo>
                    <a:pt x="657" y="4080"/>
                    <a:pt x="1018" y="4242"/>
                    <a:pt x="1385" y="4242"/>
                  </a:cubicBezTo>
                  <a:cubicBezTo>
                    <a:pt x="1651" y="4242"/>
                    <a:pt x="1919" y="4157"/>
                    <a:pt x="2146" y="3983"/>
                  </a:cubicBezTo>
                  <a:lnTo>
                    <a:pt x="4474" y="2217"/>
                  </a:lnTo>
                  <a:cubicBezTo>
                    <a:pt x="5015" y="1802"/>
                    <a:pt x="5123" y="1028"/>
                    <a:pt x="4707" y="487"/>
                  </a:cubicBezTo>
                  <a:cubicBezTo>
                    <a:pt x="4463" y="168"/>
                    <a:pt x="4094" y="0"/>
                    <a:pt x="372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2072825" y="630200"/>
              <a:ext cx="135675" cy="63525"/>
            </a:xfrm>
            <a:custGeom>
              <a:avLst/>
              <a:gdLst/>
              <a:ahLst/>
              <a:cxnLst/>
              <a:rect l="l" t="t" r="r" b="b"/>
              <a:pathLst>
                <a:path w="5427" h="2541" extrusionOk="0">
                  <a:moveTo>
                    <a:pt x="4177" y="0"/>
                  </a:moveTo>
                  <a:cubicBezTo>
                    <a:pt x="4167" y="0"/>
                    <a:pt x="4156" y="0"/>
                    <a:pt x="4145" y="0"/>
                  </a:cubicBezTo>
                  <a:lnTo>
                    <a:pt x="1225" y="70"/>
                  </a:lnTo>
                  <a:cubicBezTo>
                    <a:pt x="542" y="91"/>
                    <a:pt x="1" y="649"/>
                    <a:pt x="18" y="1333"/>
                  </a:cubicBezTo>
                  <a:cubicBezTo>
                    <a:pt x="35" y="2006"/>
                    <a:pt x="576" y="2540"/>
                    <a:pt x="1245" y="2540"/>
                  </a:cubicBezTo>
                  <a:cubicBezTo>
                    <a:pt x="1256" y="2540"/>
                    <a:pt x="1266" y="2540"/>
                    <a:pt x="1277" y="2540"/>
                  </a:cubicBezTo>
                  <a:lnTo>
                    <a:pt x="4197" y="2471"/>
                  </a:lnTo>
                  <a:cubicBezTo>
                    <a:pt x="4885" y="2449"/>
                    <a:pt x="5426" y="1891"/>
                    <a:pt x="5409" y="1207"/>
                  </a:cubicBezTo>
                  <a:cubicBezTo>
                    <a:pt x="5387" y="535"/>
                    <a:pt x="4846" y="0"/>
                    <a:pt x="417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2090350" y="560000"/>
              <a:ext cx="130675" cy="103325"/>
            </a:xfrm>
            <a:custGeom>
              <a:avLst/>
              <a:gdLst/>
              <a:ahLst/>
              <a:cxnLst/>
              <a:rect l="l" t="t" r="r" b="b"/>
              <a:pathLst>
                <a:path w="5227" h="4133" extrusionOk="0">
                  <a:moveTo>
                    <a:pt x="1419" y="1"/>
                  </a:moveTo>
                  <a:cubicBezTo>
                    <a:pt x="1023" y="1"/>
                    <a:pt x="633" y="189"/>
                    <a:pt x="399" y="537"/>
                  </a:cubicBezTo>
                  <a:cubicBezTo>
                    <a:pt x="1" y="1095"/>
                    <a:pt x="143" y="1870"/>
                    <a:pt x="706" y="2250"/>
                  </a:cubicBezTo>
                  <a:lnTo>
                    <a:pt x="3120" y="3907"/>
                  </a:lnTo>
                  <a:cubicBezTo>
                    <a:pt x="3334" y="4060"/>
                    <a:pt x="3577" y="4132"/>
                    <a:pt x="3818" y="4132"/>
                  </a:cubicBezTo>
                  <a:cubicBezTo>
                    <a:pt x="4205" y="4132"/>
                    <a:pt x="4588" y="3944"/>
                    <a:pt x="4833" y="3600"/>
                  </a:cubicBezTo>
                  <a:cubicBezTo>
                    <a:pt x="5227" y="3042"/>
                    <a:pt x="5084" y="2268"/>
                    <a:pt x="4526" y="1870"/>
                  </a:cubicBezTo>
                  <a:lnTo>
                    <a:pt x="2112" y="213"/>
                  </a:lnTo>
                  <a:cubicBezTo>
                    <a:pt x="1900" y="69"/>
                    <a:pt x="1659" y="1"/>
                    <a:pt x="14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2150275" y="514325"/>
              <a:ext cx="94225" cy="130825"/>
            </a:xfrm>
            <a:custGeom>
              <a:avLst/>
              <a:gdLst/>
              <a:ahLst/>
              <a:cxnLst/>
              <a:rect l="l" t="t" r="r" b="b"/>
              <a:pathLst>
                <a:path w="3769" h="5233" extrusionOk="0">
                  <a:moveTo>
                    <a:pt x="1412" y="0"/>
                  </a:moveTo>
                  <a:cubicBezTo>
                    <a:pt x="1273" y="0"/>
                    <a:pt x="1131" y="24"/>
                    <a:pt x="991" y="75"/>
                  </a:cubicBezTo>
                  <a:cubicBezTo>
                    <a:pt x="342" y="292"/>
                    <a:pt x="0" y="1010"/>
                    <a:pt x="234" y="1642"/>
                  </a:cubicBezTo>
                  <a:lnTo>
                    <a:pt x="1207" y="4402"/>
                  </a:lnTo>
                  <a:cubicBezTo>
                    <a:pt x="1378" y="4912"/>
                    <a:pt x="1850" y="5232"/>
                    <a:pt x="2360" y="5232"/>
                  </a:cubicBezTo>
                  <a:cubicBezTo>
                    <a:pt x="2498" y="5232"/>
                    <a:pt x="2639" y="5209"/>
                    <a:pt x="2778" y="5159"/>
                  </a:cubicBezTo>
                  <a:cubicBezTo>
                    <a:pt x="3427" y="4943"/>
                    <a:pt x="3769" y="4220"/>
                    <a:pt x="3535" y="3588"/>
                  </a:cubicBezTo>
                  <a:lnTo>
                    <a:pt x="2562" y="833"/>
                  </a:lnTo>
                  <a:cubicBezTo>
                    <a:pt x="2392" y="323"/>
                    <a:pt x="1921" y="0"/>
                    <a:pt x="14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2166925" y="607300"/>
              <a:ext cx="117275" cy="105200"/>
            </a:xfrm>
            <a:custGeom>
              <a:avLst/>
              <a:gdLst/>
              <a:ahLst/>
              <a:cxnLst/>
              <a:rect l="l" t="t" r="r" b="b"/>
              <a:pathLst>
                <a:path w="4691" h="4208" extrusionOk="0">
                  <a:moveTo>
                    <a:pt x="2364" y="1"/>
                  </a:moveTo>
                  <a:cubicBezTo>
                    <a:pt x="1451" y="1"/>
                    <a:pt x="614" y="591"/>
                    <a:pt x="347" y="1509"/>
                  </a:cubicBezTo>
                  <a:cubicBezTo>
                    <a:pt x="1" y="2608"/>
                    <a:pt x="632" y="3780"/>
                    <a:pt x="1753" y="4122"/>
                  </a:cubicBezTo>
                  <a:cubicBezTo>
                    <a:pt x="1952" y="4180"/>
                    <a:pt x="2152" y="4208"/>
                    <a:pt x="2349" y="4208"/>
                  </a:cubicBezTo>
                  <a:cubicBezTo>
                    <a:pt x="3255" y="4208"/>
                    <a:pt x="4085" y="3623"/>
                    <a:pt x="4366" y="2716"/>
                  </a:cubicBezTo>
                  <a:cubicBezTo>
                    <a:pt x="4690" y="1600"/>
                    <a:pt x="4059" y="428"/>
                    <a:pt x="2960" y="86"/>
                  </a:cubicBezTo>
                  <a:cubicBezTo>
                    <a:pt x="2761" y="28"/>
                    <a:pt x="256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2227825" y="817125"/>
              <a:ext cx="231700" cy="176500"/>
            </a:xfrm>
            <a:custGeom>
              <a:avLst/>
              <a:gdLst/>
              <a:ahLst/>
              <a:cxnLst/>
              <a:rect l="l" t="t" r="r" b="b"/>
              <a:pathLst>
                <a:path w="9268" h="7060" extrusionOk="0">
                  <a:moveTo>
                    <a:pt x="7780" y="0"/>
                  </a:moveTo>
                  <a:cubicBezTo>
                    <a:pt x="6547" y="0"/>
                    <a:pt x="4745" y="205"/>
                    <a:pt x="2903" y="1137"/>
                  </a:cubicBezTo>
                  <a:cubicBezTo>
                    <a:pt x="0" y="2600"/>
                    <a:pt x="1424" y="5053"/>
                    <a:pt x="1805" y="5611"/>
                  </a:cubicBezTo>
                  <a:cubicBezTo>
                    <a:pt x="1805" y="5611"/>
                    <a:pt x="1822" y="5645"/>
                    <a:pt x="1839" y="5680"/>
                  </a:cubicBezTo>
                  <a:cubicBezTo>
                    <a:pt x="1874" y="5719"/>
                    <a:pt x="1891" y="5736"/>
                    <a:pt x="1891" y="5736"/>
                  </a:cubicBezTo>
                  <a:cubicBezTo>
                    <a:pt x="2172" y="6076"/>
                    <a:pt x="3099" y="7060"/>
                    <a:pt x="4320" y="7060"/>
                  </a:cubicBezTo>
                  <a:cubicBezTo>
                    <a:pt x="4981" y="7060"/>
                    <a:pt x="5729" y="6771"/>
                    <a:pt x="6507" y="5935"/>
                  </a:cubicBezTo>
                  <a:cubicBezTo>
                    <a:pt x="8653" y="3625"/>
                    <a:pt x="9159" y="960"/>
                    <a:pt x="9246" y="220"/>
                  </a:cubicBezTo>
                  <a:cubicBezTo>
                    <a:pt x="9246" y="220"/>
                    <a:pt x="9268" y="129"/>
                    <a:pt x="9268" y="112"/>
                  </a:cubicBezTo>
                  <a:lnTo>
                    <a:pt x="9177" y="95"/>
                  </a:lnTo>
                  <a:cubicBezTo>
                    <a:pt x="8921" y="57"/>
                    <a:pt x="8430" y="0"/>
                    <a:pt x="778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2280500" y="835425"/>
              <a:ext cx="158250" cy="118850"/>
            </a:xfrm>
            <a:custGeom>
              <a:avLst/>
              <a:gdLst/>
              <a:ahLst/>
              <a:cxnLst/>
              <a:rect l="l" t="t" r="r" b="b"/>
              <a:pathLst>
                <a:path w="6330" h="4754" extrusionOk="0">
                  <a:moveTo>
                    <a:pt x="6231" y="0"/>
                  </a:moveTo>
                  <a:cubicBezTo>
                    <a:pt x="6211" y="0"/>
                    <a:pt x="6189" y="4"/>
                    <a:pt x="6166" y="12"/>
                  </a:cubicBezTo>
                  <a:lnTo>
                    <a:pt x="57" y="4606"/>
                  </a:lnTo>
                  <a:cubicBezTo>
                    <a:pt x="22" y="4623"/>
                    <a:pt x="0" y="4680"/>
                    <a:pt x="39" y="4714"/>
                  </a:cubicBezTo>
                  <a:cubicBezTo>
                    <a:pt x="57" y="4753"/>
                    <a:pt x="74" y="4753"/>
                    <a:pt x="109" y="4753"/>
                  </a:cubicBezTo>
                  <a:cubicBezTo>
                    <a:pt x="130" y="4753"/>
                    <a:pt x="147" y="4753"/>
                    <a:pt x="165" y="4732"/>
                  </a:cubicBezTo>
                  <a:lnTo>
                    <a:pt x="6274" y="154"/>
                  </a:lnTo>
                  <a:cubicBezTo>
                    <a:pt x="6313" y="120"/>
                    <a:pt x="6330" y="63"/>
                    <a:pt x="6295" y="29"/>
                  </a:cubicBezTo>
                  <a:cubicBezTo>
                    <a:pt x="6283" y="9"/>
                    <a:pt x="6260" y="0"/>
                    <a:pt x="6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2345400" y="851500"/>
              <a:ext cx="5975" cy="54525"/>
            </a:xfrm>
            <a:custGeom>
              <a:avLst/>
              <a:gdLst/>
              <a:ahLst/>
              <a:cxnLst/>
              <a:rect l="l" t="t" r="r" b="b"/>
              <a:pathLst>
                <a:path w="239" h="2181" extrusionOk="0">
                  <a:moveTo>
                    <a:pt x="165" y="0"/>
                  </a:moveTo>
                  <a:cubicBezTo>
                    <a:pt x="108" y="0"/>
                    <a:pt x="74" y="35"/>
                    <a:pt x="74" y="87"/>
                  </a:cubicBezTo>
                  <a:lnTo>
                    <a:pt x="0" y="2090"/>
                  </a:lnTo>
                  <a:cubicBezTo>
                    <a:pt x="0" y="2142"/>
                    <a:pt x="39" y="2181"/>
                    <a:pt x="91" y="2181"/>
                  </a:cubicBezTo>
                  <a:cubicBezTo>
                    <a:pt x="147" y="2181"/>
                    <a:pt x="182" y="2142"/>
                    <a:pt x="182" y="2090"/>
                  </a:cubicBezTo>
                  <a:lnTo>
                    <a:pt x="238" y="87"/>
                  </a:lnTo>
                  <a:cubicBezTo>
                    <a:pt x="238" y="35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2301275" y="884800"/>
              <a:ext cx="5850" cy="54550"/>
            </a:xfrm>
            <a:custGeom>
              <a:avLst/>
              <a:gdLst/>
              <a:ahLst/>
              <a:cxnLst/>
              <a:rect l="l" t="t" r="r" b="b"/>
              <a:pathLst>
                <a:path w="234" h="2182" extrusionOk="0">
                  <a:moveTo>
                    <a:pt x="143" y="1"/>
                  </a:moveTo>
                  <a:cubicBezTo>
                    <a:pt x="108" y="1"/>
                    <a:pt x="74" y="35"/>
                    <a:pt x="56" y="74"/>
                  </a:cubicBezTo>
                  <a:lnTo>
                    <a:pt x="0" y="2090"/>
                  </a:lnTo>
                  <a:cubicBezTo>
                    <a:pt x="0" y="2129"/>
                    <a:pt x="35" y="2181"/>
                    <a:pt x="91" y="2181"/>
                  </a:cubicBezTo>
                  <a:cubicBezTo>
                    <a:pt x="126" y="2181"/>
                    <a:pt x="164" y="2147"/>
                    <a:pt x="164" y="2090"/>
                  </a:cubicBezTo>
                  <a:lnTo>
                    <a:pt x="234" y="92"/>
                  </a:lnTo>
                  <a:cubicBezTo>
                    <a:pt x="234" y="35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2345400" y="901900"/>
              <a:ext cx="53675" cy="16675"/>
            </a:xfrm>
            <a:custGeom>
              <a:avLst/>
              <a:gdLst/>
              <a:ahLst/>
              <a:cxnLst/>
              <a:rect l="l" t="t" r="r" b="b"/>
              <a:pathLst>
                <a:path w="2147" h="667" extrusionOk="0">
                  <a:moveTo>
                    <a:pt x="130" y="0"/>
                  </a:moveTo>
                  <a:cubicBezTo>
                    <a:pt x="74" y="0"/>
                    <a:pt x="39" y="18"/>
                    <a:pt x="22" y="74"/>
                  </a:cubicBezTo>
                  <a:cubicBezTo>
                    <a:pt x="0" y="108"/>
                    <a:pt x="39" y="165"/>
                    <a:pt x="74" y="165"/>
                  </a:cubicBezTo>
                  <a:lnTo>
                    <a:pt x="2021" y="667"/>
                  </a:lnTo>
                  <a:lnTo>
                    <a:pt x="2038" y="667"/>
                  </a:lnTo>
                  <a:cubicBezTo>
                    <a:pt x="2077" y="667"/>
                    <a:pt x="2112" y="649"/>
                    <a:pt x="2129" y="615"/>
                  </a:cubicBezTo>
                  <a:cubicBezTo>
                    <a:pt x="2146" y="558"/>
                    <a:pt x="2112" y="524"/>
                    <a:pt x="2055" y="50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2301275" y="935150"/>
              <a:ext cx="53225" cy="16850"/>
            </a:xfrm>
            <a:custGeom>
              <a:avLst/>
              <a:gdLst/>
              <a:ahLst/>
              <a:cxnLst/>
              <a:rect l="l" t="t" r="r" b="b"/>
              <a:pathLst>
                <a:path w="2129" h="674" extrusionOk="0">
                  <a:moveTo>
                    <a:pt x="85" y="1"/>
                  </a:moveTo>
                  <a:cubicBezTo>
                    <a:pt x="53" y="1"/>
                    <a:pt x="17" y="31"/>
                    <a:pt x="17" y="59"/>
                  </a:cubicBezTo>
                  <a:cubicBezTo>
                    <a:pt x="0" y="115"/>
                    <a:pt x="17" y="150"/>
                    <a:pt x="74" y="167"/>
                  </a:cubicBezTo>
                  <a:lnTo>
                    <a:pt x="2020" y="673"/>
                  </a:lnTo>
                  <a:lnTo>
                    <a:pt x="2038" y="673"/>
                  </a:lnTo>
                  <a:cubicBezTo>
                    <a:pt x="2072" y="673"/>
                    <a:pt x="2111" y="656"/>
                    <a:pt x="2129" y="617"/>
                  </a:cubicBezTo>
                  <a:cubicBezTo>
                    <a:pt x="2129" y="565"/>
                    <a:pt x="2111" y="509"/>
                    <a:pt x="2055" y="509"/>
                  </a:cubicBezTo>
                  <a:lnTo>
                    <a:pt x="108" y="7"/>
                  </a:lnTo>
                  <a:cubicBezTo>
                    <a:pt x="101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2353500" y="827600"/>
              <a:ext cx="64925" cy="20675"/>
            </a:xfrm>
            <a:custGeom>
              <a:avLst/>
              <a:gdLst/>
              <a:ahLst/>
              <a:cxnLst/>
              <a:rect l="l" t="t" r="r" b="b"/>
              <a:pathLst>
                <a:path w="2597" h="827" extrusionOk="0">
                  <a:moveTo>
                    <a:pt x="1" y="0"/>
                  </a:moveTo>
                  <a:lnTo>
                    <a:pt x="1" y="826"/>
                  </a:lnTo>
                  <a:lnTo>
                    <a:pt x="2597" y="826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2057050" y="1151150"/>
              <a:ext cx="156425" cy="104125"/>
            </a:xfrm>
            <a:custGeom>
              <a:avLst/>
              <a:gdLst/>
              <a:ahLst/>
              <a:cxnLst/>
              <a:rect l="l" t="t" r="r" b="b"/>
              <a:pathLst>
                <a:path w="6257" h="4165" extrusionOk="0">
                  <a:moveTo>
                    <a:pt x="2709" y="1"/>
                  </a:moveTo>
                  <a:cubicBezTo>
                    <a:pt x="1395" y="1"/>
                    <a:pt x="390" y="374"/>
                    <a:pt x="69" y="522"/>
                  </a:cubicBezTo>
                  <a:cubicBezTo>
                    <a:pt x="69" y="522"/>
                    <a:pt x="17" y="539"/>
                    <a:pt x="0" y="539"/>
                  </a:cubicBezTo>
                  <a:lnTo>
                    <a:pt x="35" y="613"/>
                  </a:lnTo>
                  <a:cubicBezTo>
                    <a:pt x="216" y="1063"/>
                    <a:pt x="973" y="2668"/>
                    <a:pt x="2704" y="3767"/>
                  </a:cubicBezTo>
                  <a:cubicBezTo>
                    <a:pt x="3153" y="4053"/>
                    <a:pt x="3546" y="4165"/>
                    <a:pt x="3886" y="4165"/>
                  </a:cubicBezTo>
                  <a:cubicBezTo>
                    <a:pt x="4896" y="4165"/>
                    <a:pt x="5435" y="3182"/>
                    <a:pt x="5568" y="2884"/>
                  </a:cubicBezTo>
                  <a:cubicBezTo>
                    <a:pt x="5568" y="2884"/>
                    <a:pt x="5585" y="2867"/>
                    <a:pt x="5585" y="2849"/>
                  </a:cubicBezTo>
                  <a:cubicBezTo>
                    <a:pt x="5607" y="2810"/>
                    <a:pt x="5607" y="2793"/>
                    <a:pt x="5607" y="2793"/>
                  </a:cubicBezTo>
                  <a:cubicBezTo>
                    <a:pt x="5750" y="2378"/>
                    <a:pt x="6256" y="595"/>
                    <a:pt x="4179" y="163"/>
                  </a:cubicBezTo>
                  <a:cubicBezTo>
                    <a:pt x="3662" y="46"/>
                    <a:pt x="3167" y="1"/>
                    <a:pt x="27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2072300" y="1169850"/>
              <a:ext cx="119975" cy="51575"/>
            </a:xfrm>
            <a:custGeom>
              <a:avLst/>
              <a:gdLst/>
              <a:ahLst/>
              <a:cxnLst/>
              <a:rect l="l" t="t" r="r" b="b"/>
              <a:pathLst>
                <a:path w="4799" h="2063" extrusionOk="0">
                  <a:moveTo>
                    <a:pt x="99" y="1"/>
                  </a:moveTo>
                  <a:cubicBezTo>
                    <a:pt x="67" y="1"/>
                    <a:pt x="35" y="21"/>
                    <a:pt x="22" y="64"/>
                  </a:cubicBezTo>
                  <a:cubicBezTo>
                    <a:pt x="0" y="98"/>
                    <a:pt x="22" y="155"/>
                    <a:pt x="74" y="172"/>
                  </a:cubicBezTo>
                  <a:lnTo>
                    <a:pt x="4673" y="2062"/>
                  </a:lnTo>
                  <a:lnTo>
                    <a:pt x="4707" y="2062"/>
                  </a:lnTo>
                  <a:cubicBezTo>
                    <a:pt x="4742" y="2062"/>
                    <a:pt x="4781" y="2045"/>
                    <a:pt x="4781" y="2011"/>
                  </a:cubicBezTo>
                  <a:cubicBezTo>
                    <a:pt x="4798" y="1976"/>
                    <a:pt x="4781" y="1920"/>
                    <a:pt x="4742" y="1902"/>
                  </a:cubicBezTo>
                  <a:lnTo>
                    <a:pt x="130" y="7"/>
                  </a:lnTo>
                  <a:cubicBezTo>
                    <a:pt x="120" y="3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2110150" y="1197375"/>
              <a:ext cx="33875" cy="20050"/>
            </a:xfrm>
            <a:custGeom>
              <a:avLst/>
              <a:gdLst/>
              <a:ahLst/>
              <a:cxnLst/>
              <a:rect l="l" t="t" r="r" b="b"/>
              <a:pathLst>
                <a:path w="1355" h="802" extrusionOk="0">
                  <a:moveTo>
                    <a:pt x="1243" y="1"/>
                  </a:moveTo>
                  <a:cubicBezTo>
                    <a:pt x="1232" y="1"/>
                    <a:pt x="1221" y="4"/>
                    <a:pt x="1212" y="10"/>
                  </a:cubicBezTo>
                  <a:lnTo>
                    <a:pt x="57" y="637"/>
                  </a:lnTo>
                  <a:cubicBezTo>
                    <a:pt x="22" y="659"/>
                    <a:pt x="0" y="711"/>
                    <a:pt x="39" y="767"/>
                  </a:cubicBezTo>
                  <a:cubicBezTo>
                    <a:pt x="39" y="784"/>
                    <a:pt x="74" y="801"/>
                    <a:pt x="108" y="801"/>
                  </a:cubicBezTo>
                  <a:lnTo>
                    <a:pt x="147" y="801"/>
                  </a:lnTo>
                  <a:lnTo>
                    <a:pt x="1281" y="152"/>
                  </a:lnTo>
                  <a:cubicBezTo>
                    <a:pt x="1337" y="135"/>
                    <a:pt x="1354" y="79"/>
                    <a:pt x="1320" y="44"/>
                  </a:cubicBezTo>
                  <a:cubicBezTo>
                    <a:pt x="1304" y="19"/>
                    <a:pt x="1273" y="1"/>
                    <a:pt x="12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2143575" y="1210900"/>
              <a:ext cx="33775" cy="20475"/>
            </a:xfrm>
            <a:custGeom>
              <a:avLst/>
              <a:gdLst/>
              <a:ahLst/>
              <a:cxnLst/>
              <a:rect l="l" t="t" r="r" b="b"/>
              <a:pathLst>
                <a:path w="1351" h="819" extrusionOk="0">
                  <a:moveTo>
                    <a:pt x="1240" y="1"/>
                  </a:moveTo>
                  <a:cubicBezTo>
                    <a:pt x="1228" y="1"/>
                    <a:pt x="1217" y="3"/>
                    <a:pt x="1207" y="9"/>
                  </a:cubicBezTo>
                  <a:lnTo>
                    <a:pt x="52" y="658"/>
                  </a:lnTo>
                  <a:cubicBezTo>
                    <a:pt x="17" y="676"/>
                    <a:pt x="0" y="728"/>
                    <a:pt x="35" y="767"/>
                  </a:cubicBezTo>
                  <a:cubicBezTo>
                    <a:pt x="35" y="801"/>
                    <a:pt x="69" y="818"/>
                    <a:pt x="108" y="818"/>
                  </a:cubicBezTo>
                  <a:cubicBezTo>
                    <a:pt x="126" y="818"/>
                    <a:pt x="126" y="801"/>
                    <a:pt x="143" y="801"/>
                  </a:cubicBezTo>
                  <a:lnTo>
                    <a:pt x="1281" y="170"/>
                  </a:lnTo>
                  <a:cubicBezTo>
                    <a:pt x="1333" y="152"/>
                    <a:pt x="1350" y="96"/>
                    <a:pt x="1315" y="44"/>
                  </a:cubicBezTo>
                  <a:cubicBezTo>
                    <a:pt x="1303" y="19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2130050" y="1165850"/>
              <a:ext cx="13975" cy="35775"/>
            </a:xfrm>
            <a:custGeom>
              <a:avLst/>
              <a:gdLst/>
              <a:ahLst/>
              <a:cxnLst/>
              <a:rect l="l" t="t" r="r" b="b"/>
              <a:pathLst>
                <a:path w="559" h="1431" extrusionOk="0">
                  <a:moveTo>
                    <a:pt x="100" y="1"/>
                  </a:moveTo>
                  <a:cubicBezTo>
                    <a:pt x="90" y="1"/>
                    <a:pt x="79" y="3"/>
                    <a:pt x="70" y="7"/>
                  </a:cubicBezTo>
                  <a:cubicBezTo>
                    <a:pt x="18" y="7"/>
                    <a:pt x="0" y="59"/>
                    <a:pt x="0" y="115"/>
                  </a:cubicBezTo>
                  <a:lnTo>
                    <a:pt x="377" y="1357"/>
                  </a:lnTo>
                  <a:cubicBezTo>
                    <a:pt x="377" y="1396"/>
                    <a:pt x="416" y="1431"/>
                    <a:pt x="450" y="1431"/>
                  </a:cubicBezTo>
                  <a:cubicBezTo>
                    <a:pt x="468" y="1431"/>
                    <a:pt x="468" y="1413"/>
                    <a:pt x="485" y="1413"/>
                  </a:cubicBezTo>
                  <a:cubicBezTo>
                    <a:pt x="524" y="1413"/>
                    <a:pt x="558" y="1357"/>
                    <a:pt x="541" y="1305"/>
                  </a:cubicBezTo>
                  <a:lnTo>
                    <a:pt x="178" y="59"/>
                  </a:lnTo>
                  <a:cubicBezTo>
                    <a:pt x="165" y="20"/>
                    <a:pt x="132" y="1"/>
                    <a:pt x="10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2163350" y="1179425"/>
              <a:ext cx="14000" cy="35725"/>
            </a:xfrm>
            <a:custGeom>
              <a:avLst/>
              <a:gdLst/>
              <a:ahLst/>
              <a:cxnLst/>
              <a:rect l="l" t="t" r="r" b="b"/>
              <a:pathLst>
                <a:path w="560" h="1429" extrusionOk="0">
                  <a:moveTo>
                    <a:pt x="95" y="1"/>
                  </a:moveTo>
                  <a:cubicBezTo>
                    <a:pt x="88" y="1"/>
                    <a:pt x="81" y="2"/>
                    <a:pt x="74" y="5"/>
                  </a:cubicBezTo>
                  <a:cubicBezTo>
                    <a:pt x="18" y="22"/>
                    <a:pt x="1" y="57"/>
                    <a:pt x="1" y="113"/>
                  </a:cubicBezTo>
                  <a:lnTo>
                    <a:pt x="382" y="1377"/>
                  </a:lnTo>
                  <a:cubicBezTo>
                    <a:pt x="382" y="1411"/>
                    <a:pt x="416" y="1429"/>
                    <a:pt x="451" y="1429"/>
                  </a:cubicBezTo>
                  <a:lnTo>
                    <a:pt x="490" y="1429"/>
                  </a:lnTo>
                  <a:cubicBezTo>
                    <a:pt x="524" y="1411"/>
                    <a:pt x="559" y="1355"/>
                    <a:pt x="542" y="1320"/>
                  </a:cubicBezTo>
                  <a:lnTo>
                    <a:pt x="183" y="57"/>
                  </a:lnTo>
                  <a:cubicBezTo>
                    <a:pt x="168" y="29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2076400" y="1181800"/>
              <a:ext cx="30200" cy="35625"/>
            </a:xfrm>
            <a:custGeom>
              <a:avLst/>
              <a:gdLst/>
              <a:ahLst/>
              <a:cxnLst/>
              <a:rect l="l" t="t" r="r" b="b"/>
              <a:pathLst>
                <a:path w="1208" h="1425" extrusionOk="0">
                  <a:moveTo>
                    <a:pt x="234" y="1"/>
                  </a:moveTo>
                  <a:cubicBezTo>
                    <a:pt x="199" y="1"/>
                    <a:pt x="161" y="18"/>
                    <a:pt x="126" y="36"/>
                  </a:cubicBezTo>
                  <a:cubicBezTo>
                    <a:pt x="35" y="92"/>
                    <a:pt x="0" y="217"/>
                    <a:pt x="52" y="308"/>
                  </a:cubicBezTo>
                  <a:cubicBezTo>
                    <a:pt x="269" y="685"/>
                    <a:pt x="541" y="1044"/>
                    <a:pt x="831" y="1368"/>
                  </a:cubicBezTo>
                  <a:cubicBezTo>
                    <a:pt x="883" y="1407"/>
                    <a:pt x="939" y="1424"/>
                    <a:pt x="991" y="1424"/>
                  </a:cubicBezTo>
                  <a:cubicBezTo>
                    <a:pt x="1026" y="1424"/>
                    <a:pt x="1082" y="1407"/>
                    <a:pt x="1117" y="1368"/>
                  </a:cubicBezTo>
                  <a:cubicBezTo>
                    <a:pt x="1156" y="1351"/>
                    <a:pt x="1173" y="1334"/>
                    <a:pt x="1173" y="1299"/>
                  </a:cubicBezTo>
                  <a:cubicBezTo>
                    <a:pt x="1208" y="1225"/>
                    <a:pt x="1190" y="1134"/>
                    <a:pt x="1134" y="1083"/>
                  </a:cubicBezTo>
                  <a:cubicBezTo>
                    <a:pt x="848" y="793"/>
                    <a:pt x="615" y="451"/>
                    <a:pt x="416" y="109"/>
                  </a:cubicBezTo>
                  <a:cubicBezTo>
                    <a:pt x="360" y="36"/>
                    <a:pt x="308" y="1"/>
                    <a:pt x="234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16712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1684750" y="668550"/>
              <a:ext cx="98225" cy="81450"/>
            </a:xfrm>
            <a:custGeom>
              <a:avLst/>
              <a:gdLst/>
              <a:ahLst/>
              <a:cxnLst/>
              <a:rect l="l" t="t" r="r" b="b"/>
              <a:pathLst>
                <a:path w="3929" h="3258" extrusionOk="0">
                  <a:moveTo>
                    <a:pt x="2859" y="1"/>
                  </a:moveTo>
                  <a:cubicBezTo>
                    <a:pt x="2660" y="1"/>
                    <a:pt x="2459" y="64"/>
                    <a:pt x="2289" y="197"/>
                  </a:cubicBezTo>
                  <a:lnTo>
                    <a:pt x="507" y="1564"/>
                  </a:lnTo>
                  <a:cubicBezTo>
                    <a:pt x="91" y="1871"/>
                    <a:pt x="1" y="2468"/>
                    <a:pt x="325" y="2884"/>
                  </a:cubicBezTo>
                  <a:cubicBezTo>
                    <a:pt x="506" y="3126"/>
                    <a:pt x="795" y="3257"/>
                    <a:pt x="1085" y="3257"/>
                  </a:cubicBezTo>
                  <a:cubicBezTo>
                    <a:pt x="1287" y="3257"/>
                    <a:pt x="1489" y="3194"/>
                    <a:pt x="1658" y="3061"/>
                  </a:cubicBezTo>
                  <a:lnTo>
                    <a:pt x="3444" y="1711"/>
                  </a:lnTo>
                  <a:cubicBezTo>
                    <a:pt x="3860" y="1387"/>
                    <a:pt x="3929" y="790"/>
                    <a:pt x="3604" y="374"/>
                  </a:cubicBezTo>
                  <a:cubicBezTo>
                    <a:pt x="3426" y="132"/>
                    <a:pt x="3145" y="1"/>
                    <a:pt x="28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1695125" y="72297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21" y="1"/>
                  </a:moveTo>
                  <a:cubicBezTo>
                    <a:pt x="3211" y="1"/>
                    <a:pt x="3200" y="1"/>
                    <a:pt x="3189" y="1"/>
                  </a:cubicBezTo>
                  <a:lnTo>
                    <a:pt x="940" y="58"/>
                  </a:lnTo>
                  <a:cubicBezTo>
                    <a:pt x="416" y="75"/>
                    <a:pt x="1" y="508"/>
                    <a:pt x="18" y="1031"/>
                  </a:cubicBezTo>
                  <a:cubicBezTo>
                    <a:pt x="35" y="1540"/>
                    <a:pt x="451" y="1949"/>
                    <a:pt x="960" y="1949"/>
                  </a:cubicBezTo>
                  <a:cubicBezTo>
                    <a:pt x="971" y="1949"/>
                    <a:pt x="981" y="1949"/>
                    <a:pt x="992" y="1948"/>
                  </a:cubicBezTo>
                  <a:lnTo>
                    <a:pt x="3228" y="1896"/>
                  </a:lnTo>
                  <a:cubicBezTo>
                    <a:pt x="3752" y="1896"/>
                    <a:pt x="4163" y="1464"/>
                    <a:pt x="4163" y="923"/>
                  </a:cubicBezTo>
                  <a:cubicBezTo>
                    <a:pt x="4146" y="410"/>
                    <a:pt x="3730" y="1"/>
                    <a:pt x="322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1685625" y="746500"/>
              <a:ext cx="100075" cy="79250"/>
            </a:xfrm>
            <a:custGeom>
              <a:avLst/>
              <a:gdLst/>
              <a:ahLst/>
              <a:cxnLst/>
              <a:rect l="l" t="t" r="r" b="b"/>
              <a:pathLst>
                <a:path w="4003" h="3170" extrusionOk="0">
                  <a:moveTo>
                    <a:pt x="1093" y="1"/>
                  </a:moveTo>
                  <a:cubicBezTo>
                    <a:pt x="788" y="1"/>
                    <a:pt x="489" y="144"/>
                    <a:pt x="307" y="415"/>
                  </a:cubicBezTo>
                  <a:cubicBezTo>
                    <a:pt x="0" y="847"/>
                    <a:pt x="108" y="1423"/>
                    <a:pt x="541" y="1730"/>
                  </a:cubicBezTo>
                  <a:lnTo>
                    <a:pt x="2380" y="3010"/>
                  </a:lnTo>
                  <a:cubicBezTo>
                    <a:pt x="2542" y="3118"/>
                    <a:pt x="2727" y="3169"/>
                    <a:pt x="2912" y="3169"/>
                  </a:cubicBezTo>
                  <a:cubicBezTo>
                    <a:pt x="3219" y="3169"/>
                    <a:pt x="3525" y="3026"/>
                    <a:pt x="3717" y="2755"/>
                  </a:cubicBezTo>
                  <a:cubicBezTo>
                    <a:pt x="4002" y="2323"/>
                    <a:pt x="3894" y="1747"/>
                    <a:pt x="3461" y="1440"/>
                  </a:cubicBezTo>
                  <a:lnTo>
                    <a:pt x="1623" y="159"/>
                  </a:lnTo>
                  <a:cubicBezTo>
                    <a:pt x="1460" y="52"/>
                    <a:pt x="1276" y="1"/>
                    <a:pt x="109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1667675" y="760350"/>
              <a:ext cx="72050" cy="100475"/>
            </a:xfrm>
            <a:custGeom>
              <a:avLst/>
              <a:gdLst/>
              <a:ahLst/>
              <a:cxnLst/>
              <a:rect l="l" t="t" r="r" b="b"/>
              <a:pathLst>
                <a:path w="2882" h="4019" extrusionOk="0">
                  <a:moveTo>
                    <a:pt x="1066" y="0"/>
                  </a:moveTo>
                  <a:cubicBezTo>
                    <a:pt x="963" y="0"/>
                    <a:pt x="859" y="18"/>
                    <a:pt x="757" y="55"/>
                  </a:cubicBezTo>
                  <a:cubicBezTo>
                    <a:pt x="251" y="237"/>
                    <a:pt x="0" y="778"/>
                    <a:pt x="177" y="1267"/>
                  </a:cubicBezTo>
                  <a:lnTo>
                    <a:pt x="917" y="3374"/>
                  </a:lnTo>
                  <a:cubicBezTo>
                    <a:pt x="1062" y="3777"/>
                    <a:pt x="1435" y="4019"/>
                    <a:pt x="1826" y="4019"/>
                  </a:cubicBezTo>
                  <a:cubicBezTo>
                    <a:pt x="1926" y="4019"/>
                    <a:pt x="2026" y="4003"/>
                    <a:pt x="2124" y="3971"/>
                  </a:cubicBezTo>
                  <a:cubicBezTo>
                    <a:pt x="2613" y="3789"/>
                    <a:pt x="2881" y="3248"/>
                    <a:pt x="2704" y="2759"/>
                  </a:cubicBezTo>
                  <a:lnTo>
                    <a:pt x="1964" y="635"/>
                  </a:lnTo>
                  <a:cubicBezTo>
                    <a:pt x="1821" y="249"/>
                    <a:pt x="1453" y="0"/>
                    <a:pt x="10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1628825" y="760800"/>
              <a:ext cx="69050" cy="101525"/>
            </a:xfrm>
            <a:custGeom>
              <a:avLst/>
              <a:gdLst/>
              <a:ahLst/>
              <a:cxnLst/>
              <a:rect l="l" t="t" r="r" b="b"/>
              <a:pathLst>
                <a:path w="2762" h="4061" extrusionOk="0">
                  <a:moveTo>
                    <a:pt x="1708" y="1"/>
                  </a:moveTo>
                  <a:cubicBezTo>
                    <a:pt x="1294" y="1"/>
                    <a:pt x="915" y="271"/>
                    <a:pt x="797" y="686"/>
                  </a:cubicBezTo>
                  <a:lnTo>
                    <a:pt x="148" y="2832"/>
                  </a:lnTo>
                  <a:cubicBezTo>
                    <a:pt x="1" y="3338"/>
                    <a:pt x="291" y="3862"/>
                    <a:pt x="797" y="4022"/>
                  </a:cubicBezTo>
                  <a:cubicBezTo>
                    <a:pt x="882" y="4048"/>
                    <a:pt x="969" y="4060"/>
                    <a:pt x="1056" y="4060"/>
                  </a:cubicBezTo>
                  <a:cubicBezTo>
                    <a:pt x="1460" y="4060"/>
                    <a:pt x="1848" y="3790"/>
                    <a:pt x="1969" y="3373"/>
                  </a:cubicBezTo>
                  <a:lnTo>
                    <a:pt x="2618" y="1227"/>
                  </a:lnTo>
                  <a:cubicBezTo>
                    <a:pt x="2761" y="725"/>
                    <a:pt x="2471" y="202"/>
                    <a:pt x="1969" y="37"/>
                  </a:cubicBezTo>
                  <a:cubicBezTo>
                    <a:pt x="1882" y="13"/>
                    <a:pt x="1794" y="1"/>
                    <a:pt x="17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1581125" y="747850"/>
              <a:ext cx="98250" cy="81525"/>
            </a:xfrm>
            <a:custGeom>
              <a:avLst/>
              <a:gdLst/>
              <a:ahLst/>
              <a:cxnLst/>
              <a:rect l="l" t="t" r="r" b="b"/>
              <a:pathLst>
                <a:path w="3930" h="3261" extrusionOk="0">
                  <a:moveTo>
                    <a:pt x="2840" y="0"/>
                  </a:moveTo>
                  <a:cubicBezTo>
                    <a:pt x="2642" y="0"/>
                    <a:pt x="2442" y="64"/>
                    <a:pt x="2272" y="196"/>
                  </a:cubicBezTo>
                  <a:lnTo>
                    <a:pt x="485" y="1550"/>
                  </a:lnTo>
                  <a:cubicBezTo>
                    <a:pt x="70" y="1875"/>
                    <a:pt x="1" y="2468"/>
                    <a:pt x="308" y="2883"/>
                  </a:cubicBezTo>
                  <a:cubicBezTo>
                    <a:pt x="500" y="3128"/>
                    <a:pt x="785" y="3261"/>
                    <a:pt x="1073" y="3261"/>
                  </a:cubicBezTo>
                  <a:cubicBezTo>
                    <a:pt x="1271" y="3261"/>
                    <a:pt x="1471" y="3197"/>
                    <a:pt x="1641" y="3065"/>
                  </a:cubicBezTo>
                  <a:lnTo>
                    <a:pt x="3423" y="1710"/>
                  </a:lnTo>
                  <a:cubicBezTo>
                    <a:pt x="3838" y="1386"/>
                    <a:pt x="3929" y="793"/>
                    <a:pt x="3605" y="378"/>
                  </a:cubicBezTo>
                  <a:cubicBezTo>
                    <a:pt x="3413" y="132"/>
                    <a:pt x="3127" y="0"/>
                    <a:pt x="284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1564900" y="72612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04" y="0"/>
                  </a:moveTo>
                  <a:cubicBezTo>
                    <a:pt x="3193" y="0"/>
                    <a:pt x="3183" y="1"/>
                    <a:pt x="3172" y="1"/>
                  </a:cubicBezTo>
                  <a:lnTo>
                    <a:pt x="935" y="57"/>
                  </a:lnTo>
                  <a:cubicBezTo>
                    <a:pt x="416" y="74"/>
                    <a:pt x="1" y="507"/>
                    <a:pt x="1" y="1031"/>
                  </a:cubicBezTo>
                  <a:cubicBezTo>
                    <a:pt x="18" y="1543"/>
                    <a:pt x="433" y="1948"/>
                    <a:pt x="943" y="1948"/>
                  </a:cubicBezTo>
                  <a:cubicBezTo>
                    <a:pt x="953" y="1948"/>
                    <a:pt x="964" y="1948"/>
                    <a:pt x="974" y="1948"/>
                  </a:cubicBezTo>
                  <a:lnTo>
                    <a:pt x="3207" y="1896"/>
                  </a:lnTo>
                  <a:cubicBezTo>
                    <a:pt x="3748" y="1879"/>
                    <a:pt x="4163" y="1446"/>
                    <a:pt x="4146" y="922"/>
                  </a:cubicBezTo>
                  <a:cubicBezTo>
                    <a:pt x="4129" y="409"/>
                    <a:pt x="3713" y="0"/>
                    <a:pt x="320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1578425" y="672225"/>
              <a:ext cx="100075" cy="79175"/>
            </a:xfrm>
            <a:custGeom>
              <a:avLst/>
              <a:gdLst/>
              <a:ahLst/>
              <a:cxnLst/>
              <a:rect l="l" t="t" r="r" b="b"/>
              <a:pathLst>
                <a:path w="4003" h="3167" extrusionOk="0">
                  <a:moveTo>
                    <a:pt x="1071" y="0"/>
                  </a:moveTo>
                  <a:cubicBezTo>
                    <a:pt x="773" y="0"/>
                    <a:pt x="475" y="143"/>
                    <a:pt x="286" y="409"/>
                  </a:cubicBezTo>
                  <a:cubicBezTo>
                    <a:pt x="1" y="842"/>
                    <a:pt x="109" y="1439"/>
                    <a:pt x="542" y="1724"/>
                  </a:cubicBezTo>
                  <a:lnTo>
                    <a:pt x="2380" y="3005"/>
                  </a:lnTo>
                  <a:cubicBezTo>
                    <a:pt x="2543" y="3114"/>
                    <a:pt x="2729" y="3167"/>
                    <a:pt x="2913" y="3167"/>
                  </a:cubicBezTo>
                  <a:cubicBezTo>
                    <a:pt x="3217" y="3167"/>
                    <a:pt x="3515" y="3023"/>
                    <a:pt x="3695" y="2754"/>
                  </a:cubicBezTo>
                  <a:cubicBezTo>
                    <a:pt x="4003" y="2339"/>
                    <a:pt x="3894" y="1742"/>
                    <a:pt x="3462" y="1439"/>
                  </a:cubicBezTo>
                  <a:lnTo>
                    <a:pt x="1606" y="175"/>
                  </a:lnTo>
                  <a:cubicBezTo>
                    <a:pt x="1445" y="57"/>
                    <a:pt x="1258" y="0"/>
                    <a:pt x="107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1624400" y="637075"/>
              <a:ext cx="72050" cy="100450"/>
            </a:xfrm>
            <a:custGeom>
              <a:avLst/>
              <a:gdLst/>
              <a:ahLst/>
              <a:cxnLst/>
              <a:rect l="l" t="t" r="r" b="b"/>
              <a:pathLst>
                <a:path w="2882" h="4018" extrusionOk="0">
                  <a:moveTo>
                    <a:pt x="1058" y="0"/>
                  </a:moveTo>
                  <a:cubicBezTo>
                    <a:pt x="958" y="0"/>
                    <a:pt x="857" y="16"/>
                    <a:pt x="758" y="50"/>
                  </a:cubicBezTo>
                  <a:cubicBezTo>
                    <a:pt x="251" y="227"/>
                    <a:pt x="0" y="768"/>
                    <a:pt x="178" y="1274"/>
                  </a:cubicBezTo>
                  <a:lnTo>
                    <a:pt x="918" y="3386"/>
                  </a:lnTo>
                  <a:cubicBezTo>
                    <a:pt x="1047" y="3767"/>
                    <a:pt x="1421" y="4018"/>
                    <a:pt x="1811" y="4018"/>
                  </a:cubicBezTo>
                  <a:cubicBezTo>
                    <a:pt x="1916" y="4018"/>
                    <a:pt x="2022" y="3999"/>
                    <a:pt x="2125" y="3961"/>
                  </a:cubicBezTo>
                  <a:cubicBezTo>
                    <a:pt x="2614" y="3797"/>
                    <a:pt x="2882" y="3256"/>
                    <a:pt x="2704" y="2754"/>
                  </a:cubicBezTo>
                  <a:lnTo>
                    <a:pt x="1965" y="643"/>
                  </a:lnTo>
                  <a:cubicBezTo>
                    <a:pt x="1820" y="243"/>
                    <a:pt x="1448" y="0"/>
                    <a:pt x="105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1636950" y="708700"/>
              <a:ext cx="90225" cy="80475"/>
            </a:xfrm>
            <a:custGeom>
              <a:avLst/>
              <a:gdLst/>
              <a:ahLst/>
              <a:cxnLst/>
              <a:rect l="l" t="t" r="r" b="b"/>
              <a:pathLst>
                <a:path w="3609" h="3219" extrusionOk="0">
                  <a:moveTo>
                    <a:pt x="1811" y="0"/>
                  </a:moveTo>
                  <a:cubicBezTo>
                    <a:pt x="1107" y="0"/>
                    <a:pt x="462" y="454"/>
                    <a:pt x="256" y="1148"/>
                  </a:cubicBezTo>
                  <a:cubicBezTo>
                    <a:pt x="0" y="1996"/>
                    <a:pt x="489" y="2900"/>
                    <a:pt x="1337" y="3151"/>
                  </a:cubicBezTo>
                  <a:cubicBezTo>
                    <a:pt x="1495" y="3197"/>
                    <a:pt x="1653" y="3219"/>
                    <a:pt x="1809" y="3219"/>
                  </a:cubicBezTo>
                  <a:cubicBezTo>
                    <a:pt x="2509" y="3219"/>
                    <a:pt x="3148" y="2777"/>
                    <a:pt x="3353" y="2069"/>
                  </a:cubicBezTo>
                  <a:cubicBezTo>
                    <a:pt x="3609" y="1221"/>
                    <a:pt x="3120" y="322"/>
                    <a:pt x="2272" y="66"/>
                  </a:cubicBezTo>
                  <a:cubicBezTo>
                    <a:pt x="2118" y="22"/>
                    <a:pt x="1963" y="0"/>
                    <a:pt x="181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1491900" y="1060600"/>
              <a:ext cx="182050" cy="121175"/>
            </a:xfrm>
            <a:custGeom>
              <a:avLst/>
              <a:gdLst/>
              <a:ahLst/>
              <a:cxnLst/>
              <a:rect l="l" t="t" r="r" b="b"/>
              <a:pathLst>
                <a:path w="7282" h="4847" extrusionOk="0">
                  <a:moveTo>
                    <a:pt x="3169" y="1"/>
                  </a:moveTo>
                  <a:cubicBezTo>
                    <a:pt x="1629" y="1"/>
                    <a:pt x="460" y="431"/>
                    <a:pt x="70" y="592"/>
                  </a:cubicBezTo>
                  <a:cubicBezTo>
                    <a:pt x="70" y="592"/>
                    <a:pt x="18" y="631"/>
                    <a:pt x="1" y="631"/>
                  </a:cubicBezTo>
                  <a:lnTo>
                    <a:pt x="18" y="700"/>
                  </a:lnTo>
                  <a:cubicBezTo>
                    <a:pt x="234" y="1223"/>
                    <a:pt x="1117" y="3101"/>
                    <a:pt x="3137" y="4377"/>
                  </a:cubicBezTo>
                  <a:cubicBezTo>
                    <a:pt x="3661" y="4716"/>
                    <a:pt x="4120" y="4847"/>
                    <a:pt x="4516" y="4847"/>
                  </a:cubicBezTo>
                  <a:cubicBezTo>
                    <a:pt x="5686" y="4847"/>
                    <a:pt x="6311" y="3701"/>
                    <a:pt x="6473" y="3352"/>
                  </a:cubicBezTo>
                  <a:cubicBezTo>
                    <a:pt x="6473" y="3352"/>
                    <a:pt x="6490" y="3335"/>
                    <a:pt x="6508" y="3296"/>
                  </a:cubicBezTo>
                  <a:cubicBezTo>
                    <a:pt x="6508" y="3279"/>
                    <a:pt x="6525" y="3261"/>
                    <a:pt x="6525" y="3261"/>
                  </a:cubicBezTo>
                  <a:cubicBezTo>
                    <a:pt x="6689" y="2777"/>
                    <a:pt x="7282" y="700"/>
                    <a:pt x="4868" y="181"/>
                  </a:cubicBezTo>
                  <a:cubicBezTo>
                    <a:pt x="4269" y="52"/>
                    <a:pt x="3697" y="1"/>
                    <a:pt x="31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1509850" y="1082525"/>
              <a:ext cx="138900" cy="59625"/>
            </a:xfrm>
            <a:custGeom>
              <a:avLst/>
              <a:gdLst/>
              <a:ahLst/>
              <a:cxnLst/>
              <a:rect l="l" t="t" r="r" b="b"/>
              <a:pathLst>
                <a:path w="5556" h="2385" extrusionOk="0">
                  <a:moveTo>
                    <a:pt x="108" y="0"/>
                  </a:moveTo>
                  <a:cubicBezTo>
                    <a:pt x="74" y="0"/>
                    <a:pt x="37" y="29"/>
                    <a:pt x="22" y="61"/>
                  </a:cubicBezTo>
                  <a:cubicBezTo>
                    <a:pt x="1" y="96"/>
                    <a:pt x="22" y="147"/>
                    <a:pt x="74" y="169"/>
                  </a:cubicBezTo>
                  <a:lnTo>
                    <a:pt x="5430" y="2367"/>
                  </a:lnTo>
                  <a:cubicBezTo>
                    <a:pt x="5430" y="2384"/>
                    <a:pt x="5448" y="2384"/>
                    <a:pt x="5465" y="2384"/>
                  </a:cubicBezTo>
                  <a:cubicBezTo>
                    <a:pt x="5500" y="2384"/>
                    <a:pt x="5517" y="2367"/>
                    <a:pt x="5539" y="2332"/>
                  </a:cubicBezTo>
                  <a:cubicBezTo>
                    <a:pt x="5556" y="2276"/>
                    <a:pt x="5539" y="2241"/>
                    <a:pt x="5500" y="2224"/>
                  </a:cubicBezTo>
                  <a:lnTo>
                    <a:pt x="131" y="5"/>
                  </a:lnTo>
                  <a:cubicBezTo>
                    <a:pt x="124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1554100" y="1114475"/>
              <a:ext cx="38300" cy="22700"/>
            </a:xfrm>
            <a:custGeom>
              <a:avLst/>
              <a:gdLst/>
              <a:ahLst/>
              <a:cxnLst/>
              <a:rect l="l" t="t" r="r" b="b"/>
              <a:pathLst>
                <a:path w="1532" h="908" extrusionOk="0">
                  <a:moveTo>
                    <a:pt x="1420" y="1"/>
                  </a:moveTo>
                  <a:cubicBezTo>
                    <a:pt x="1409" y="1"/>
                    <a:pt x="1398" y="3"/>
                    <a:pt x="1389" y="7"/>
                  </a:cubicBezTo>
                  <a:lnTo>
                    <a:pt x="52" y="747"/>
                  </a:lnTo>
                  <a:cubicBezTo>
                    <a:pt x="18" y="782"/>
                    <a:pt x="0" y="816"/>
                    <a:pt x="18" y="873"/>
                  </a:cubicBezTo>
                  <a:cubicBezTo>
                    <a:pt x="35" y="890"/>
                    <a:pt x="70" y="907"/>
                    <a:pt x="108" y="907"/>
                  </a:cubicBezTo>
                  <a:lnTo>
                    <a:pt x="143" y="907"/>
                  </a:lnTo>
                  <a:lnTo>
                    <a:pt x="1476" y="167"/>
                  </a:lnTo>
                  <a:cubicBezTo>
                    <a:pt x="1515" y="133"/>
                    <a:pt x="1532" y="98"/>
                    <a:pt x="1497" y="42"/>
                  </a:cubicBezTo>
                  <a:cubicBezTo>
                    <a:pt x="1481" y="17"/>
                    <a:pt x="1449" y="1"/>
                    <a:pt x="1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1592825" y="1130425"/>
              <a:ext cx="38300" cy="22975"/>
            </a:xfrm>
            <a:custGeom>
              <a:avLst/>
              <a:gdLst/>
              <a:ahLst/>
              <a:cxnLst/>
              <a:rect l="l" t="t" r="r" b="b"/>
              <a:pathLst>
                <a:path w="1532" h="919" extrusionOk="0">
                  <a:moveTo>
                    <a:pt x="1432" y="0"/>
                  </a:moveTo>
                  <a:cubicBezTo>
                    <a:pt x="1416" y="0"/>
                    <a:pt x="1401" y="6"/>
                    <a:pt x="1389" y="18"/>
                  </a:cubicBezTo>
                  <a:lnTo>
                    <a:pt x="56" y="758"/>
                  </a:lnTo>
                  <a:cubicBezTo>
                    <a:pt x="17" y="775"/>
                    <a:pt x="0" y="827"/>
                    <a:pt x="17" y="866"/>
                  </a:cubicBezTo>
                  <a:cubicBezTo>
                    <a:pt x="35" y="901"/>
                    <a:pt x="74" y="918"/>
                    <a:pt x="108" y="918"/>
                  </a:cubicBezTo>
                  <a:cubicBezTo>
                    <a:pt x="108" y="918"/>
                    <a:pt x="126" y="901"/>
                    <a:pt x="143" y="901"/>
                  </a:cubicBezTo>
                  <a:lnTo>
                    <a:pt x="1480" y="161"/>
                  </a:lnTo>
                  <a:cubicBezTo>
                    <a:pt x="1514" y="144"/>
                    <a:pt x="1532" y="92"/>
                    <a:pt x="1514" y="53"/>
                  </a:cubicBezTo>
                  <a:cubicBezTo>
                    <a:pt x="1492" y="19"/>
                    <a:pt x="1461" y="0"/>
                    <a:pt x="143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1577025" y="1077650"/>
              <a:ext cx="15375" cy="41025"/>
            </a:xfrm>
            <a:custGeom>
              <a:avLst/>
              <a:gdLst/>
              <a:ahLst/>
              <a:cxnLst/>
              <a:rect l="l" t="t" r="r" b="b"/>
              <a:pathLst>
                <a:path w="615" h="1641" extrusionOk="0">
                  <a:moveTo>
                    <a:pt x="57" y="1"/>
                  </a:moveTo>
                  <a:cubicBezTo>
                    <a:pt x="18" y="18"/>
                    <a:pt x="0" y="74"/>
                    <a:pt x="0" y="109"/>
                  </a:cubicBezTo>
                  <a:lnTo>
                    <a:pt x="433" y="1571"/>
                  </a:lnTo>
                  <a:cubicBezTo>
                    <a:pt x="450" y="1606"/>
                    <a:pt x="472" y="1640"/>
                    <a:pt x="524" y="1640"/>
                  </a:cubicBezTo>
                  <a:lnTo>
                    <a:pt x="541" y="1640"/>
                  </a:lnTo>
                  <a:cubicBezTo>
                    <a:pt x="580" y="1623"/>
                    <a:pt x="615" y="1571"/>
                    <a:pt x="598" y="1532"/>
                  </a:cubicBezTo>
                  <a:lnTo>
                    <a:pt x="165" y="74"/>
                  </a:lnTo>
                  <a:cubicBezTo>
                    <a:pt x="165" y="18"/>
                    <a:pt x="109" y="1"/>
                    <a:pt x="5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1615850" y="1093775"/>
              <a:ext cx="15275" cy="40700"/>
            </a:xfrm>
            <a:custGeom>
              <a:avLst/>
              <a:gdLst/>
              <a:ahLst/>
              <a:cxnLst/>
              <a:rect l="l" t="t" r="r" b="b"/>
              <a:pathLst>
                <a:path w="611" h="1628" extrusionOk="0">
                  <a:moveTo>
                    <a:pt x="92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18" y="22"/>
                    <a:pt x="1" y="61"/>
                    <a:pt x="1" y="113"/>
                  </a:cubicBezTo>
                  <a:lnTo>
                    <a:pt x="433" y="1575"/>
                  </a:lnTo>
                  <a:cubicBezTo>
                    <a:pt x="451" y="1610"/>
                    <a:pt x="485" y="1627"/>
                    <a:pt x="520" y="1627"/>
                  </a:cubicBezTo>
                  <a:lnTo>
                    <a:pt x="541" y="1627"/>
                  </a:lnTo>
                  <a:cubicBezTo>
                    <a:pt x="576" y="1610"/>
                    <a:pt x="611" y="1575"/>
                    <a:pt x="593" y="1519"/>
                  </a:cubicBezTo>
                  <a:lnTo>
                    <a:pt x="161" y="61"/>
                  </a:lnTo>
                  <a:cubicBezTo>
                    <a:pt x="161" y="29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1513975" y="1096150"/>
              <a:ext cx="35175" cy="41450"/>
            </a:xfrm>
            <a:custGeom>
              <a:avLst/>
              <a:gdLst/>
              <a:ahLst/>
              <a:cxnLst/>
              <a:rect l="l" t="t" r="r" b="b"/>
              <a:pathLst>
                <a:path w="1407" h="1658" extrusionOk="0">
                  <a:moveTo>
                    <a:pt x="0" y="0"/>
                  </a:moveTo>
                  <a:lnTo>
                    <a:pt x="0" y="1657"/>
                  </a:lnTo>
                  <a:lnTo>
                    <a:pt x="1406" y="165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1694700" y="866250"/>
              <a:ext cx="119425" cy="100650"/>
            </a:xfrm>
            <a:custGeom>
              <a:avLst/>
              <a:gdLst/>
              <a:ahLst/>
              <a:cxnLst/>
              <a:rect l="l" t="t" r="r" b="b"/>
              <a:pathLst>
                <a:path w="4777" h="4026" extrusionOk="0">
                  <a:moveTo>
                    <a:pt x="4582" y="0"/>
                  </a:moveTo>
                  <a:cubicBezTo>
                    <a:pt x="4052" y="0"/>
                    <a:pt x="2732" y="109"/>
                    <a:pt x="1459" y="959"/>
                  </a:cubicBezTo>
                  <a:cubicBezTo>
                    <a:pt x="1" y="1932"/>
                    <a:pt x="918" y="3140"/>
                    <a:pt x="1173" y="3412"/>
                  </a:cubicBezTo>
                  <a:cubicBezTo>
                    <a:pt x="1173" y="3412"/>
                    <a:pt x="1173" y="3429"/>
                    <a:pt x="1190" y="3447"/>
                  </a:cubicBezTo>
                  <a:cubicBezTo>
                    <a:pt x="1208" y="3464"/>
                    <a:pt x="1225" y="3464"/>
                    <a:pt x="1225" y="3464"/>
                  </a:cubicBezTo>
                  <a:cubicBezTo>
                    <a:pt x="1376" y="3615"/>
                    <a:pt x="1859" y="4026"/>
                    <a:pt x="2447" y="4026"/>
                  </a:cubicBezTo>
                  <a:cubicBezTo>
                    <a:pt x="2839" y="4026"/>
                    <a:pt x="3277" y="3844"/>
                    <a:pt x="3695" y="3282"/>
                  </a:cubicBezTo>
                  <a:cubicBezTo>
                    <a:pt x="4686" y="1915"/>
                    <a:pt x="4777" y="453"/>
                    <a:pt x="4777" y="59"/>
                  </a:cubicBezTo>
                  <a:lnTo>
                    <a:pt x="4777" y="3"/>
                  </a:lnTo>
                  <a:lnTo>
                    <a:pt x="4721" y="3"/>
                  </a:lnTo>
                  <a:cubicBezTo>
                    <a:pt x="4684" y="1"/>
                    <a:pt x="4637" y="0"/>
                    <a:pt x="458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1726725" y="875100"/>
              <a:ext cx="78425" cy="75050"/>
            </a:xfrm>
            <a:custGeom>
              <a:avLst/>
              <a:gdLst/>
              <a:ahLst/>
              <a:cxnLst/>
              <a:rect l="l" t="t" r="r" b="b"/>
              <a:pathLst>
                <a:path w="3137" h="3002" extrusionOk="0">
                  <a:moveTo>
                    <a:pt x="3054" y="0"/>
                  </a:moveTo>
                  <a:cubicBezTo>
                    <a:pt x="3032" y="0"/>
                    <a:pt x="3009" y="10"/>
                    <a:pt x="2990" y="30"/>
                  </a:cubicBezTo>
                  <a:lnTo>
                    <a:pt x="35" y="2859"/>
                  </a:lnTo>
                  <a:cubicBezTo>
                    <a:pt x="0" y="2894"/>
                    <a:pt x="0" y="2950"/>
                    <a:pt x="18" y="2985"/>
                  </a:cubicBezTo>
                  <a:cubicBezTo>
                    <a:pt x="35" y="3002"/>
                    <a:pt x="69" y="3002"/>
                    <a:pt x="87" y="3002"/>
                  </a:cubicBezTo>
                  <a:cubicBezTo>
                    <a:pt x="108" y="3002"/>
                    <a:pt x="126" y="3002"/>
                    <a:pt x="143" y="2985"/>
                  </a:cubicBezTo>
                  <a:lnTo>
                    <a:pt x="3098" y="138"/>
                  </a:lnTo>
                  <a:cubicBezTo>
                    <a:pt x="3137" y="116"/>
                    <a:pt x="3137" y="64"/>
                    <a:pt x="3115" y="30"/>
                  </a:cubicBezTo>
                  <a:cubicBezTo>
                    <a:pt x="3098" y="10"/>
                    <a:pt x="3076" y="0"/>
                    <a:pt x="305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1755500" y="889350"/>
              <a:ext cx="6825" cy="31075"/>
            </a:xfrm>
            <a:custGeom>
              <a:avLst/>
              <a:gdLst/>
              <a:ahLst/>
              <a:cxnLst/>
              <a:rect l="l" t="t" r="r" b="b"/>
              <a:pathLst>
                <a:path w="273" h="1243" extrusionOk="0">
                  <a:moveTo>
                    <a:pt x="74" y="0"/>
                  </a:moveTo>
                  <a:cubicBezTo>
                    <a:pt x="39" y="0"/>
                    <a:pt x="0" y="35"/>
                    <a:pt x="0" y="87"/>
                  </a:cubicBezTo>
                  <a:lnTo>
                    <a:pt x="91" y="1151"/>
                  </a:lnTo>
                  <a:cubicBezTo>
                    <a:pt x="108" y="1207"/>
                    <a:pt x="147" y="1242"/>
                    <a:pt x="182" y="1242"/>
                  </a:cubicBezTo>
                  <a:lnTo>
                    <a:pt x="199" y="1242"/>
                  </a:lnTo>
                  <a:cubicBezTo>
                    <a:pt x="234" y="1242"/>
                    <a:pt x="273" y="1190"/>
                    <a:pt x="273" y="1151"/>
                  </a:cubicBezTo>
                  <a:lnTo>
                    <a:pt x="182" y="70"/>
                  </a:lnTo>
                  <a:cubicBezTo>
                    <a:pt x="164" y="35"/>
                    <a:pt x="126" y="0"/>
                    <a:pt x="7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1733850" y="909575"/>
              <a:ext cx="7275" cy="31175"/>
            </a:xfrm>
            <a:custGeom>
              <a:avLst/>
              <a:gdLst/>
              <a:ahLst/>
              <a:cxnLst/>
              <a:rect l="l" t="t" r="r" b="b"/>
              <a:pathLst>
                <a:path w="291" h="1247" extrusionOk="0">
                  <a:moveTo>
                    <a:pt x="92" y="0"/>
                  </a:moveTo>
                  <a:cubicBezTo>
                    <a:pt x="40" y="18"/>
                    <a:pt x="1" y="57"/>
                    <a:pt x="1" y="109"/>
                  </a:cubicBezTo>
                  <a:lnTo>
                    <a:pt x="109" y="1173"/>
                  </a:lnTo>
                  <a:cubicBezTo>
                    <a:pt x="109" y="1225"/>
                    <a:pt x="148" y="1246"/>
                    <a:pt x="200" y="1246"/>
                  </a:cubicBezTo>
                  <a:cubicBezTo>
                    <a:pt x="256" y="1246"/>
                    <a:pt x="291" y="1208"/>
                    <a:pt x="273" y="1156"/>
                  </a:cubicBezTo>
                  <a:lnTo>
                    <a:pt x="182" y="91"/>
                  </a:lnTo>
                  <a:cubicBezTo>
                    <a:pt x="182" y="35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1757750" y="916225"/>
              <a:ext cx="31625" cy="7750"/>
            </a:xfrm>
            <a:custGeom>
              <a:avLst/>
              <a:gdLst/>
              <a:ahLst/>
              <a:cxnLst/>
              <a:rect l="l" t="t" r="r" b="b"/>
              <a:pathLst>
                <a:path w="1265" h="310" extrusionOk="0">
                  <a:moveTo>
                    <a:pt x="81" y="1"/>
                  </a:moveTo>
                  <a:cubicBezTo>
                    <a:pt x="44" y="1"/>
                    <a:pt x="18" y="34"/>
                    <a:pt x="18" y="76"/>
                  </a:cubicBezTo>
                  <a:cubicBezTo>
                    <a:pt x="1" y="115"/>
                    <a:pt x="36" y="167"/>
                    <a:pt x="92" y="167"/>
                  </a:cubicBezTo>
                  <a:lnTo>
                    <a:pt x="1156" y="310"/>
                  </a:lnTo>
                  <a:lnTo>
                    <a:pt x="1173" y="310"/>
                  </a:lnTo>
                  <a:cubicBezTo>
                    <a:pt x="1208" y="310"/>
                    <a:pt x="1247" y="275"/>
                    <a:pt x="1247" y="241"/>
                  </a:cubicBezTo>
                  <a:cubicBezTo>
                    <a:pt x="1264" y="184"/>
                    <a:pt x="1225" y="150"/>
                    <a:pt x="1173" y="150"/>
                  </a:cubicBezTo>
                  <a:lnTo>
                    <a:pt x="109" y="7"/>
                  </a:lnTo>
                  <a:cubicBezTo>
                    <a:pt x="99" y="3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1736550" y="936625"/>
              <a:ext cx="31175" cy="8125"/>
            </a:xfrm>
            <a:custGeom>
              <a:avLst/>
              <a:gdLst/>
              <a:ahLst/>
              <a:cxnLst/>
              <a:rect l="l" t="t" r="r" b="b"/>
              <a:pathLst>
                <a:path w="1247" h="325" extrusionOk="0">
                  <a:moveTo>
                    <a:pt x="92" y="0"/>
                  </a:moveTo>
                  <a:cubicBezTo>
                    <a:pt x="57" y="0"/>
                    <a:pt x="1" y="35"/>
                    <a:pt x="1" y="74"/>
                  </a:cubicBezTo>
                  <a:cubicBezTo>
                    <a:pt x="1" y="126"/>
                    <a:pt x="40" y="164"/>
                    <a:pt x="74" y="182"/>
                  </a:cubicBezTo>
                  <a:lnTo>
                    <a:pt x="1139" y="325"/>
                  </a:lnTo>
                  <a:lnTo>
                    <a:pt x="1156" y="325"/>
                  </a:lnTo>
                  <a:cubicBezTo>
                    <a:pt x="1191" y="325"/>
                    <a:pt x="1230" y="290"/>
                    <a:pt x="1247" y="234"/>
                  </a:cubicBezTo>
                  <a:cubicBezTo>
                    <a:pt x="1247" y="199"/>
                    <a:pt x="1208" y="143"/>
                    <a:pt x="1173" y="14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1759175" y="873550"/>
              <a:ext cx="34625" cy="13975"/>
            </a:xfrm>
            <a:custGeom>
              <a:avLst/>
              <a:gdLst/>
              <a:ahLst/>
              <a:cxnLst/>
              <a:rect l="l" t="t" r="r" b="b"/>
              <a:pathLst>
                <a:path w="1385" h="559" extrusionOk="0">
                  <a:moveTo>
                    <a:pt x="1190" y="1"/>
                  </a:moveTo>
                  <a:cubicBezTo>
                    <a:pt x="826" y="35"/>
                    <a:pt x="467" y="126"/>
                    <a:pt x="126" y="234"/>
                  </a:cubicBezTo>
                  <a:cubicBezTo>
                    <a:pt x="35" y="269"/>
                    <a:pt x="0" y="360"/>
                    <a:pt x="35" y="451"/>
                  </a:cubicBezTo>
                  <a:cubicBezTo>
                    <a:pt x="35" y="485"/>
                    <a:pt x="52" y="503"/>
                    <a:pt x="69" y="524"/>
                  </a:cubicBezTo>
                  <a:cubicBezTo>
                    <a:pt x="87" y="542"/>
                    <a:pt x="143" y="559"/>
                    <a:pt x="195" y="559"/>
                  </a:cubicBezTo>
                  <a:lnTo>
                    <a:pt x="251" y="559"/>
                  </a:lnTo>
                  <a:cubicBezTo>
                    <a:pt x="558" y="451"/>
                    <a:pt x="883" y="377"/>
                    <a:pt x="1225" y="343"/>
                  </a:cubicBezTo>
                  <a:cubicBezTo>
                    <a:pt x="1315" y="325"/>
                    <a:pt x="1385" y="234"/>
                    <a:pt x="1367" y="144"/>
                  </a:cubicBezTo>
                  <a:cubicBezTo>
                    <a:pt x="1367" y="53"/>
                    <a:pt x="1276" y="1"/>
                    <a:pt x="120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2276925" y="1224100"/>
              <a:ext cx="186600" cy="132525"/>
            </a:xfrm>
            <a:custGeom>
              <a:avLst/>
              <a:gdLst/>
              <a:ahLst/>
              <a:cxnLst/>
              <a:rect l="l" t="t" r="r" b="b"/>
              <a:pathLst>
                <a:path w="7464" h="5301" extrusionOk="0">
                  <a:moveTo>
                    <a:pt x="3875" y="0"/>
                  </a:moveTo>
                  <a:cubicBezTo>
                    <a:pt x="3864" y="0"/>
                    <a:pt x="3853" y="0"/>
                    <a:pt x="3842" y="1"/>
                  </a:cubicBezTo>
                  <a:cubicBezTo>
                    <a:pt x="3211" y="22"/>
                    <a:pt x="2705" y="541"/>
                    <a:pt x="2722" y="1190"/>
                  </a:cubicBezTo>
                  <a:lnTo>
                    <a:pt x="2761" y="2705"/>
                  </a:lnTo>
                  <a:lnTo>
                    <a:pt x="2272" y="1986"/>
                  </a:lnTo>
                  <a:cubicBezTo>
                    <a:pt x="2058" y="1659"/>
                    <a:pt x="1696" y="1481"/>
                    <a:pt x="1326" y="1481"/>
                  </a:cubicBezTo>
                  <a:cubicBezTo>
                    <a:pt x="1104" y="1481"/>
                    <a:pt x="880" y="1545"/>
                    <a:pt x="684" y="1679"/>
                  </a:cubicBezTo>
                  <a:cubicBezTo>
                    <a:pt x="143" y="2021"/>
                    <a:pt x="1" y="2744"/>
                    <a:pt x="360" y="3267"/>
                  </a:cubicBezTo>
                  <a:lnTo>
                    <a:pt x="1731" y="5300"/>
                  </a:lnTo>
                  <a:lnTo>
                    <a:pt x="5227" y="5283"/>
                  </a:lnTo>
                  <a:lnTo>
                    <a:pt x="6940" y="3769"/>
                  </a:lnTo>
                  <a:cubicBezTo>
                    <a:pt x="7429" y="3354"/>
                    <a:pt x="7464" y="2635"/>
                    <a:pt x="7048" y="2146"/>
                  </a:cubicBezTo>
                  <a:cubicBezTo>
                    <a:pt x="6821" y="1891"/>
                    <a:pt x="6499" y="1759"/>
                    <a:pt x="6176" y="1759"/>
                  </a:cubicBezTo>
                  <a:cubicBezTo>
                    <a:pt x="5908" y="1759"/>
                    <a:pt x="5640" y="1850"/>
                    <a:pt x="5426" y="2038"/>
                  </a:cubicBezTo>
                  <a:lnTo>
                    <a:pt x="5067" y="2363"/>
                  </a:lnTo>
                  <a:lnTo>
                    <a:pt x="5032" y="1121"/>
                  </a:lnTo>
                  <a:cubicBezTo>
                    <a:pt x="5011" y="500"/>
                    <a:pt x="4509" y="0"/>
                    <a:pt x="38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" name="Google Shape;1889;p26"/>
          <p:cNvGrpSpPr/>
          <p:nvPr/>
        </p:nvGrpSpPr>
        <p:grpSpPr>
          <a:xfrm>
            <a:off x="378059" y="219277"/>
            <a:ext cx="246888" cy="246888"/>
            <a:chOff x="4396276" y="3156781"/>
            <a:chExt cx="367777" cy="369040"/>
          </a:xfrm>
        </p:grpSpPr>
        <p:sp>
          <p:nvSpPr>
            <p:cNvPr id="1890" name="Google Shape;1890;p26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26"/>
          <p:cNvSpPr/>
          <p:nvPr/>
        </p:nvSpPr>
        <p:spPr>
          <a:xfrm>
            <a:off x="146591" y="502625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6"/>
          <p:cNvSpPr/>
          <p:nvPr/>
        </p:nvSpPr>
        <p:spPr>
          <a:xfrm>
            <a:off x="1167099" y="305853"/>
            <a:ext cx="152272" cy="73749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26"/>
          <p:cNvSpPr/>
          <p:nvPr/>
        </p:nvSpPr>
        <p:spPr>
          <a:xfrm>
            <a:off x="761450" y="502625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26"/>
          <p:cNvSpPr/>
          <p:nvPr/>
        </p:nvSpPr>
        <p:spPr>
          <a:xfrm>
            <a:off x="575103" y="228775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98" name="Google Shape;1898;p27"/>
          <p:cNvGrpSpPr/>
          <p:nvPr/>
        </p:nvGrpSpPr>
        <p:grpSpPr>
          <a:xfrm>
            <a:off x="1827974" y="4938638"/>
            <a:ext cx="2749703" cy="122913"/>
            <a:chOff x="5024149" y="4918613"/>
            <a:chExt cx="2749703" cy="122913"/>
          </a:xfrm>
        </p:grpSpPr>
        <p:sp>
          <p:nvSpPr>
            <p:cNvPr id="1899" name="Google Shape;1899;p27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7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7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7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7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7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7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7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7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7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7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7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7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7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7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7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7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7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7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7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7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7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9" name="Google Shape;1929;p27"/>
          <p:cNvSpPr/>
          <p:nvPr/>
        </p:nvSpPr>
        <p:spPr>
          <a:xfrm flipH="1">
            <a:off x="-311775" y="4938650"/>
            <a:ext cx="2016300" cy="3219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0" name="Google Shape;1930;p27"/>
          <p:cNvGrpSpPr/>
          <p:nvPr/>
        </p:nvGrpSpPr>
        <p:grpSpPr>
          <a:xfrm>
            <a:off x="8552883" y="201878"/>
            <a:ext cx="246888" cy="246888"/>
            <a:chOff x="4396276" y="3156781"/>
            <a:chExt cx="367777" cy="369040"/>
          </a:xfrm>
        </p:grpSpPr>
        <p:sp>
          <p:nvSpPr>
            <p:cNvPr id="1931" name="Google Shape;1931;p27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3" name="Google Shape;1933;p27"/>
          <p:cNvSpPr/>
          <p:nvPr/>
        </p:nvSpPr>
        <p:spPr>
          <a:xfrm>
            <a:off x="7862091" y="201875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27"/>
          <p:cNvSpPr/>
          <p:nvPr/>
        </p:nvSpPr>
        <p:spPr>
          <a:xfrm>
            <a:off x="8799787" y="471334"/>
            <a:ext cx="94149" cy="45600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27"/>
          <p:cNvSpPr/>
          <p:nvPr/>
        </p:nvSpPr>
        <p:spPr>
          <a:xfrm>
            <a:off x="8164075" y="397313"/>
            <a:ext cx="533399" cy="193630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27"/>
          <p:cNvSpPr/>
          <p:nvPr/>
        </p:nvSpPr>
        <p:spPr>
          <a:xfrm>
            <a:off x="364613" y="4773208"/>
            <a:ext cx="587030" cy="161246"/>
          </a:xfrm>
          <a:custGeom>
            <a:avLst/>
            <a:gdLst/>
            <a:ahLst/>
            <a:cxnLst/>
            <a:rect l="l" t="t" r="r" b="b"/>
            <a:pathLst>
              <a:path w="12418" h="3411" extrusionOk="0">
                <a:moveTo>
                  <a:pt x="6110" y="1"/>
                </a:moveTo>
                <a:cubicBezTo>
                  <a:pt x="5063" y="1"/>
                  <a:pt x="4128" y="615"/>
                  <a:pt x="3548" y="1589"/>
                </a:cubicBezTo>
                <a:cubicBezTo>
                  <a:pt x="3301" y="2001"/>
                  <a:pt x="2908" y="2234"/>
                  <a:pt x="2504" y="2234"/>
                </a:cubicBezTo>
                <a:cubicBezTo>
                  <a:pt x="2377" y="2234"/>
                  <a:pt x="2250" y="2212"/>
                  <a:pt x="2125" y="2164"/>
                </a:cubicBezTo>
                <a:cubicBezTo>
                  <a:pt x="1874" y="2073"/>
                  <a:pt x="1601" y="2021"/>
                  <a:pt x="1333" y="2021"/>
                </a:cubicBezTo>
                <a:lnTo>
                  <a:pt x="1151" y="2021"/>
                </a:lnTo>
                <a:cubicBezTo>
                  <a:pt x="433" y="2091"/>
                  <a:pt x="35" y="2722"/>
                  <a:pt x="1" y="3410"/>
                </a:cubicBezTo>
                <a:lnTo>
                  <a:pt x="12417" y="3410"/>
                </a:lnTo>
                <a:cubicBezTo>
                  <a:pt x="12365" y="2722"/>
                  <a:pt x="11985" y="2091"/>
                  <a:pt x="11249" y="2021"/>
                </a:cubicBezTo>
                <a:lnTo>
                  <a:pt x="11068" y="2021"/>
                </a:lnTo>
                <a:cubicBezTo>
                  <a:pt x="10760" y="2021"/>
                  <a:pt x="10471" y="2073"/>
                  <a:pt x="10202" y="2199"/>
                </a:cubicBezTo>
                <a:cubicBezTo>
                  <a:pt x="10052" y="2263"/>
                  <a:pt x="9899" y="2294"/>
                  <a:pt x="9749" y="2294"/>
                </a:cubicBezTo>
                <a:cubicBezTo>
                  <a:pt x="9341" y="2294"/>
                  <a:pt x="8955" y="2064"/>
                  <a:pt x="8705" y="1641"/>
                </a:cubicBezTo>
                <a:cubicBezTo>
                  <a:pt x="8130" y="650"/>
                  <a:pt x="7191" y="1"/>
                  <a:pt x="611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7" name="Google Shape;1937;p27"/>
          <p:cNvGrpSpPr/>
          <p:nvPr/>
        </p:nvGrpSpPr>
        <p:grpSpPr>
          <a:xfrm>
            <a:off x="790590" y="4549611"/>
            <a:ext cx="394464" cy="384889"/>
            <a:chOff x="3582125" y="860850"/>
            <a:chExt cx="259175" cy="252900"/>
          </a:xfrm>
        </p:grpSpPr>
        <p:sp>
          <p:nvSpPr>
            <p:cNvPr id="1938" name="Google Shape;1938;p27"/>
            <p:cNvSpPr/>
            <p:nvPr/>
          </p:nvSpPr>
          <p:spPr>
            <a:xfrm>
              <a:off x="3613700" y="887450"/>
              <a:ext cx="196450" cy="226300"/>
            </a:xfrm>
            <a:custGeom>
              <a:avLst/>
              <a:gdLst/>
              <a:ahLst/>
              <a:cxnLst/>
              <a:rect l="l" t="t" r="r" b="b"/>
              <a:pathLst>
                <a:path w="7858" h="9052" extrusionOk="0">
                  <a:moveTo>
                    <a:pt x="3877" y="1"/>
                  </a:moveTo>
                  <a:lnTo>
                    <a:pt x="1" y="3194"/>
                  </a:lnTo>
                  <a:lnTo>
                    <a:pt x="1" y="9052"/>
                  </a:lnTo>
                  <a:lnTo>
                    <a:pt x="7857" y="9052"/>
                  </a:lnTo>
                  <a:lnTo>
                    <a:pt x="7857" y="3280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7"/>
            <p:cNvSpPr/>
            <p:nvPr/>
          </p:nvSpPr>
          <p:spPr>
            <a:xfrm>
              <a:off x="3712775" y="1029900"/>
              <a:ext cx="25325" cy="23400"/>
            </a:xfrm>
            <a:custGeom>
              <a:avLst/>
              <a:gdLst/>
              <a:ahLst/>
              <a:cxnLst/>
              <a:rect l="l" t="t" r="r" b="b"/>
              <a:pathLst>
                <a:path w="1013" h="936" extrusionOk="0">
                  <a:moveTo>
                    <a:pt x="1" y="1"/>
                  </a:moveTo>
                  <a:lnTo>
                    <a:pt x="1" y="935"/>
                  </a:lnTo>
                  <a:lnTo>
                    <a:pt x="1013" y="935"/>
                  </a:lnTo>
                  <a:lnTo>
                    <a:pt x="1013" y="502"/>
                  </a:lnTo>
                  <a:cubicBezTo>
                    <a:pt x="939" y="286"/>
                    <a:pt x="797" y="109"/>
                    <a:pt x="598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7"/>
            <p:cNvSpPr/>
            <p:nvPr/>
          </p:nvSpPr>
          <p:spPr>
            <a:xfrm>
              <a:off x="3700225" y="1024925"/>
              <a:ext cx="10400" cy="2300"/>
            </a:xfrm>
            <a:custGeom>
              <a:avLst/>
              <a:gdLst/>
              <a:ahLst/>
              <a:cxnLst/>
              <a:rect l="l" t="t" r="r" b="b"/>
              <a:pathLst>
                <a:path w="416" h="92" extrusionOk="0">
                  <a:moveTo>
                    <a:pt x="416" y="1"/>
                  </a:moveTo>
                  <a:cubicBezTo>
                    <a:pt x="269" y="1"/>
                    <a:pt x="126" y="35"/>
                    <a:pt x="1" y="91"/>
                  </a:cubicBezTo>
                  <a:lnTo>
                    <a:pt x="416" y="91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7"/>
            <p:cNvSpPr/>
            <p:nvPr/>
          </p:nvSpPr>
          <p:spPr>
            <a:xfrm>
              <a:off x="3712775" y="1082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1013" y="101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7"/>
            <p:cNvSpPr/>
            <p:nvPr/>
          </p:nvSpPr>
          <p:spPr>
            <a:xfrm>
              <a:off x="3685300" y="1082575"/>
              <a:ext cx="25775" cy="25325"/>
            </a:xfrm>
            <a:custGeom>
              <a:avLst/>
              <a:gdLst/>
              <a:ahLst/>
              <a:cxnLst/>
              <a:rect l="l" t="t" r="r" b="b"/>
              <a:pathLst>
                <a:path w="1031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1030" y="1013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7"/>
            <p:cNvSpPr/>
            <p:nvPr/>
          </p:nvSpPr>
          <p:spPr>
            <a:xfrm>
              <a:off x="3685300" y="1029900"/>
              <a:ext cx="25775" cy="23400"/>
            </a:xfrm>
            <a:custGeom>
              <a:avLst/>
              <a:gdLst/>
              <a:ahLst/>
              <a:cxnLst/>
              <a:rect l="l" t="t" r="r" b="b"/>
              <a:pathLst>
                <a:path w="1031" h="936" extrusionOk="0">
                  <a:moveTo>
                    <a:pt x="416" y="1"/>
                  </a:moveTo>
                  <a:cubicBezTo>
                    <a:pt x="234" y="109"/>
                    <a:pt x="91" y="286"/>
                    <a:pt x="1" y="485"/>
                  </a:cubicBezTo>
                  <a:lnTo>
                    <a:pt x="1" y="935"/>
                  </a:lnTo>
                  <a:lnTo>
                    <a:pt x="1030" y="93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7"/>
            <p:cNvSpPr/>
            <p:nvPr/>
          </p:nvSpPr>
          <p:spPr>
            <a:xfrm>
              <a:off x="3712775" y="1056500"/>
              <a:ext cx="25325" cy="23825"/>
            </a:xfrm>
            <a:custGeom>
              <a:avLst/>
              <a:gdLst/>
              <a:ahLst/>
              <a:cxnLst/>
              <a:rect l="l" t="t" r="r" b="b"/>
              <a:pathLst>
                <a:path w="1013" h="953" extrusionOk="0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3685300" y="1056500"/>
              <a:ext cx="25325" cy="23825"/>
            </a:xfrm>
            <a:custGeom>
              <a:avLst/>
              <a:gdLst/>
              <a:ahLst/>
              <a:cxnLst/>
              <a:rect l="l" t="t" r="r" b="b"/>
              <a:pathLst>
                <a:path w="1013" h="953" extrusionOk="0">
                  <a:moveTo>
                    <a:pt x="1" y="1"/>
                  </a:moveTo>
                  <a:lnTo>
                    <a:pt x="1" y="953"/>
                  </a:lnTo>
                  <a:lnTo>
                    <a:pt x="1013" y="9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>
              <a:off x="3712775" y="1024925"/>
              <a:ext cx="10400" cy="2300"/>
            </a:xfrm>
            <a:custGeom>
              <a:avLst/>
              <a:gdLst/>
              <a:ahLst/>
              <a:cxnLst/>
              <a:rect l="l" t="t" r="r" b="b"/>
              <a:pathLst>
                <a:path w="416" h="92" extrusionOk="0">
                  <a:moveTo>
                    <a:pt x="1" y="1"/>
                  </a:moveTo>
                  <a:lnTo>
                    <a:pt x="1" y="91"/>
                  </a:lnTo>
                  <a:lnTo>
                    <a:pt x="416" y="91"/>
                  </a:lnTo>
                  <a:cubicBezTo>
                    <a:pt x="290" y="35"/>
                    <a:pt x="148" y="1"/>
                    <a:pt x="1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>
              <a:off x="3683025" y="1049700"/>
              <a:ext cx="575" cy="58650"/>
            </a:xfrm>
            <a:custGeom>
              <a:avLst/>
              <a:gdLst/>
              <a:ahLst/>
              <a:cxnLst/>
              <a:rect l="l" t="t" r="r" b="b"/>
              <a:pathLst>
                <a:path w="23" h="2346" extrusionOk="0">
                  <a:moveTo>
                    <a:pt x="22" y="0"/>
                  </a:moveTo>
                  <a:cubicBezTo>
                    <a:pt x="1" y="57"/>
                    <a:pt x="1" y="108"/>
                    <a:pt x="1" y="165"/>
                  </a:cubicBezTo>
                  <a:lnTo>
                    <a:pt x="1" y="2345"/>
                  </a:lnTo>
                  <a:lnTo>
                    <a:pt x="22" y="2345"/>
                  </a:lnTo>
                  <a:lnTo>
                    <a:pt x="22" y="1333"/>
                  </a:lnTo>
                  <a:lnTo>
                    <a:pt x="22" y="16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3739825" y="1056950"/>
              <a:ext cx="550" cy="24775"/>
            </a:xfrm>
            <a:custGeom>
              <a:avLst/>
              <a:gdLst/>
              <a:ahLst/>
              <a:cxnLst/>
              <a:rect l="l" t="t" r="r" b="b"/>
              <a:pathLst>
                <a:path w="22" h="991" extrusionOk="0">
                  <a:moveTo>
                    <a:pt x="0" y="0"/>
                  </a:moveTo>
                  <a:lnTo>
                    <a:pt x="0" y="956"/>
                  </a:lnTo>
                  <a:lnTo>
                    <a:pt x="22" y="99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7"/>
            <p:cNvSpPr/>
            <p:nvPr/>
          </p:nvSpPr>
          <p:spPr>
            <a:xfrm>
              <a:off x="3710600" y="1025350"/>
              <a:ext cx="475" cy="2300"/>
            </a:xfrm>
            <a:custGeom>
              <a:avLst/>
              <a:gdLst/>
              <a:ahLst/>
              <a:cxnLst/>
              <a:rect l="l" t="t" r="r" b="b"/>
              <a:pathLst>
                <a:path w="19" h="92" extrusionOk="0">
                  <a:moveTo>
                    <a:pt x="1" y="1"/>
                  </a:moveTo>
                  <a:lnTo>
                    <a:pt x="1" y="92"/>
                  </a:lnTo>
                  <a:lnTo>
                    <a:pt x="18" y="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7"/>
            <p:cNvSpPr/>
            <p:nvPr/>
          </p:nvSpPr>
          <p:spPr>
            <a:xfrm>
              <a:off x="3712775" y="1025350"/>
              <a:ext cx="25" cy="2300"/>
            </a:xfrm>
            <a:custGeom>
              <a:avLst/>
              <a:gdLst/>
              <a:ahLst/>
              <a:cxnLst/>
              <a:rect l="l" t="t" r="r" b="b"/>
              <a:pathLst>
                <a:path w="1" h="92" extrusionOk="0">
                  <a:moveTo>
                    <a:pt x="1" y="92"/>
                  </a:moveTo>
                  <a:lnTo>
                    <a:pt x="1" y="92"/>
                  </a:lnTo>
                  <a:lnTo>
                    <a:pt x="1" y="9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3711050" y="1024925"/>
              <a:ext cx="1750" cy="2725"/>
            </a:xfrm>
            <a:custGeom>
              <a:avLst/>
              <a:gdLst/>
              <a:ahLst/>
              <a:cxnLst/>
              <a:rect l="l" t="t" r="r" b="b"/>
              <a:pathLst>
                <a:path w="70" h="109" extrusionOk="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109"/>
                  </a:lnTo>
                  <a:lnTo>
                    <a:pt x="70" y="109"/>
                  </a:lnTo>
                  <a:lnTo>
                    <a:pt x="70" y="18"/>
                  </a:lnTo>
                  <a:cubicBezTo>
                    <a:pt x="52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3685300" y="1055525"/>
              <a:ext cx="25325" cy="1450"/>
            </a:xfrm>
            <a:custGeom>
              <a:avLst/>
              <a:gdLst/>
              <a:ahLst/>
              <a:cxnLst/>
              <a:rect l="l" t="t" r="r" b="b"/>
              <a:pathLst>
                <a:path w="1013" h="58" extrusionOk="0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3683575" y="1042450"/>
              <a:ext cx="1750" cy="11375"/>
            </a:xfrm>
            <a:custGeom>
              <a:avLst/>
              <a:gdLst/>
              <a:ahLst/>
              <a:cxnLst/>
              <a:rect l="l" t="t" r="r" b="b"/>
              <a:pathLst>
                <a:path w="70" h="455" extrusionOk="0">
                  <a:moveTo>
                    <a:pt x="70" y="0"/>
                  </a:moveTo>
                  <a:cubicBezTo>
                    <a:pt x="35" y="91"/>
                    <a:pt x="18" y="199"/>
                    <a:pt x="0" y="290"/>
                  </a:cubicBezTo>
                  <a:lnTo>
                    <a:pt x="0" y="455"/>
                  </a:lnTo>
                  <a:lnTo>
                    <a:pt x="70" y="45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3699250" y="1027625"/>
              <a:ext cx="11375" cy="475"/>
            </a:xfrm>
            <a:custGeom>
              <a:avLst/>
              <a:gdLst/>
              <a:ahLst/>
              <a:cxnLst/>
              <a:rect l="l" t="t" r="r" b="b"/>
              <a:pathLst>
                <a:path w="455" h="19" extrusionOk="0">
                  <a:moveTo>
                    <a:pt x="40" y="1"/>
                  </a:moveTo>
                  <a:cubicBezTo>
                    <a:pt x="22" y="1"/>
                    <a:pt x="1" y="18"/>
                    <a:pt x="1" y="18"/>
                  </a:cubicBezTo>
                  <a:lnTo>
                    <a:pt x="455" y="1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7"/>
            <p:cNvSpPr/>
            <p:nvPr/>
          </p:nvSpPr>
          <p:spPr>
            <a:xfrm>
              <a:off x="3695675" y="1029475"/>
              <a:ext cx="14950" cy="450"/>
            </a:xfrm>
            <a:custGeom>
              <a:avLst/>
              <a:gdLst/>
              <a:ahLst/>
              <a:cxnLst/>
              <a:rect l="l" t="t" r="r" b="b"/>
              <a:pathLst>
                <a:path w="598" h="18" extrusionOk="0">
                  <a:moveTo>
                    <a:pt x="36" y="0"/>
                  </a:moveTo>
                  <a:cubicBezTo>
                    <a:pt x="18" y="18"/>
                    <a:pt x="18" y="18"/>
                    <a:pt x="1" y="18"/>
                  </a:cubicBezTo>
                  <a:lnTo>
                    <a:pt x="598" y="18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7"/>
            <p:cNvSpPr/>
            <p:nvPr/>
          </p:nvSpPr>
          <p:spPr>
            <a:xfrm>
              <a:off x="3696550" y="1028075"/>
              <a:ext cx="14075" cy="1425"/>
            </a:xfrm>
            <a:custGeom>
              <a:avLst/>
              <a:gdLst/>
              <a:ahLst/>
              <a:cxnLst/>
              <a:rect l="l" t="t" r="r" b="b"/>
              <a:pathLst>
                <a:path w="563" h="57" extrusionOk="0">
                  <a:moveTo>
                    <a:pt x="109" y="0"/>
                  </a:moveTo>
                  <a:cubicBezTo>
                    <a:pt x="74" y="17"/>
                    <a:pt x="39" y="35"/>
                    <a:pt x="1" y="56"/>
                  </a:cubicBezTo>
                  <a:lnTo>
                    <a:pt x="563" y="56"/>
                  </a:lnTo>
                  <a:lnTo>
                    <a:pt x="563" y="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7"/>
            <p:cNvSpPr/>
            <p:nvPr/>
          </p:nvSpPr>
          <p:spPr>
            <a:xfrm>
              <a:off x="3710600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3710600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7"/>
            <p:cNvSpPr/>
            <p:nvPr/>
          </p:nvSpPr>
          <p:spPr>
            <a:xfrm>
              <a:off x="3710600" y="10285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7"/>
            <p:cNvSpPr/>
            <p:nvPr/>
          </p:nvSpPr>
          <p:spPr>
            <a:xfrm>
              <a:off x="3710600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17"/>
                  </a:moveTo>
                  <a:lnTo>
                    <a:pt x="1" y="5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7"/>
            <p:cNvSpPr/>
            <p:nvPr/>
          </p:nvSpPr>
          <p:spPr>
            <a:xfrm>
              <a:off x="3712775" y="1055525"/>
              <a:ext cx="25325" cy="1450"/>
            </a:xfrm>
            <a:custGeom>
              <a:avLst/>
              <a:gdLst/>
              <a:ahLst/>
              <a:cxnLst/>
              <a:rect l="l" t="t" r="r" b="b"/>
              <a:pathLst>
                <a:path w="1013" h="58" extrusionOk="0">
                  <a:moveTo>
                    <a:pt x="1" y="1"/>
                  </a:moveTo>
                  <a:lnTo>
                    <a:pt x="1" y="57"/>
                  </a:lnTo>
                  <a:lnTo>
                    <a:pt x="1013" y="57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7"/>
            <p:cNvSpPr/>
            <p:nvPr/>
          </p:nvSpPr>
          <p:spPr>
            <a:xfrm>
              <a:off x="3738075" y="1042450"/>
              <a:ext cx="2300" cy="14525"/>
            </a:xfrm>
            <a:custGeom>
              <a:avLst/>
              <a:gdLst/>
              <a:ahLst/>
              <a:cxnLst/>
              <a:rect l="l" t="t" r="r" b="b"/>
              <a:pathLst>
                <a:path w="92" h="581" extrusionOk="0">
                  <a:moveTo>
                    <a:pt x="1" y="0"/>
                  </a:moveTo>
                  <a:lnTo>
                    <a:pt x="1" y="455"/>
                  </a:lnTo>
                  <a:lnTo>
                    <a:pt x="70" y="455"/>
                  </a:lnTo>
                  <a:lnTo>
                    <a:pt x="70" y="580"/>
                  </a:lnTo>
                  <a:lnTo>
                    <a:pt x="92" y="580"/>
                  </a:lnTo>
                  <a:lnTo>
                    <a:pt x="92" y="308"/>
                  </a:lnTo>
                  <a:cubicBezTo>
                    <a:pt x="70" y="199"/>
                    <a:pt x="36" y="10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7"/>
            <p:cNvSpPr/>
            <p:nvPr/>
          </p:nvSpPr>
          <p:spPr>
            <a:xfrm>
              <a:off x="3712775" y="1027625"/>
              <a:ext cx="11825" cy="475"/>
            </a:xfrm>
            <a:custGeom>
              <a:avLst/>
              <a:gdLst/>
              <a:ahLst/>
              <a:cxnLst/>
              <a:rect l="l" t="t" r="r" b="b"/>
              <a:pathLst>
                <a:path w="473" h="19" extrusionOk="0">
                  <a:moveTo>
                    <a:pt x="1" y="1"/>
                  </a:moveTo>
                  <a:lnTo>
                    <a:pt x="1" y="18"/>
                  </a:lnTo>
                  <a:lnTo>
                    <a:pt x="472" y="18"/>
                  </a:lnTo>
                  <a:cubicBezTo>
                    <a:pt x="455" y="18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7"/>
            <p:cNvSpPr/>
            <p:nvPr/>
          </p:nvSpPr>
          <p:spPr>
            <a:xfrm>
              <a:off x="3712775" y="1029475"/>
              <a:ext cx="14950" cy="450"/>
            </a:xfrm>
            <a:custGeom>
              <a:avLst/>
              <a:gdLst/>
              <a:ahLst/>
              <a:cxnLst/>
              <a:rect l="l" t="t" r="r" b="b"/>
              <a:pathLst>
                <a:path w="598" h="18" extrusionOk="0">
                  <a:moveTo>
                    <a:pt x="1" y="0"/>
                  </a:moveTo>
                  <a:lnTo>
                    <a:pt x="1" y="18"/>
                  </a:lnTo>
                  <a:lnTo>
                    <a:pt x="598" y="18"/>
                  </a:lnTo>
                  <a:cubicBezTo>
                    <a:pt x="598" y="18"/>
                    <a:pt x="580" y="18"/>
                    <a:pt x="5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7"/>
            <p:cNvSpPr/>
            <p:nvPr/>
          </p:nvSpPr>
          <p:spPr>
            <a:xfrm>
              <a:off x="3712775" y="1028075"/>
              <a:ext cx="14075" cy="1425"/>
            </a:xfrm>
            <a:custGeom>
              <a:avLst/>
              <a:gdLst/>
              <a:ahLst/>
              <a:cxnLst/>
              <a:rect l="l" t="t" r="r" b="b"/>
              <a:pathLst>
                <a:path w="563" h="57" extrusionOk="0">
                  <a:moveTo>
                    <a:pt x="1" y="0"/>
                  </a:moveTo>
                  <a:lnTo>
                    <a:pt x="1" y="35"/>
                  </a:lnTo>
                  <a:lnTo>
                    <a:pt x="1" y="56"/>
                  </a:lnTo>
                  <a:lnTo>
                    <a:pt x="563" y="56"/>
                  </a:lnTo>
                  <a:cubicBezTo>
                    <a:pt x="541" y="35"/>
                    <a:pt x="507" y="17"/>
                    <a:pt x="47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7"/>
            <p:cNvSpPr/>
            <p:nvPr/>
          </p:nvSpPr>
          <p:spPr>
            <a:xfrm>
              <a:off x="3710600" y="1029900"/>
              <a:ext cx="475" cy="23925"/>
            </a:xfrm>
            <a:custGeom>
              <a:avLst/>
              <a:gdLst/>
              <a:ahLst/>
              <a:cxnLst/>
              <a:rect l="l" t="t" r="r" b="b"/>
              <a:pathLst>
                <a:path w="19" h="957" extrusionOk="0">
                  <a:moveTo>
                    <a:pt x="1" y="1"/>
                  </a:moveTo>
                  <a:lnTo>
                    <a:pt x="1" y="957"/>
                  </a:lnTo>
                  <a:lnTo>
                    <a:pt x="18" y="95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7"/>
            <p:cNvSpPr/>
            <p:nvPr/>
          </p:nvSpPr>
          <p:spPr>
            <a:xfrm>
              <a:off x="3712775" y="1029900"/>
              <a:ext cx="25" cy="23925"/>
            </a:xfrm>
            <a:custGeom>
              <a:avLst/>
              <a:gdLst/>
              <a:ahLst/>
              <a:cxnLst/>
              <a:rect l="l" t="t" r="r" b="b"/>
              <a:pathLst>
                <a:path w="1" h="957" extrusionOk="0">
                  <a:moveTo>
                    <a:pt x="1" y="1"/>
                  </a:moveTo>
                  <a:lnTo>
                    <a:pt x="1" y="957"/>
                  </a:lnTo>
                  <a:lnTo>
                    <a:pt x="1" y="9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7"/>
            <p:cNvSpPr/>
            <p:nvPr/>
          </p:nvSpPr>
          <p:spPr>
            <a:xfrm>
              <a:off x="3712775" y="1055525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1" y="57"/>
                  </a:moveTo>
                  <a:lnTo>
                    <a:pt x="1" y="5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7"/>
            <p:cNvSpPr/>
            <p:nvPr/>
          </p:nvSpPr>
          <p:spPr>
            <a:xfrm>
              <a:off x="3711050" y="1029900"/>
              <a:ext cx="1750" cy="23925"/>
            </a:xfrm>
            <a:custGeom>
              <a:avLst/>
              <a:gdLst/>
              <a:ahLst/>
              <a:cxnLst/>
              <a:rect l="l" t="t" r="r" b="b"/>
              <a:pathLst>
                <a:path w="70" h="957" extrusionOk="0">
                  <a:moveTo>
                    <a:pt x="0" y="1"/>
                  </a:moveTo>
                  <a:lnTo>
                    <a:pt x="0" y="957"/>
                  </a:lnTo>
                  <a:lnTo>
                    <a:pt x="70" y="95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7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3712775" y="1028925"/>
              <a:ext cx="25" cy="575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22"/>
                  </a:moveTo>
                  <a:lnTo>
                    <a:pt x="1" y="2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3712775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3712775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3712775" y="1028075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0"/>
                  </a:moveTo>
                  <a:lnTo>
                    <a:pt x="1" y="17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7"/>
            <p:cNvSpPr/>
            <p:nvPr/>
          </p:nvSpPr>
          <p:spPr>
            <a:xfrm>
              <a:off x="3712775" y="10280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7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3712775" y="10285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0"/>
                  </a:moveTo>
                  <a:lnTo>
                    <a:pt x="1" y="39"/>
                  </a:lnTo>
                  <a:lnTo>
                    <a:pt x="1" y="39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3712775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56"/>
                  </a:moveTo>
                  <a:lnTo>
                    <a:pt x="1" y="56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3710600" y="1027625"/>
              <a:ext cx="475" cy="475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3710600" y="1029475"/>
              <a:ext cx="475" cy="4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3710600" y="1028075"/>
              <a:ext cx="475" cy="1425"/>
            </a:xfrm>
            <a:custGeom>
              <a:avLst/>
              <a:gdLst/>
              <a:ahLst/>
              <a:cxnLst/>
              <a:rect l="l" t="t" r="r" b="b"/>
              <a:pathLst>
                <a:path w="19" h="57" extrusionOk="0">
                  <a:moveTo>
                    <a:pt x="1" y="0"/>
                  </a:moveTo>
                  <a:lnTo>
                    <a:pt x="1" y="56"/>
                  </a:lnTo>
                  <a:lnTo>
                    <a:pt x="18" y="56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3711050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3712775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7"/>
            <p:cNvSpPr/>
            <p:nvPr/>
          </p:nvSpPr>
          <p:spPr>
            <a:xfrm>
              <a:off x="3712775" y="10276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7"/>
            <p:cNvSpPr/>
            <p:nvPr/>
          </p:nvSpPr>
          <p:spPr>
            <a:xfrm>
              <a:off x="3711050" y="1027625"/>
              <a:ext cx="1750" cy="475"/>
            </a:xfrm>
            <a:custGeom>
              <a:avLst/>
              <a:gdLst/>
              <a:ahLst/>
              <a:cxnLst/>
              <a:rect l="l" t="t" r="r" b="b"/>
              <a:pathLst>
                <a:path w="70" h="19" extrusionOk="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7"/>
            <p:cNvSpPr/>
            <p:nvPr/>
          </p:nvSpPr>
          <p:spPr>
            <a:xfrm>
              <a:off x="3712775" y="102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3711050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3711050" y="10285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7"/>
            <p:cNvSpPr/>
            <p:nvPr/>
          </p:nvSpPr>
          <p:spPr>
            <a:xfrm>
              <a:off x="3711050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0" y="17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7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3712775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0"/>
                  </a:lnTo>
                  <a:lnTo>
                    <a:pt x="1" y="17"/>
                  </a:lnTo>
                  <a:lnTo>
                    <a:pt x="1" y="35"/>
                  </a:lnTo>
                  <a:lnTo>
                    <a:pt x="1" y="56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3712775" y="10285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39"/>
                  </a:ln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3712775" y="10280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3712775" y="10294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7"/>
            <p:cNvSpPr/>
            <p:nvPr/>
          </p:nvSpPr>
          <p:spPr>
            <a:xfrm>
              <a:off x="3712775" y="1028075"/>
              <a:ext cx="25" cy="1425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lnTo>
                    <a:pt x="1" y="56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7"/>
            <p:cNvSpPr/>
            <p:nvPr/>
          </p:nvSpPr>
          <p:spPr>
            <a:xfrm>
              <a:off x="3711050" y="1029475"/>
              <a:ext cx="1750" cy="450"/>
            </a:xfrm>
            <a:custGeom>
              <a:avLst/>
              <a:gdLst/>
              <a:ahLst/>
              <a:cxnLst/>
              <a:rect l="l" t="t" r="r" b="b"/>
              <a:pathLst>
                <a:path w="70" h="18" extrusionOk="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7"/>
            <p:cNvSpPr/>
            <p:nvPr/>
          </p:nvSpPr>
          <p:spPr>
            <a:xfrm>
              <a:off x="3711050" y="1028075"/>
              <a:ext cx="1750" cy="1425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0" y="0"/>
                  </a:moveTo>
                  <a:lnTo>
                    <a:pt x="0" y="56"/>
                  </a:lnTo>
                  <a:lnTo>
                    <a:pt x="70" y="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7"/>
            <p:cNvSpPr/>
            <p:nvPr/>
          </p:nvSpPr>
          <p:spPr>
            <a:xfrm>
              <a:off x="3685300" y="1053800"/>
              <a:ext cx="25325" cy="1325"/>
            </a:xfrm>
            <a:custGeom>
              <a:avLst/>
              <a:gdLst/>
              <a:ahLst/>
              <a:cxnLst/>
              <a:rect l="l" t="t" r="r" b="b"/>
              <a:pathLst>
                <a:path w="1013" h="53" extrusionOk="0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3683575" y="1056950"/>
              <a:ext cx="1750" cy="23925"/>
            </a:xfrm>
            <a:custGeom>
              <a:avLst/>
              <a:gdLst/>
              <a:ahLst/>
              <a:cxnLst/>
              <a:rect l="l" t="t" r="r" b="b"/>
              <a:pathLst>
                <a:path w="70" h="957" extrusionOk="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7"/>
            <p:cNvSpPr/>
            <p:nvPr/>
          </p:nvSpPr>
          <p:spPr>
            <a:xfrm>
              <a:off x="3683575" y="1053800"/>
              <a:ext cx="27050" cy="3175"/>
            </a:xfrm>
            <a:custGeom>
              <a:avLst/>
              <a:gdLst/>
              <a:ahLst/>
              <a:cxnLst/>
              <a:rect l="l" t="t" r="r" b="b"/>
              <a:pathLst>
                <a:path w="1082" h="127" extrusionOk="0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70"/>
                  </a:lnTo>
                  <a:lnTo>
                    <a:pt x="1082" y="70"/>
                  </a:lnTo>
                  <a:lnTo>
                    <a:pt x="1082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7"/>
            <p:cNvSpPr/>
            <p:nvPr/>
          </p:nvSpPr>
          <p:spPr>
            <a:xfrm>
              <a:off x="3712775" y="1053800"/>
              <a:ext cx="25325" cy="1325"/>
            </a:xfrm>
            <a:custGeom>
              <a:avLst/>
              <a:gdLst/>
              <a:ahLst/>
              <a:cxnLst/>
              <a:rect l="l" t="t" r="r" b="b"/>
              <a:pathLst>
                <a:path w="1013" h="53" extrusionOk="0">
                  <a:moveTo>
                    <a:pt x="1" y="1"/>
                  </a:moveTo>
                  <a:lnTo>
                    <a:pt x="1" y="53"/>
                  </a:lnTo>
                  <a:lnTo>
                    <a:pt x="1013" y="53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3738075" y="1056950"/>
              <a:ext cx="1775" cy="23925"/>
            </a:xfrm>
            <a:custGeom>
              <a:avLst/>
              <a:gdLst/>
              <a:ahLst/>
              <a:cxnLst/>
              <a:rect l="l" t="t" r="r" b="b"/>
              <a:pathLst>
                <a:path w="71" h="957" extrusionOk="0">
                  <a:moveTo>
                    <a:pt x="1" y="0"/>
                  </a:moveTo>
                  <a:lnTo>
                    <a:pt x="1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3712775" y="1053800"/>
              <a:ext cx="27075" cy="3175"/>
            </a:xfrm>
            <a:custGeom>
              <a:avLst/>
              <a:gdLst/>
              <a:ahLst/>
              <a:cxnLst/>
              <a:rect l="l" t="t" r="r" b="b"/>
              <a:pathLst>
                <a:path w="1083" h="127" extrusionOk="0">
                  <a:moveTo>
                    <a:pt x="1013" y="1"/>
                  </a:moveTo>
                  <a:lnTo>
                    <a:pt x="1013" y="53"/>
                  </a:lnTo>
                  <a:lnTo>
                    <a:pt x="1" y="53"/>
                  </a:lnTo>
                  <a:lnTo>
                    <a:pt x="1" y="70"/>
                  </a:lnTo>
                  <a:lnTo>
                    <a:pt x="1013" y="70"/>
                  </a:lnTo>
                  <a:lnTo>
                    <a:pt x="1013" y="126"/>
                  </a:lnTo>
                  <a:lnTo>
                    <a:pt x="1082" y="12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3712775" y="1053800"/>
              <a:ext cx="25" cy="1750"/>
            </a:xfrm>
            <a:custGeom>
              <a:avLst/>
              <a:gdLst/>
              <a:ahLst/>
              <a:cxnLst/>
              <a:rect l="l" t="t" r="r" b="b"/>
              <a:pathLst>
                <a:path w="1" h="70" extrusionOk="0">
                  <a:moveTo>
                    <a:pt x="1" y="18"/>
                  </a:moveTo>
                  <a:lnTo>
                    <a:pt x="1" y="3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3712775" y="105380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3710600" y="1056950"/>
              <a:ext cx="475" cy="23925"/>
            </a:xfrm>
            <a:custGeom>
              <a:avLst/>
              <a:gdLst/>
              <a:ahLst/>
              <a:cxnLst/>
              <a:rect l="l" t="t" r="r" b="b"/>
              <a:pathLst>
                <a:path w="19" h="957" extrusionOk="0">
                  <a:moveTo>
                    <a:pt x="1" y="0"/>
                  </a:moveTo>
                  <a:lnTo>
                    <a:pt x="1" y="956"/>
                  </a:lnTo>
                  <a:lnTo>
                    <a:pt x="18" y="95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3710600" y="1053800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53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3710600" y="1055100"/>
              <a:ext cx="25" cy="1875"/>
            </a:xfrm>
            <a:custGeom>
              <a:avLst/>
              <a:gdLst/>
              <a:ahLst/>
              <a:cxnLst/>
              <a:rect l="l" t="t" r="r" b="b"/>
              <a:pathLst>
                <a:path w="1" h="75" extrusionOk="0">
                  <a:moveTo>
                    <a:pt x="1" y="18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3710600" y="1053800"/>
              <a:ext cx="475" cy="3175"/>
            </a:xfrm>
            <a:custGeom>
              <a:avLst/>
              <a:gdLst/>
              <a:ahLst/>
              <a:cxnLst/>
              <a:rect l="l" t="t" r="r" b="b"/>
              <a:pathLst>
                <a:path w="19" h="127" extrusionOk="0">
                  <a:moveTo>
                    <a:pt x="1" y="1"/>
                  </a:moveTo>
                  <a:lnTo>
                    <a:pt x="1" y="53"/>
                  </a:lnTo>
                  <a:lnTo>
                    <a:pt x="1" y="126"/>
                  </a:lnTo>
                  <a:lnTo>
                    <a:pt x="18" y="1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3712775" y="1056950"/>
              <a:ext cx="25" cy="23925"/>
            </a:xfrm>
            <a:custGeom>
              <a:avLst/>
              <a:gdLst/>
              <a:ahLst/>
              <a:cxnLst/>
              <a:rect l="l" t="t" r="r" b="b"/>
              <a:pathLst>
                <a:path w="1" h="957" extrusionOk="0">
                  <a:moveTo>
                    <a:pt x="1" y="0"/>
                  </a:moveTo>
                  <a:lnTo>
                    <a:pt x="1" y="956"/>
                  </a:lnTo>
                  <a:lnTo>
                    <a:pt x="1" y="956"/>
                  </a:lnTo>
                  <a:lnTo>
                    <a:pt x="1" y="9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3712775" y="1054250"/>
              <a:ext cx="25" cy="2725"/>
            </a:xfrm>
            <a:custGeom>
              <a:avLst/>
              <a:gdLst/>
              <a:ahLst/>
              <a:cxnLst/>
              <a:rect l="l" t="t" r="r" b="b"/>
              <a:pathLst>
                <a:path w="1" h="109" extrusionOk="0">
                  <a:moveTo>
                    <a:pt x="1" y="108"/>
                  </a:moveTo>
                  <a:lnTo>
                    <a:pt x="1" y="108"/>
                  </a:lnTo>
                  <a:lnTo>
                    <a:pt x="1" y="52"/>
                  </a:lnTo>
                  <a:lnTo>
                    <a:pt x="1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3712775" y="1053800"/>
              <a:ext cx="25" cy="3175"/>
            </a:xfrm>
            <a:custGeom>
              <a:avLst/>
              <a:gdLst/>
              <a:ahLst/>
              <a:cxnLst/>
              <a:rect l="l" t="t" r="r" b="b"/>
              <a:pathLst>
                <a:path w="1" h="127" extrusionOk="0">
                  <a:moveTo>
                    <a:pt x="1" y="126"/>
                  </a:moveTo>
                  <a:lnTo>
                    <a:pt x="1" y="12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7"/>
            <p:cNvSpPr/>
            <p:nvPr/>
          </p:nvSpPr>
          <p:spPr>
            <a:xfrm>
              <a:off x="3711050" y="1056950"/>
              <a:ext cx="1750" cy="23925"/>
            </a:xfrm>
            <a:custGeom>
              <a:avLst/>
              <a:gdLst/>
              <a:ahLst/>
              <a:cxnLst/>
              <a:rect l="l" t="t" r="r" b="b"/>
              <a:pathLst>
                <a:path w="70" h="957" extrusionOk="0">
                  <a:moveTo>
                    <a:pt x="0" y="0"/>
                  </a:moveTo>
                  <a:lnTo>
                    <a:pt x="0" y="956"/>
                  </a:lnTo>
                  <a:lnTo>
                    <a:pt x="70" y="95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7"/>
            <p:cNvSpPr/>
            <p:nvPr/>
          </p:nvSpPr>
          <p:spPr>
            <a:xfrm>
              <a:off x="3711050" y="1053800"/>
              <a:ext cx="25" cy="3175"/>
            </a:xfrm>
            <a:custGeom>
              <a:avLst/>
              <a:gdLst/>
              <a:ahLst/>
              <a:cxnLst/>
              <a:rect l="l" t="t" r="r" b="b"/>
              <a:pathLst>
                <a:path w="1" h="127" extrusionOk="0">
                  <a:moveTo>
                    <a:pt x="0" y="126"/>
                  </a:moveTo>
                  <a:lnTo>
                    <a:pt x="0" y="1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7"/>
            <p:cNvSpPr/>
            <p:nvPr/>
          </p:nvSpPr>
          <p:spPr>
            <a:xfrm>
              <a:off x="3711050" y="1053800"/>
              <a:ext cx="1750" cy="3175"/>
            </a:xfrm>
            <a:custGeom>
              <a:avLst/>
              <a:gdLst/>
              <a:ahLst/>
              <a:cxnLst/>
              <a:rect l="l" t="t" r="r" b="b"/>
              <a:pathLst>
                <a:path w="70" h="127" extrusionOk="0">
                  <a:moveTo>
                    <a:pt x="0" y="1"/>
                  </a:moveTo>
                  <a:lnTo>
                    <a:pt x="0" y="126"/>
                  </a:lnTo>
                  <a:lnTo>
                    <a:pt x="70" y="12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7"/>
            <p:cNvSpPr/>
            <p:nvPr/>
          </p:nvSpPr>
          <p:spPr>
            <a:xfrm>
              <a:off x="3683575" y="1108325"/>
              <a:ext cx="27050" cy="1750"/>
            </a:xfrm>
            <a:custGeom>
              <a:avLst/>
              <a:gdLst/>
              <a:ahLst/>
              <a:cxnLst/>
              <a:rect l="l" t="t" r="r" b="b"/>
              <a:pathLst>
                <a:path w="1082" h="70" extrusionOk="0">
                  <a:moveTo>
                    <a:pt x="0" y="0"/>
                  </a:moveTo>
                  <a:lnTo>
                    <a:pt x="0" y="69"/>
                  </a:lnTo>
                  <a:lnTo>
                    <a:pt x="1082" y="6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7"/>
            <p:cNvSpPr/>
            <p:nvPr/>
          </p:nvSpPr>
          <p:spPr>
            <a:xfrm>
              <a:off x="3683575" y="1083000"/>
              <a:ext cx="1750" cy="25350"/>
            </a:xfrm>
            <a:custGeom>
              <a:avLst/>
              <a:gdLst/>
              <a:ahLst/>
              <a:cxnLst/>
              <a:rect l="l" t="t" r="r" b="b"/>
              <a:pathLst>
                <a:path w="70" h="1014" extrusionOk="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7"/>
            <p:cNvSpPr/>
            <p:nvPr/>
          </p:nvSpPr>
          <p:spPr>
            <a:xfrm>
              <a:off x="3683575" y="1080850"/>
              <a:ext cx="27050" cy="450"/>
            </a:xfrm>
            <a:custGeom>
              <a:avLst/>
              <a:gdLst/>
              <a:ahLst/>
              <a:cxnLst/>
              <a:rect l="l" t="t" r="r" b="b"/>
              <a:pathLst>
                <a:path w="1082" h="18" extrusionOk="0">
                  <a:moveTo>
                    <a:pt x="0" y="0"/>
                  </a:moveTo>
                  <a:lnTo>
                    <a:pt x="0" y="18"/>
                  </a:lnTo>
                  <a:lnTo>
                    <a:pt x="1082" y="1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7"/>
            <p:cNvSpPr/>
            <p:nvPr/>
          </p:nvSpPr>
          <p:spPr>
            <a:xfrm>
              <a:off x="3685300" y="1082575"/>
              <a:ext cx="25325" cy="450"/>
            </a:xfrm>
            <a:custGeom>
              <a:avLst/>
              <a:gdLst/>
              <a:ahLst/>
              <a:cxnLst/>
              <a:rect l="l" t="t" r="r" b="b"/>
              <a:pathLst>
                <a:path w="1013" h="18" extrusionOk="0">
                  <a:moveTo>
                    <a:pt x="1" y="1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7"/>
            <p:cNvSpPr/>
            <p:nvPr/>
          </p:nvSpPr>
          <p:spPr>
            <a:xfrm>
              <a:off x="3683575" y="1081275"/>
              <a:ext cx="27050" cy="1750"/>
            </a:xfrm>
            <a:custGeom>
              <a:avLst/>
              <a:gdLst/>
              <a:ahLst/>
              <a:cxnLst/>
              <a:rect l="l" t="t" r="r" b="b"/>
              <a:pathLst>
                <a:path w="1082" h="70" extrusionOk="0">
                  <a:moveTo>
                    <a:pt x="0" y="1"/>
                  </a:moveTo>
                  <a:lnTo>
                    <a:pt x="0" y="70"/>
                  </a:lnTo>
                  <a:lnTo>
                    <a:pt x="70" y="70"/>
                  </a:lnTo>
                  <a:lnTo>
                    <a:pt x="70" y="53"/>
                  </a:lnTo>
                  <a:lnTo>
                    <a:pt x="1082" y="53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7"/>
            <p:cNvSpPr/>
            <p:nvPr/>
          </p:nvSpPr>
          <p:spPr>
            <a:xfrm>
              <a:off x="3710600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7"/>
            <p:cNvSpPr/>
            <p:nvPr/>
          </p:nvSpPr>
          <p:spPr>
            <a:xfrm>
              <a:off x="3710600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7"/>
            <p:cNvSpPr/>
            <p:nvPr/>
          </p:nvSpPr>
          <p:spPr>
            <a:xfrm>
              <a:off x="3710600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7"/>
            <p:cNvSpPr/>
            <p:nvPr/>
          </p:nvSpPr>
          <p:spPr>
            <a:xfrm>
              <a:off x="3710600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18"/>
                  </a:moveTo>
                  <a:lnTo>
                    <a:pt x="1" y="5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7"/>
            <p:cNvSpPr/>
            <p:nvPr/>
          </p:nvSpPr>
          <p:spPr>
            <a:xfrm>
              <a:off x="3712775" y="1108325"/>
              <a:ext cx="27600" cy="1750"/>
            </a:xfrm>
            <a:custGeom>
              <a:avLst/>
              <a:gdLst/>
              <a:ahLst/>
              <a:cxnLst/>
              <a:rect l="l" t="t" r="r" b="b"/>
              <a:pathLst>
                <a:path w="1104" h="70" extrusionOk="0">
                  <a:moveTo>
                    <a:pt x="1" y="0"/>
                  </a:moveTo>
                  <a:lnTo>
                    <a:pt x="1" y="69"/>
                  </a:lnTo>
                  <a:lnTo>
                    <a:pt x="1104" y="69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7"/>
            <p:cNvSpPr/>
            <p:nvPr/>
          </p:nvSpPr>
          <p:spPr>
            <a:xfrm>
              <a:off x="3738075" y="1080850"/>
              <a:ext cx="2300" cy="27500"/>
            </a:xfrm>
            <a:custGeom>
              <a:avLst/>
              <a:gdLst/>
              <a:ahLst/>
              <a:cxnLst/>
              <a:rect l="l" t="t" r="r" b="b"/>
              <a:pathLst>
                <a:path w="92" h="1100" extrusionOk="0">
                  <a:moveTo>
                    <a:pt x="70" y="0"/>
                  </a:moveTo>
                  <a:lnTo>
                    <a:pt x="70" y="70"/>
                  </a:lnTo>
                  <a:lnTo>
                    <a:pt x="70" y="87"/>
                  </a:lnTo>
                  <a:lnTo>
                    <a:pt x="1" y="87"/>
                  </a:lnTo>
                  <a:lnTo>
                    <a:pt x="1" y="1099"/>
                  </a:lnTo>
                  <a:lnTo>
                    <a:pt x="92" y="1099"/>
                  </a:lnTo>
                  <a:lnTo>
                    <a:pt x="92" y="3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7"/>
            <p:cNvSpPr/>
            <p:nvPr/>
          </p:nvSpPr>
          <p:spPr>
            <a:xfrm>
              <a:off x="3712775" y="1080850"/>
              <a:ext cx="25325" cy="450"/>
            </a:xfrm>
            <a:custGeom>
              <a:avLst/>
              <a:gdLst/>
              <a:ahLst/>
              <a:cxnLst/>
              <a:rect l="l" t="t" r="r" b="b"/>
              <a:pathLst>
                <a:path w="1013" h="18" extrusionOk="0">
                  <a:moveTo>
                    <a:pt x="1" y="0"/>
                  </a:moveTo>
                  <a:lnTo>
                    <a:pt x="1" y="18"/>
                  </a:lnTo>
                  <a:lnTo>
                    <a:pt x="1013" y="18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7"/>
            <p:cNvSpPr/>
            <p:nvPr/>
          </p:nvSpPr>
          <p:spPr>
            <a:xfrm>
              <a:off x="3712775" y="1082575"/>
              <a:ext cx="27075" cy="450"/>
            </a:xfrm>
            <a:custGeom>
              <a:avLst/>
              <a:gdLst/>
              <a:ahLst/>
              <a:cxnLst/>
              <a:rect l="l" t="t" r="r" b="b"/>
              <a:pathLst>
                <a:path w="1083" h="18" extrusionOk="0">
                  <a:moveTo>
                    <a:pt x="1" y="1"/>
                  </a:moveTo>
                  <a:lnTo>
                    <a:pt x="1" y="18"/>
                  </a:lnTo>
                  <a:lnTo>
                    <a:pt x="1082" y="1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3712775" y="1080850"/>
              <a:ext cx="27075" cy="1750"/>
            </a:xfrm>
            <a:custGeom>
              <a:avLst/>
              <a:gdLst/>
              <a:ahLst/>
              <a:cxnLst/>
              <a:rect l="l" t="t" r="r" b="b"/>
              <a:pathLst>
                <a:path w="1083" h="70" extrusionOk="0">
                  <a:moveTo>
                    <a:pt x="1013" y="0"/>
                  </a:moveTo>
                  <a:lnTo>
                    <a:pt x="1013" y="18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2"/>
                  </a:lnTo>
                  <a:lnTo>
                    <a:pt x="1" y="70"/>
                  </a:lnTo>
                  <a:lnTo>
                    <a:pt x="1082" y="70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7"/>
            <p:cNvSpPr/>
            <p:nvPr/>
          </p:nvSpPr>
          <p:spPr>
            <a:xfrm>
              <a:off x="3710600" y="1108325"/>
              <a:ext cx="475" cy="1750"/>
            </a:xfrm>
            <a:custGeom>
              <a:avLst/>
              <a:gdLst/>
              <a:ahLst/>
              <a:cxnLst/>
              <a:rect l="l" t="t" r="r" b="b"/>
              <a:pathLst>
                <a:path w="19" h="70" extrusionOk="0">
                  <a:moveTo>
                    <a:pt x="1" y="0"/>
                  </a:moveTo>
                  <a:lnTo>
                    <a:pt x="1" y="69"/>
                  </a:lnTo>
                  <a:lnTo>
                    <a:pt x="18" y="6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7"/>
            <p:cNvSpPr/>
            <p:nvPr/>
          </p:nvSpPr>
          <p:spPr>
            <a:xfrm>
              <a:off x="3710600" y="1083000"/>
              <a:ext cx="475" cy="25350"/>
            </a:xfrm>
            <a:custGeom>
              <a:avLst/>
              <a:gdLst/>
              <a:ahLst/>
              <a:cxnLst/>
              <a:rect l="l" t="t" r="r" b="b"/>
              <a:pathLst>
                <a:path w="19" h="1014" extrusionOk="0">
                  <a:moveTo>
                    <a:pt x="1" y="1"/>
                  </a:moveTo>
                  <a:lnTo>
                    <a:pt x="1" y="1013"/>
                  </a:lnTo>
                  <a:lnTo>
                    <a:pt x="18" y="101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7"/>
            <p:cNvSpPr/>
            <p:nvPr/>
          </p:nvSpPr>
          <p:spPr>
            <a:xfrm>
              <a:off x="3712775" y="1108325"/>
              <a:ext cx="25" cy="1750"/>
            </a:xfrm>
            <a:custGeom>
              <a:avLst/>
              <a:gdLst/>
              <a:ahLst/>
              <a:cxnLst/>
              <a:rect l="l" t="t" r="r" b="b"/>
              <a:pathLst>
                <a:path w="1" h="70" extrusionOk="0">
                  <a:moveTo>
                    <a:pt x="1" y="69"/>
                  </a:moveTo>
                  <a:lnTo>
                    <a:pt x="1" y="6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7"/>
            <p:cNvSpPr/>
            <p:nvPr/>
          </p:nvSpPr>
          <p:spPr>
            <a:xfrm>
              <a:off x="3712775" y="1083000"/>
              <a:ext cx="25" cy="25350"/>
            </a:xfrm>
            <a:custGeom>
              <a:avLst/>
              <a:gdLst/>
              <a:ahLst/>
              <a:cxnLst/>
              <a:rect l="l" t="t" r="r" b="b"/>
              <a:pathLst>
                <a:path w="1" h="1014" extrusionOk="0">
                  <a:moveTo>
                    <a:pt x="1" y="1"/>
                  </a:moveTo>
                  <a:lnTo>
                    <a:pt x="1" y="1013"/>
                  </a:lnTo>
                  <a:lnTo>
                    <a:pt x="1" y="1013"/>
                  </a:lnTo>
                  <a:lnTo>
                    <a:pt x="1" y="1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7"/>
            <p:cNvSpPr/>
            <p:nvPr/>
          </p:nvSpPr>
          <p:spPr>
            <a:xfrm>
              <a:off x="3711050" y="1108325"/>
              <a:ext cx="1750" cy="1750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lnTo>
                    <a:pt x="0" y="69"/>
                  </a:lnTo>
                  <a:lnTo>
                    <a:pt x="70" y="6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7"/>
            <p:cNvSpPr/>
            <p:nvPr/>
          </p:nvSpPr>
          <p:spPr>
            <a:xfrm>
              <a:off x="3711050" y="1083000"/>
              <a:ext cx="1750" cy="25350"/>
            </a:xfrm>
            <a:custGeom>
              <a:avLst/>
              <a:gdLst/>
              <a:ahLst/>
              <a:cxnLst/>
              <a:rect l="l" t="t" r="r" b="b"/>
              <a:pathLst>
                <a:path w="70" h="1014" extrusionOk="0">
                  <a:moveTo>
                    <a:pt x="0" y="1"/>
                  </a:moveTo>
                  <a:lnTo>
                    <a:pt x="0" y="1013"/>
                  </a:lnTo>
                  <a:lnTo>
                    <a:pt x="70" y="101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7"/>
            <p:cNvSpPr/>
            <p:nvPr/>
          </p:nvSpPr>
          <p:spPr>
            <a:xfrm>
              <a:off x="3712775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7"/>
            <p:cNvSpPr/>
            <p:nvPr/>
          </p:nvSpPr>
          <p:spPr>
            <a:xfrm>
              <a:off x="3712775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7"/>
            <p:cNvSpPr/>
            <p:nvPr/>
          </p:nvSpPr>
          <p:spPr>
            <a:xfrm>
              <a:off x="3712775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3712775" y="10812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3712775" y="10812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3712775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7"/>
            <p:cNvSpPr/>
            <p:nvPr/>
          </p:nvSpPr>
          <p:spPr>
            <a:xfrm>
              <a:off x="3712775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53"/>
                  </a:moveTo>
                  <a:lnTo>
                    <a:pt x="1" y="53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7"/>
            <p:cNvSpPr/>
            <p:nvPr/>
          </p:nvSpPr>
          <p:spPr>
            <a:xfrm>
              <a:off x="3710600" y="1080850"/>
              <a:ext cx="475" cy="4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3710600" y="1082575"/>
              <a:ext cx="475" cy="4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3710600" y="1081275"/>
              <a:ext cx="475" cy="1325"/>
            </a:xfrm>
            <a:custGeom>
              <a:avLst/>
              <a:gdLst/>
              <a:ahLst/>
              <a:cxnLst/>
              <a:rect l="l" t="t" r="r" b="b"/>
              <a:pathLst>
                <a:path w="19" h="53" extrusionOk="0">
                  <a:moveTo>
                    <a:pt x="1" y="1"/>
                  </a:moveTo>
                  <a:lnTo>
                    <a:pt x="1" y="53"/>
                  </a:lnTo>
                  <a:lnTo>
                    <a:pt x="18" y="53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3711050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3712775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7"/>
            <p:cNvSpPr/>
            <p:nvPr/>
          </p:nvSpPr>
          <p:spPr>
            <a:xfrm>
              <a:off x="3712775" y="1080850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7"/>
            <p:cNvSpPr/>
            <p:nvPr/>
          </p:nvSpPr>
          <p:spPr>
            <a:xfrm>
              <a:off x="3711050" y="1080850"/>
              <a:ext cx="1750" cy="450"/>
            </a:xfrm>
            <a:custGeom>
              <a:avLst/>
              <a:gdLst/>
              <a:ahLst/>
              <a:cxnLst/>
              <a:rect l="l" t="t" r="r" b="b"/>
              <a:pathLst>
                <a:path w="70" h="18" extrusionOk="0">
                  <a:moveTo>
                    <a:pt x="0" y="0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3712775" y="108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3711050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1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3711050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lnTo>
                    <a:pt x="0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3711050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0" y="18"/>
                  </a:moveTo>
                  <a:lnTo>
                    <a:pt x="0" y="5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3712775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1"/>
                  </a:moveTo>
                  <a:lnTo>
                    <a:pt x="1" y="1"/>
                  </a:lnTo>
                  <a:lnTo>
                    <a:pt x="1" y="18"/>
                  </a:lnTo>
                  <a:lnTo>
                    <a:pt x="1" y="35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3712775" y="10817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36"/>
                  </a:lnTo>
                  <a:lnTo>
                    <a:pt x="1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3712775" y="10812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3712775" y="10825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3712775" y="1081275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1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3711050" y="1082575"/>
              <a:ext cx="1750" cy="450"/>
            </a:xfrm>
            <a:custGeom>
              <a:avLst/>
              <a:gdLst/>
              <a:ahLst/>
              <a:cxnLst/>
              <a:rect l="l" t="t" r="r" b="b"/>
              <a:pathLst>
                <a:path w="70" h="18" extrusionOk="0">
                  <a:moveTo>
                    <a:pt x="0" y="1"/>
                  </a:moveTo>
                  <a:lnTo>
                    <a:pt x="0" y="18"/>
                  </a:lnTo>
                  <a:lnTo>
                    <a:pt x="70" y="1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3711050" y="1081275"/>
              <a:ext cx="1750" cy="1325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0" y="1"/>
                  </a:moveTo>
                  <a:lnTo>
                    <a:pt x="0" y="53"/>
                  </a:lnTo>
                  <a:lnTo>
                    <a:pt x="70" y="53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3681725" y="1024925"/>
              <a:ext cx="59950" cy="85700"/>
            </a:xfrm>
            <a:custGeom>
              <a:avLst/>
              <a:gdLst/>
              <a:ahLst/>
              <a:cxnLst/>
              <a:rect l="l" t="t" r="r" b="b"/>
              <a:pathLst>
                <a:path w="2398" h="3428" extrusionOk="0">
                  <a:moveTo>
                    <a:pt x="1208" y="109"/>
                  </a:moveTo>
                  <a:cubicBezTo>
                    <a:pt x="1805" y="109"/>
                    <a:pt x="2290" y="593"/>
                    <a:pt x="2290" y="1208"/>
                  </a:cubicBezTo>
                  <a:lnTo>
                    <a:pt x="2290" y="3336"/>
                  </a:lnTo>
                  <a:lnTo>
                    <a:pt x="109" y="3336"/>
                  </a:lnTo>
                  <a:lnTo>
                    <a:pt x="109" y="1208"/>
                  </a:lnTo>
                  <a:cubicBezTo>
                    <a:pt x="109" y="593"/>
                    <a:pt x="594" y="109"/>
                    <a:pt x="1208" y="109"/>
                  </a:cubicBezTo>
                  <a:close/>
                  <a:moveTo>
                    <a:pt x="1208" y="1"/>
                  </a:moveTo>
                  <a:cubicBezTo>
                    <a:pt x="542" y="1"/>
                    <a:pt x="1" y="541"/>
                    <a:pt x="1" y="1208"/>
                  </a:cubicBezTo>
                  <a:lnTo>
                    <a:pt x="1" y="3427"/>
                  </a:lnTo>
                  <a:lnTo>
                    <a:pt x="2398" y="3427"/>
                  </a:lnTo>
                  <a:lnTo>
                    <a:pt x="2398" y="1208"/>
                  </a:lnTo>
                  <a:cubicBezTo>
                    <a:pt x="2398" y="541"/>
                    <a:pt x="1857" y="1"/>
                    <a:pt x="12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3582125" y="860850"/>
              <a:ext cx="259175" cy="109600"/>
            </a:xfrm>
            <a:custGeom>
              <a:avLst/>
              <a:gdLst/>
              <a:ahLst/>
              <a:cxnLst/>
              <a:rect l="l" t="t" r="r" b="b"/>
              <a:pathLst>
                <a:path w="10367" h="4384" extrusionOk="0">
                  <a:moveTo>
                    <a:pt x="5157" y="0"/>
                  </a:moveTo>
                  <a:lnTo>
                    <a:pt x="4526" y="541"/>
                  </a:lnTo>
                  <a:lnTo>
                    <a:pt x="0" y="4344"/>
                  </a:lnTo>
                  <a:lnTo>
                    <a:pt x="1190" y="4383"/>
                  </a:lnTo>
                  <a:lnTo>
                    <a:pt x="5192" y="1082"/>
                  </a:lnTo>
                  <a:lnTo>
                    <a:pt x="9194" y="4383"/>
                  </a:lnTo>
                  <a:lnTo>
                    <a:pt x="10366" y="4344"/>
                  </a:lnTo>
                  <a:lnTo>
                    <a:pt x="5841" y="541"/>
                  </a:lnTo>
                  <a:lnTo>
                    <a:pt x="520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27"/>
          <p:cNvGrpSpPr/>
          <p:nvPr/>
        </p:nvGrpSpPr>
        <p:grpSpPr>
          <a:xfrm>
            <a:off x="1251513" y="4496825"/>
            <a:ext cx="224475" cy="437625"/>
            <a:chOff x="4276600" y="1069100"/>
            <a:chExt cx="224475" cy="437625"/>
          </a:xfrm>
        </p:grpSpPr>
        <p:sp>
          <p:nvSpPr>
            <p:cNvPr id="2069" name="Google Shape;2069;p27"/>
            <p:cNvSpPr/>
            <p:nvPr/>
          </p:nvSpPr>
          <p:spPr>
            <a:xfrm>
              <a:off x="4276600" y="1069100"/>
              <a:ext cx="224475" cy="384850"/>
            </a:xfrm>
            <a:custGeom>
              <a:avLst/>
              <a:gdLst/>
              <a:ahLst/>
              <a:cxnLst/>
              <a:rect l="l" t="t" r="r" b="b"/>
              <a:pathLst>
                <a:path w="8979" h="15394" extrusionOk="0">
                  <a:moveTo>
                    <a:pt x="4436" y="165"/>
                  </a:moveTo>
                  <a:cubicBezTo>
                    <a:pt x="2597" y="0"/>
                    <a:pt x="1623" y="4794"/>
                    <a:pt x="935" y="7645"/>
                  </a:cubicBezTo>
                  <a:cubicBezTo>
                    <a:pt x="1" y="11664"/>
                    <a:pt x="36" y="15394"/>
                    <a:pt x="3678" y="15285"/>
                  </a:cubicBezTo>
                  <a:cubicBezTo>
                    <a:pt x="5911" y="15216"/>
                    <a:pt x="8978" y="15268"/>
                    <a:pt x="7390" y="7896"/>
                  </a:cubicBezTo>
                  <a:cubicBezTo>
                    <a:pt x="6724" y="4759"/>
                    <a:pt x="6326" y="325"/>
                    <a:pt x="4436" y="165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4295975" y="1079925"/>
              <a:ext cx="137500" cy="307825"/>
            </a:xfrm>
            <a:custGeom>
              <a:avLst/>
              <a:gdLst/>
              <a:ahLst/>
              <a:cxnLst/>
              <a:rect l="l" t="t" r="r" b="b"/>
              <a:pathLst>
                <a:path w="5500" h="12313" extrusionOk="0">
                  <a:moveTo>
                    <a:pt x="3712" y="0"/>
                  </a:moveTo>
                  <a:cubicBezTo>
                    <a:pt x="3695" y="0"/>
                    <a:pt x="3678" y="17"/>
                    <a:pt x="3678" y="17"/>
                  </a:cubicBezTo>
                  <a:cubicBezTo>
                    <a:pt x="3678" y="17"/>
                    <a:pt x="3661" y="35"/>
                    <a:pt x="3639" y="108"/>
                  </a:cubicBezTo>
                  <a:cubicBezTo>
                    <a:pt x="3604" y="307"/>
                    <a:pt x="3622" y="216"/>
                    <a:pt x="3622" y="415"/>
                  </a:cubicBezTo>
                  <a:lnTo>
                    <a:pt x="3661" y="632"/>
                  </a:lnTo>
                  <a:lnTo>
                    <a:pt x="3695" y="597"/>
                  </a:lnTo>
                  <a:lnTo>
                    <a:pt x="3730" y="415"/>
                  </a:lnTo>
                  <a:cubicBezTo>
                    <a:pt x="3747" y="359"/>
                    <a:pt x="3747" y="381"/>
                    <a:pt x="3786" y="125"/>
                  </a:cubicBezTo>
                  <a:lnTo>
                    <a:pt x="3730" y="0"/>
                  </a:lnTo>
                  <a:close/>
                  <a:moveTo>
                    <a:pt x="3245" y="506"/>
                  </a:moveTo>
                  <a:cubicBezTo>
                    <a:pt x="3206" y="506"/>
                    <a:pt x="3154" y="541"/>
                    <a:pt x="3154" y="541"/>
                  </a:cubicBezTo>
                  <a:cubicBezTo>
                    <a:pt x="3154" y="541"/>
                    <a:pt x="3098" y="723"/>
                    <a:pt x="3046" y="883"/>
                  </a:cubicBezTo>
                  <a:cubicBezTo>
                    <a:pt x="3029" y="939"/>
                    <a:pt x="3012" y="922"/>
                    <a:pt x="3029" y="1008"/>
                  </a:cubicBezTo>
                  <a:lnTo>
                    <a:pt x="3081" y="1099"/>
                  </a:lnTo>
                  <a:lnTo>
                    <a:pt x="3172" y="1008"/>
                  </a:lnTo>
                  <a:cubicBezTo>
                    <a:pt x="3245" y="813"/>
                    <a:pt x="3263" y="524"/>
                    <a:pt x="3263" y="524"/>
                  </a:cubicBezTo>
                  <a:lnTo>
                    <a:pt x="3245" y="506"/>
                  </a:lnTo>
                  <a:close/>
                  <a:moveTo>
                    <a:pt x="2471" y="956"/>
                  </a:moveTo>
                  <a:cubicBezTo>
                    <a:pt x="2432" y="956"/>
                    <a:pt x="2415" y="991"/>
                    <a:pt x="2415" y="991"/>
                  </a:cubicBezTo>
                  <a:cubicBezTo>
                    <a:pt x="2397" y="991"/>
                    <a:pt x="2397" y="991"/>
                    <a:pt x="2363" y="1064"/>
                  </a:cubicBezTo>
                  <a:lnTo>
                    <a:pt x="2254" y="1354"/>
                  </a:lnTo>
                  <a:cubicBezTo>
                    <a:pt x="2216" y="1497"/>
                    <a:pt x="2254" y="1588"/>
                    <a:pt x="2254" y="1588"/>
                  </a:cubicBezTo>
                  <a:lnTo>
                    <a:pt x="2341" y="1532"/>
                  </a:lnTo>
                  <a:cubicBezTo>
                    <a:pt x="2432" y="1354"/>
                    <a:pt x="2449" y="1281"/>
                    <a:pt x="2505" y="1116"/>
                  </a:cubicBezTo>
                  <a:lnTo>
                    <a:pt x="2488" y="973"/>
                  </a:lnTo>
                  <a:lnTo>
                    <a:pt x="2471" y="956"/>
                  </a:lnTo>
                  <a:close/>
                  <a:moveTo>
                    <a:pt x="4162" y="1030"/>
                  </a:moveTo>
                  <a:cubicBezTo>
                    <a:pt x="4110" y="1030"/>
                    <a:pt x="4054" y="1281"/>
                    <a:pt x="4054" y="1281"/>
                  </a:cubicBezTo>
                  <a:cubicBezTo>
                    <a:pt x="4037" y="1441"/>
                    <a:pt x="4002" y="1497"/>
                    <a:pt x="4037" y="1679"/>
                  </a:cubicBezTo>
                  <a:lnTo>
                    <a:pt x="4180" y="1713"/>
                  </a:lnTo>
                  <a:lnTo>
                    <a:pt x="4219" y="1657"/>
                  </a:lnTo>
                  <a:cubicBezTo>
                    <a:pt x="4201" y="1462"/>
                    <a:pt x="4219" y="1207"/>
                    <a:pt x="4219" y="1207"/>
                  </a:cubicBezTo>
                  <a:cubicBezTo>
                    <a:pt x="4219" y="1207"/>
                    <a:pt x="4236" y="1207"/>
                    <a:pt x="4219" y="1155"/>
                  </a:cubicBezTo>
                  <a:lnTo>
                    <a:pt x="4162" y="1047"/>
                  </a:lnTo>
                  <a:lnTo>
                    <a:pt x="4162" y="1030"/>
                  </a:lnTo>
                  <a:close/>
                  <a:moveTo>
                    <a:pt x="3120" y="1964"/>
                  </a:moveTo>
                  <a:cubicBezTo>
                    <a:pt x="3081" y="1964"/>
                    <a:pt x="3029" y="2038"/>
                    <a:pt x="3029" y="2038"/>
                  </a:cubicBezTo>
                  <a:cubicBezTo>
                    <a:pt x="3029" y="2038"/>
                    <a:pt x="2973" y="2055"/>
                    <a:pt x="2973" y="2414"/>
                  </a:cubicBezTo>
                  <a:lnTo>
                    <a:pt x="3046" y="2652"/>
                  </a:lnTo>
                  <a:lnTo>
                    <a:pt x="3120" y="2579"/>
                  </a:lnTo>
                  <a:cubicBezTo>
                    <a:pt x="3120" y="2579"/>
                    <a:pt x="3154" y="2488"/>
                    <a:pt x="3172" y="2436"/>
                  </a:cubicBezTo>
                  <a:cubicBezTo>
                    <a:pt x="3263" y="2038"/>
                    <a:pt x="3263" y="2038"/>
                    <a:pt x="3228" y="2038"/>
                  </a:cubicBezTo>
                  <a:cubicBezTo>
                    <a:pt x="3206" y="2038"/>
                    <a:pt x="3172" y="2038"/>
                    <a:pt x="3137" y="1982"/>
                  </a:cubicBezTo>
                  <a:cubicBezTo>
                    <a:pt x="3137" y="1964"/>
                    <a:pt x="3120" y="1964"/>
                    <a:pt x="3120" y="1964"/>
                  </a:cubicBezTo>
                  <a:close/>
                  <a:moveTo>
                    <a:pt x="2038" y="2271"/>
                  </a:moveTo>
                  <a:lnTo>
                    <a:pt x="2017" y="2289"/>
                  </a:lnTo>
                  <a:cubicBezTo>
                    <a:pt x="1965" y="2345"/>
                    <a:pt x="1982" y="2271"/>
                    <a:pt x="1947" y="2380"/>
                  </a:cubicBezTo>
                  <a:cubicBezTo>
                    <a:pt x="1947" y="2380"/>
                    <a:pt x="1891" y="2579"/>
                    <a:pt x="1874" y="2704"/>
                  </a:cubicBezTo>
                  <a:cubicBezTo>
                    <a:pt x="1874" y="2721"/>
                    <a:pt x="1908" y="2955"/>
                    <a:pt x="1908" y="2955"/>
                  </a:cubicBezTo>
                  <a:lnTo>
                    <a:pt x="1982" y="2903"/>
                  </a:lnTo>
                  <a:cubicBezTo>
                    <a:pt x="1982" y="2903"/>
                    <a:pt x="1999" y="2812"/>
                    <a:pt x="2055" y="2669"/>
                  </a:cubicBezTo>
                  <a:lnTo>
                    <a:pt x="2073" y="2522"/>
                  </a:lnTo>
                  <a:cubicBezTo>
                    <a:pt x="2107" y="2362"/>
                    <a:pt x="2055" y="2289"/>
                    <a:pt x="2055" y="2289"/>
                  </a:cubicBezTo>
                  <a:cubicBezTo>
                    <a:pt x="2055" y="2271"/>
                    <a:pt x="2038" y="2271"/>
                    <a:pt x="2038" y="2271"/>
                  </a:cubicBezTo>
                  <a:close/>
                  <a:moveTo>
                    <a:pt x="4054" y="2470"/>
                  </a:moveTo>
                  <a:cubicBezTo>
                    <a:pt x="4020" y="2470"/>
                    <a:pt x="4002" y="2579"/>
                    <a:pt x="4002" y="2579"/>
                  </a:cubicBezTo>
                  <a:cubicBezTo>
                    <a:pt x="4002" y="2579"/>
                    <a:pt x="3985" y="2579"/>
                    <a:pt x="3985" y="2630"/>
                  </a:cubicBezTo>
                  <a:cubicBezTo>
                    <a:pt x="3985" y="2630"/>
                    <a:pt x="3963" y="2829"/>
                    <a:pt x="3963" y="3011"/>
                  </a:cubicBezTo>
                  <a:lnTo>
                    <a:pt x="4037" y="3171"/>
                  </a:lnTo>
                  <a:cubicBezTo>
                    <a:pt x="4093" y="3102"/>
                    <a:pt x="4110" y="3046"/>
                    <a:pt x="4110" y="3046"/>
                  </a:cubicBezTo>
                  <a:cubicBezTo>
                    <a:pt x="4180" y="2868"/>
                    <a:pt x="4162" y="2778"/>
                    <a:pt x="4145" y="2630"/>
                  </a:cubicBezTo>
                  <a:lnTo>
                    <a:pt x="4072" y="2470"/>
                  </a:lnTo>
                  <a:close/>
                  <a:moveTo>
                    <a:pt x="4794" y="2886"/>
                  </a:moveTo>
                  <a:lnTo>
                    <a:pt x="4703" y="2977"/>
                  </a:lnTo>
                  <a:cubicBezTo>
                    <a:pt x="4721" y="3119"/>
                    <a:pt x="4721" y="3228"/>
                    <a:pt x="4742" y="3478"/>
                  </a:cubicBezTo>
                  <a:lnTo>
                    <a:pt x="4829" y="3643"/>
                  </a:lnTo>
                  <a:cubicBezTo>
                    <a:pt x="4868" y="3604"/>
                    <a:pt x="4885" y="3552"/>
                    <a:pt x="4902" y="3496"/>
                  </a:cubicBezTo>
                  <a:lnTo>
                    <a:pt x="4850" y="2920"/>
                  </a:lnTo>
                  <a:cubicBezTo>
                    <a:pt x="4829" y="2903"/>
                    <a:pt x="4811" y="2903"/>
                    <a:pt x="4794" y="2886"/>
                  </a:cubicBezTo>
                  <a:close/>
                  <a:moveTo>
                    <a:pt x="3314" y="3318"/>
                  </a:moveTo>
                  <a:cubicBezTo>
                    <a:pt x="3280" y="3318"/>
                    <a:pt x="3263" y="3336"/>
                    <a:pt x="3263" y="3336"/>
                  </a:cubicBezTo>
                  <a:cubicBezTo>
                    <a:pt x="3263" y="3336"/>
                    <a:pt x="3245" y="3496"/>
                    <a:pt x="3228" y="3751"/>
                  </a:cubicBezTo>
                  <a:cubicBezTo>
                    <a:pt x="3228" y="3751"/>
                    <a:pt x="3228" y="3928"/>
                    <a:pt x="3280" y="3928"/>
                  </a:cubicBezTo>
                  <a:cubicBezTo>
                    <a:pt x="3297" y="3928"/>
                    <a:pt x="3336" y="3894"/>
                    <a:pt x="3388" y="3786"/>
                  </a:cubicBezTo>
                  <a:lnTo>
                    <a:pt x="3405" y="3677"/>
                  </a:lnTo>
                  <a:lnTo>
                    <a:pt x="3405" y="3427"/>
                  </a:lnTo>
                  <a:lnTo>
                    <a:pt x="3353" y="3318"/>
                  </a:lnTo>
                  <a:close/>
                  <a:moveTo>
                    <a:pt x="2324" y="3478"/>
                  </a:moveTo>
                  <a:lnTo>
                    <a:pt x="2233" y="3587"/>
                  </a:lnTo>
                  <a:cubicBezTo>
                    <a:pt x="2216" y="3734"/>
                    <a:pt x="2216" y="3677"/>
                    <a:pt x="2216" y="3820"/>
                  </a:cubicBezTo>
                  <a:lnTo>
                    <a:pt x="2289" y="3950"/>
                  </a:lnTo>
                  <a:lnTo>
                    <a:pt x="2341" y="3894"/>
                  </a:lnTo>
                  <a:cubicBezTo>
                    <a:pt x="2341" y="3894"/>
                    <a:pt x="2363" y="3876"/>
                    <a:pt x="2380" y="3842"/>
                  </a:cubicBezTo>
                  <a:cubicBezTo>
                    <a:pt x="2380" y="3842"/>
                    <a:pt x="2415" y="3677"/>
                    <a:pt x="2415" y="3552"/>
                  </a:cubicBezTo>
                  <a:lnTo>
                    <a:pt x="2341" y="3478"/>
                  </a:lnTo>
                  <a:close/>
                  <a:moveTo>
                    <a:pt x="1368" y="3734"/>
                  </a:moveTo>
                  <a:cubicBezTo>
                    <a:pt x="1333" y="3734"/>
                    <a:pt x="1316" y="3786"/>
                    <a:pt x="1316" y="3786"/>
                  </a:cubicBezTo>
                  <a:cubicBezTo>
                    <a:pt x="1281" y="4019"/>
                    <a:pt x="1225" y="4253"/>
                    <a:pt x="1225" y="4491"/>
                  </a:cubicBezTo>
                  <a:lnTo>
                    <a:pt x="1281" y="4543"/>
                  </a:lnTo>
                  <a:lnTo>
                    <a:pt x="1333" y="4491"/>
                  </a:lnTo>
                  <a:lnTo>
                    <a:pt x="1368" y="4326"/>
                  </a:lnTo>
                  <a:cubicBezTo>
                    <a:pt x="1424" y="4058"/>
                    <a:pt x="1424" y="3768"/>
                    <a:pt x="1424" y="3768"/>
                  </a:cubicBezTo>
                  <a:cubicBezTo>
                    <a:pt x="1406" y="3734"/>
                    <a:pt x="1389" y="3734"/>
                    <a:pt x="1368" y="3734"/>
                  </a:cubicBezTo>
                  <a:close/>
                  <a:moveTo>
                    <a:pt x="4180" y="3911"/>
                  </a:moveTo>
                  <a:cubicBezTo>
                    <a:pt x="4128" y="3911"/>
                    <a:pt x="4093" y="3928"/>
                    <a:pt x="4093" y="3928"/>
                  </a:cubicBezTo>
                  <a:lnTo>
                    <a:pt x="4072" y="3967"/>
                  </a:lnTo>
                  <a:lnTo>
                    <a:pt x="4054" y="4292"/>
                  </a:lnTo>
                  <a:cubicBezTo>
                    <a:pt x="4037" y="4560"/>
                    <a:pt x="4037" y="4344"/>
                    <a:pt x="4072" y="4599"/>
                  </a:cubicBezTo>
                  <a:lnTo>
                    <a:pt x="4128" y="4651"/>
                  </a:lnTo>
                  <a:lnTo>
                    <a:pt x="4180" y="4599"/>
                  </a:lnTo>
                  <a:cubicBezTo>
                    <a:pt x="4180" y="4599"/>
                    <a:pt x="4236" y="4491"/>
                    <a:pt x="4253" y="4292"/>
                  </a:cubicBezTo>
                  <a:lnTo>
                    <a:pt x="4253" y="3985"/>
                  </a:lnTo>
                  <a:cubicBezTo>
                    <a:pt x="4253" y="3985"/>
                    <a:pt x="4271" y="3950"/>
                    <a:pt x="4180" y="3911"/>
                  </a:cubicBezTo>
                  <a:close/>
                  <a:moveTo>
                    <a:pt x="2648" y="4417"/>
                  </a:moveTo>
                  <a:cubicBezTo>
                    <a:pt x="2614" y="4417"/>
                    <a:pt x="2540" y="4543"/>
                    <a:pt x="2540" y="4685"/>
                  </a:cubicBezTo>
                  <a:cubicBezTo>
                    <a:pt x="2505" y="4923"/>
                    <a:pt x="2505" y="4815"/>
                    <a:pt x="2523" y="4923"/>
                  </a:cubicBezTo>
                  <a:lnTo>
                    <a:pt x="2596" y="5084"/>
                  </a:lnTo>
                  <a:lnTo>
                    <a:pt x="2665" y="5032"/>
                  </a:lnTo>
                  <a:cubicBezTo>
                    <a:pt x="2665" y="5032"/>
                    <a:pt x="2687" y="4958"/>
                    <a:pt x="2704" y="4902"/>
                  </a:cubicBezTo>
                  <a:lnTo>
                    <a:pt x="2722" y="4742"/>
                  </a:lnTo>
                  <a:cubicBezTo>
                    <a:pt x="2739" y="4616"/>
                    <a:pt x="2739" y="4685"/>
                    <a:pt x="2722" y="4599"/>
                  </a:cubicBezTo>
                  <a:lnTo>
                    <a:pt x="2687" y="4435"/>
                  </a:lnTo>
                  <a:cubicBezTo>
                    <a:pt x="2665" y="4417"/>
                    <a:pt x="2665" y="4417"/>
                    <a:pt x="2648" y="4417"/>
                  </a:cubicBezTo>
                  <a:close/>
                  <a:moveTo>
                    <a:pt x="4902" y="4742"/>
                  </a:moveTo>
                  <a:cubicBezTo>
                    <a:pt x="4742" y="4742"/>
                    <a:pt x="4829" y="4794"/>
                    <a:pt x="4829" y="4794"/>
                  </a:cubicBezTo>
                  <a:cubicBezTo>
                    <a:pt x="4850" y="5032"/>
                    <a:pt x="4885" y="5334"/>
                    <a:pt x="4885" y="5334"/>
                  </a:cubicBezTo>
                  <a:lnTo>
                    <a:pt x="5028" y="5373"/>
                  </a:lnTo>
                  <a:lnTo>
                    <a:pt x="5067" y="5334"/>
                  </a:lnTo>
                  <a:lnTo>
                    <a:pt x="5067" y="5140"/>
                  </a:lnTo>
                  <a:cubicBezTo>
                    <a:pt x="5045" y="5049"/>
                    <a:pt x="5067" y="5032"/>
                    <a:pt x="5028" y="4759"/>
                  </a:cubicBezTo>
                  <a:cubicBezTo>
                    <a:pt x="4976" y="4742"/>
                    <a:pt x="4920" y="4742"/>
                    <a:pt x="4902" y="4742"/>
                  </a:cubicBezTo>
                  <a:close/>
                  <a:moveTo>
                    <a:pt x="3678" y="5157"/>
                  </a:moveTo>
                  <a:cubicBezTo>
                    <a:pt x="3639" y="5157"/>
                    <a:pt x="3604" y="5174"/>
                    <a:pt x="3604" y="5174"/>
                  </a:cubicBezTo>
                  <a:lnTo>
                    <a:pt x="3570" y="5174"/>
                  </a:lnTo>
                  <a:cubicBezTo>
                    <a:pt x="3552" y="5174"/>
                    <a:pt x="3570" y="5192"/>
                    <a:pt x="3570" y="5551"/>
                  </a:cubicBezTo>
                  <a:lnTo>
                    <a:pt x="3622" y="5698"/>
                  </a:lnTo>
                  <a:lnTo>
                    <a:pt x="3730" y="5698"/>
                  </a:lnTo>
                  <a:cubicBezTo>
                    <a:pt x="3730" y="5698"/>
                    <a:pt x="3747" y="5659"/>
                    <a:pt x="3769" y="5607"/>
                  </a:cubicBezTo>
                  <a:lnTo>
                    <a:pt x="3786" y="5482"/>
                  </a:lnTo>
                  <a:cubicBezTo>
                    <a:pt x="3769" y="5101"/>
                    <a:pt x="3855" y="5192"/>
                    <a:pt x="3695" y="5157"/>
                  </a:cubicBezTo>
                  <a:close/>
                  <a:moveTo>
                    <a:pt x="1640" y="5265"/>
                  </a:moveTo>
                  <a:cubicBezTo>
                    <a:pt x="1606" y="5265"/>
                    <a:pt x="1549" y="5356"/>
                    <a:pt x="1515" y="5750"/>
                  </a:cubicBezTo>
                  <a:lnTo>
                    <a:pt x="1549" y="6040"/>
                  </a:lnTo>
                  <a:lnTo>
                    <a:pt x="1640" y="5897"/>
                  </a:lnTo>
                  <a:lnTo>
                    <a:pt x="1692" y="5681"/>
                  </a:lnTo>
                  <a:cubicBezTo>
                    <a:pt x="1714" y="5443"/>
                    <a:pt x="1657" y="5283"/>
                    <a:pt x="1657" y="5283"/>
                  </a:cubicBezTo>
                  <a:cubicBezTo>
                    <a:pt x="1657" y="5265"/>
                    <a:pt x="1640" y="5265"/>
                    <a:pt x="1640" y="5265"/>
                  </a:cubicBezTo>
                  <a:close/>
                  <a:moveTo>
                    <a:pt x="4595" y="5897"/>
                  </a:moveTo>
                  <a:cubicBezTo>
                    <a:pt x="4578" y="5897"/>
                    <a:pt x="4578" y="5914"/>
                    <a:pt x="4560" y="5949"/>
                  </a:cubicBezTo>
                  <a:lnTo>
                    <a:pt x="4504" y="6040"/>
                  </a:lnTo>
                  <a:cubicBezTo>
                    <a:pt x="4487" y="6221"/>
                    <a:pt x="4504" y="6256"/>
                    <a:pt x="4526" y="6347"/>
                  </a:cubicBezTo>
                  <a:lnTo>
                    <a:pt x="4612" y="6524"/>
                  </a:lnTo>
                  <a:lnTo>
                    <a:pt x="4686" y="6438"/>
                  </a:lnTo>
                  <a:cubicBezTo>
                    <a:pt x="4686" y="6438"/>
                    <a:pt x="4686" y="6399"/>
                    <a:pt x="4703" y="6347"/>
                  </a:cubicBezTo>
                  <a:lnTo>
                    <a:pt x="4703" y="5983"/>
                  </a:lnTo>
                  <a:cubicBezTo>
                    <a:pt x="4686" y="5983"/>
                    <a:pt x="4686" y="5983"/>
                    <a:pt x="4612" y="5914"/>
                  </a:cubicBezTo>
                  <a:cubicBezTo>
                    <a:pt x="4612" y="5897"/>
                    <a:pt x="4595" y="5897"/>
                    <a:pt x="4595" y="5897"/>
                  </a:cubicBezTo>
                  <a:close/>
                  <a:moveTo>
                    <a:pt x="883" y="5983"/>
                  </a:moveTo>
                  <a:cubicBezTo>
                    <a:pt x="848" y="5983"/>
                    <a:pt x="827" y="6057"/>
                    <a:pt x="827" y="6057"/>
                  </a:cubicBezTo>
                  <a:cubicBezTo>
                    <a:pt x="827" y="6057"/>
                    <a:pt x="809" y="6057"/>
                    <a:pt x="809" y="6200"/>
                  </a:cubicBezTo>
                  <a:cubicBezTo>
                    <a:pt x="848" y="6524"/>
                    <a:pt x="883" y="6563"/>
                    <a:pt x="883" y="6563"/>
                  </a:cubicBezTo>
                  <a:lnTo>
                    <a:pt x="957" y="6507"/>
                  </a:lnTo>
                  <a:cubicBezTo>
                    <a:pt x="957" y="6507"/>
                    <a:pt x="974" y="6399"/>
                    <a:pt x="974" y="6330"/>
                  </a:cubicBezTo>
                  <a:cubicBezTo>
                    <a:pt x="974" y="6330"/>
                    <a:pt x="991" y="6273"/>
                    <a:pt x="974" y="6113"/>
                  </a:cubicBezTo>
                  <a:lnTo>
                    <a:pt x="900" y="5983"/>
                  </a:lnTo>
                  <a:close/>
                  <a:moveTo>
                    <a:pt x="2938" y="6200"/>
                  </a:moveTo>
                  <a:cubicBezTo>
                    <a:pt x="2921" y="6200"/>
                    <a:pt x="2921" y="6221"/>
                    <a:pt x="2921" y="6221"/>
                  </a:cubicBezTo>
                  <a:lnTo>
                    <a:pt x="2864" y="6273"/>
                  </a:lnTo>
                  <a:lnTo>
                    <a:pt x="2813" y="6364"/>
                  </a:lnTo>
                  <a:cubicBezTo>
                    <a:pt x="2739" y="6671"/>
                    <a:pt x="2665" y="6490"/>
                    <a:pt x="2921" y="6689"/>
                  </a:cubicBezTo>
                  <a:lnTo>
                    <a:pt x="2973" y="6615"/>
                  </a:lnTo>
                  <a:cubicBezTo>
                    <a:pt x="2973" y="6615"/>
                    <a:pt x="2990" y="6615"/>
                    <a:pt x="2990" y="6598"/>
                  </a:cubicBezTo>
                  <a:lnTo>
                    <a:pt x="3029" y="6330"/>
                  </a:lnTo>
                  <a:cubicBezTo>
                    <a:pt x="2973" y="6256"/>
                    <a:pt x="2990" y="6291"/>
                    <a:pt x="2955" y="6221"/>
                  </a:cubicBezTo>
                  <a:lnTo>
                    <a:pt x="2938" y="6200"/>
                  </a:lnTo>
                  <a:close/>
                  <a:moveTo>
                    <a:pt x="1891" y="6689"/>
                  </a:moveTo>
                  <a:cubicBezTo>
                    <a:pt x="1839" y="6689"/>
                    <a:pt x="1783" y="6723"/>
                    <a:pt x="1783" y="6723"/>
                  </a:cubicBezTo>
                  <a:cubicBezTo>
                    <a:pt x="1748" y="6870"/>
                    <a:pt x="1692" y="6957"/>
                    <a:pt x="1714" y="7156"/>
                  </a:cubicBezTo>
                  <a:lnTo>
                    <a:pt x="1822" y="7212"/>
                  </a:lnTo>
                  <a:lnTo>
                    <a:pt x="1891" y="7087"/>
                  </a:lnTo>
                  <a:cubicBezTo>
                    <a:pt x="1947" y="6849"/>
                    <a:pt x="1908" y="6689"/>
                    <a:pt x="1908" y="6689"/>
                  </a:cubicBezTo>
                  <a:close/>
                  <a:moveTo>
                    <a:pt x="5318" y="6689"/>
                  </a:moveTo>
                  <a:cubicBezTo>
                    <a:pt x="5227" y="6689"/>
                    <a:pt x="5209" y="6741"/>
                    <a:pt x="5209" y="6831"/>
                  </a:cubicBezTo>
                  <a:cubicBezTo>
                    <a:pt x="5209" y="6831"/>
                    <a:pt x="5209" y="7065"/>
                    <a:pt x="5227" y="7229"/>
                  </a:cubicBezTo>
                  <a:cubicBezTo>
                    <a:pt x="5227" y="7229"/>
                    <a:pt x="5244" y="7264"/>
                    <a:pt x="5283" y="7355"/>
                  </a:cubicBezTo>
                  <a:lnTo>
                    <a:pt x="5352" y="7428"/>
                  </a:lnTo>
                  <a:lnTo>
                    <a:pt x="5426" y="7338"/>
                  </a:lnTo>
                  <a:cubicBezTo>
                    <a:pt x="5426" y="7338"/>
                    <a:pt x="5426" y="7281"/>
                    <a:pt x="5443" y="7229"/>
                  </a:cubicBezTo>
                  <a:cubicBezTo>
                    <a:pt x="5443" y="7229"/>
                    <a:pt x="5443" y="6957"/>
                    <a:pt x="5426" y="6741"/>
                  </a:cubicBezTo>
                  <a:lnTo>
                    <a:pt x="5352" y="6706"/>
                  </a:lnTo>
                  <a:cubicBezTo>
                    <a:pt x="5335" y="6689"/>
                    <a:pt x="5318" y="6689"/>
                    <a:pt x="5318" y="6689"/>
                  </a:cubicBezTo>
                  <a:close/>
                  <a:moveTo>
                    <a:pt x="3946" y="6870"/>
                  </a:moveTo>
                  <a:cubicBezTo>
                    <a:pt x="3929" y="6870"/>
                    <a:pt x="3911" y="6922"/>
                    <a:pt x="3911" y="6922"/>
                  </a:cubicBezTo>
                  <a:cubicBezTo>
                    <a:pt x="3855" y="6978"/>
                    <a:pt x="3838" y="7264"/>
                    <a:pt x="3877" y="7428"/>
                  </a:cubicBezTo>
                  <a:lnTo>
                    <a:pt x="3946" y="7571"/>
                  </a:lnTo>
                  <a:lnTo>
                    <a:pt x="4002" y="7498"/>
                  </a:lnTo>
                  <a:cubicBezTo>
                    <a:pt x="4037" y="7389"/>
                    <a:pt x="4054" y="7229"/>
                    <a:pt x="4054" y="7173"/>
                  </a:cubicBezTo>
                  <a:cubicBezTo>
                    <a:pt x="4054" y="7013"/>
                    <a:pt x="3963" y="6888"/>
                    <a:pt x="3963" y="6888"/>
                  </a:cubicBezTo>
                  <a:cubicBezTo>
                    <a:pt x="3963" y="6870"/>
                    <a:pt x="3963" y="6870"/>
                    <a:pt x="3946" y="6870"/>
                  </a:cubicBezTo>
                  <a:close/>
                  <a:moveTo>
                    <a:pt x="866" y="7104"/>
                  </a:moveTo>
                  <a:cubicBezTo>
                    <a:pt x="848" y="7104"/>
                    <a:pt x="792" y="7156"/>
                    <a:pt x="792" y="7156"/>
                  </a:cubicBezTo>
                  <a:cubicBezTo>
                    <a:pt x="792" y="7156"/>
                    <a:pt x="758" y="7281"/>
                    <a:pt x="719" y="7428"/>
                  </a:cubicBezTo>
                  <a:lnTo>
                    <a:pt x="719" y="7519"/>
                  </a:lnTo>
                  <a:cubicBezTo>
                    <a:pt x="701" y="7554"/>
                    <a:pt x="758" y="7714"/>
                    <a:pt x="758" y="7714"/>
                  </a:cubicBezTo>
                  <a:lnTo>
                    <a:pt x="827" y="7662"/>
                  </a:lnTo>
                  <a:cubicBezTo>
                    <a:pt x="827" y="7662"/>
                    <a:pt x="883" y="7428"/>
                    <a:pt x="918" y="7229"/>
                  </a:cubicBezTo>
                  <a:lnTo>
                    <a:pt x="883" y="7121"/>
                  </a:lnTo>
                  <a:cubicBezTo>
                    <a:pt x="883" y="7104"/>
                    <a:pt x="866" y="7104"/>
                    <a:pt x="866" y="7104"/>
                  </a:cubicBezTo>
                  <a:close/>
                  <a:moveTo>
                    <a:pt x="2955" y="7645"/>
                  </a:moveTo>
                  <a:cubicBezTo>
                    <a:pt x="2903" y="7645"/>
                    <a:pt x="2847" y="7753"/>
                    <a:pt x="2847" y="7753"/>
                  </a:cubicBezTo>
                  <a:cubicBezTo>
                    <a:pt x="2795" y="7952"/>
                    <a:pt x="2795" y="8038"/>
                    <a:pt x="2795" y="8168"/>
                  </a:cubicBezTo>
                  <a:cubicBezTo>
                    <a:pt x="2795" y="8168"/>
                    <a:pt x="2795" y="8186"/>
                    <a:pt x="2830" y="8255"/>
                  </a:cubicBezTo>
                  <a:lnTo>
                    <a:pt x="2864" y="8328"/>
                  </a:lnTo>
                  <a:lnTo>
                    <a:pt x="2955" y="8237"/>
                  </a:lnTo>
                  <a:cubicBezTo>
                    <a:pt x="2990" y="8168"/>
                    <a:pt x="2973" y="8276"/>
                    <a:pt x="3029" y="7861"/>
                  </a:cubicBezTo>
                  <a:lnTo>
                    <a:pt x="2973" y="7645"/>
                  </a:lnTo>
                  <a:close/>
                  <a:moveTo>
                    <a:pt x="4742" y="7844"/>
                  </a:moveTo>
                  <a:cubicBezTo>
                    <a:pt x="4703" y="7844"/>
                    <a:pt x="4686" y="7844"/>
                    <a:pt x="4651" y="7878"/>
                  </a:cubicBezTo>
                  <a:cubicBezTo>
                    <a:pt x="4651" y="7878"/>
                    <a:pt x="4634" y="8112"/>
                    <a:pt x="4634" y="8294"/>
                  </a:cubicBezTo>
                  <a:lnTo>
                    <a:pt x="4651" y="8419"/>
                  </a:lnTo>
                  <a:cubicBezTo>
                    <a:pt x="4651" y="8419"/>
                    <a:pt x="4669" y="8436"/>
                    <a:pt x="4759" y="8562"/>
                  </a:cubicBezTo>
                  <a:lnTo>
                    <a:pt x="4850" y="8385"/>
                  </a:lnTo>
                  <a:lnTo>
                    <a:pt x="4829" y="7861"/>
                  </a:lnTo>
                  <a:lnTo>
                    <a:pt x="4777" y="7844"/>
                  </a:lnTo>
                  <a:close/>
                  <a:moveTo>
                    <a:pt x="1999" y="8112"/>
                  </a:moveTo>
                  <a:cubicBezTo>
                    <a:pt x="1965" y="8112"/>
                    <a:pt x="1930" y="8168"/>
                    <a:pt x="1930" y="8168"/>
                  </a:cubicBezTo>
                  <a:cubicBezTo>
                    <a:pt x="1930" y="8168"/>
                    <a:pt x="1908" y="8436"/>
                    <a:pt x="1874" y="8635"/>
                  </a:cubicBezTo>
                  <a:lnTo>
                    <a:pt x="1891" y="8778"/>
                  </a:lnTo>
                  <a:lnTo>
                    <a:pt x="1982" y="8796"/>
                  </a:lnTo>
                  <a:lnTo>
                    <a:pt x="2017" y="8761"/>
                  </a:lnTo>
                  <a:cubicBezTo>
                    <a:pt x="2017" y="8761"/>
                    <a:pt x="2038" y="8744"/>
                    <a:pt x="2038" y="8653"/>
                  </a:cubicBezTo>
                  <a:cubicBezTo>
                    <a:pt x="2038" y="8653"/>
                    <a:pt x="2073" y="8436"/>
                    <a:pt x="2073" y="8276"/>
                  </a:cubicBezTo>
                  <a:cubicBezTo>
                    <a:pt x="2073" y="8255"/>
                    <a:pt x="2017" y="8129"/>
                    <a:pt x="2017" y="8129"/>
                  </a:cubicBezTo>
                  <a:cubicBezTo>
                    <a:pt x="1999" y="8129"/>
                    <a:pt x="1999" y="8112"/>
                    <a:pt x="1999" y="8112"/>
                  </a:cubicBezTo>
                  <a:close/>
                  <a:moveTo>
                    <a:pt x="974" y="8527"/>
                  </a:moveTo>
                  <a:cubicBezTo>
                    <a:pt x="957" y="8527"/>
                    <a:pt x="957" y="8545"/>
                    <a:pt x="957" y="8545"/>
                  </a:cubicBezTo>
                  <a:lnTo>
                    <a:pt x="935" y="8545"/>
                  </a:lnTo>
                  <a:cubicBezTo>
                    <a:pt x="918" y="8545"/>
                    <a:pt x="900" y="8579"/>
                    <a:pt x="866" y="8852"/>
                  </a:cubicBezTo>
                  <a:cubicBezTo>
                    <a:pt x="848" y="8904"/>
                    <a:pt x="848" y="8960"/>
                    <a:pt x="848" y="9012"/>
                  </a:cubicBezTo>
                  <a:cubicBezTo>
                    <a:pt x="848" y="9012"/>
                    <a:pt x="827" y="9142"/>
                    <a:pt x="883" y="9142"/>
                  </a:cubicBezTo>
                  <a:cubicBezTo>
                    <a:pt x="900" y="9142"/>
                    <a:pt x="935" y="9120"/>
                    <a:pt x="991" y="9034"/>
                  </a:cubicBezTo>
                  <a:cubicBezTo>
                    <a:pt x="991" y="9034"/>
                    <a:pt x="1008" y="8925"/>
                    <a:pt x="1026" y="8834"/>
                  </a:cubicBezTo>
                  <a:lnTo>
                    <a:pt x="991" y="8545"/>
                  </a:lnTo>
                  <a:cubicBezTo>
                    <a:pt x="991" y="8527"/>
                    <a:pt x="974" y="8527"/>
                    <a:pt x="974" y="8527"/>
                  </a:cubicBezTo>
                  <a:close/>
                  <a:moveTo>
                    <a:pt x="4162" y="8778"/>
                  </a:moveTo>
                  <a:cubicBezTo>
                    <a:pt x="4145" y="8778"/>
                    <a:pt x="4128" y="8834"/>
                    <a:pt x="4093" y="9034"/>
                  </a:cubicBezTo>
                  <a:lnTo>
                    <a:pt x="4093" y="9284"/>
                  </a:lnTo>
                  <a:cubicBezTo>
                    <a:pt x="4093" y="9410"/>
                    <a:pt x="4093" y="9336"/>
                    <a:pt x="4128" y="9410"/>
                  </a:cubicBezTo>
                  <a:cubicBezTo>
                    <a:pt x="4128" y="9410"/>
                    <a:pt x="4128" y="9445"/>
                    <a:pt x="4162" y="9445"/>
                  </a:cubicBezTo>
                  <a:cubicBezTo>
                    <a:pt x="4180" y="9445"/>
                    <a:pt x="4201" y="9445"/>
                    <a:pt x="4236" y="9393"/>
                  </a:cubicBezTo>
                  <a:cubicBezTo>
                    <a:pt x="4236" y="9393"/>
                    <a:pt x="4288" y="8960"/>
                    <a:pt x="4310" y="8869"/>
                  </a:cubicBezTo>
                  <a:cubicBezTo>
                    <a:pt x="4310" y="8869"/>
                    <a:pt x="4288" y="8834"/>
                    <a:pt x="4236" y="8817"/>
                  </a:cubicBezTo>
                  <a:cubicBezTo>
                    <a:pt x="4201" y="8796"/>
                    <a:pt x="4180" y="8778"/>
                    <a:pt x="4162" y="8778"/>
                  </a:cubicBezTo>
                  <a:close/>
                  <a:moveTo>
                    <a:pt x="5352" y="8869"/>
                  </a:moveTo>
                  <a:cubicBezTo>
                    <a:pt x="5300" y="8869"/>
                    <a:pt x="5244" y="9012"/>
                    <a:pt x="5244" y="9012"/>
                  </a:cubicBezTo>
                  <a:cubicBezTo>
                    <a:pt x="5244" y="9085"/>
                    <a:pt x="5244" y="9012"/>
                    <a:pt x="5261" y="9319"/>
                  </a:cubicBezTo>
                  <a:lnTo>
                    <a:pt x="5300" y="9393"/>
                  </a:lnTo>
                  <a:lnTo>
                    <a:pt x="5369" y="9466"/>
                  </a:lnTo>
                  <a:lnTo>
                    <a:pt x="5443" y="9393"/>
                  </a:lnTo>
                  <a:lnTo>
                    <a:pt x="5478" y="9142"/>
                  </a:lnTo>
                  <a:cubicBezTo>
                    <a:pt x="5478" y="8852"/>
                    <a:pt x="5499" y="9034"/>
                    <a:pt x="5369" y="8886"/>
                  </a:cubicBezTo>
                  <a:cubicBezTo>
                    <a:pt x="5369" y="8869"/>
                    <a:pt x="5352" y="8869"/>
                    <a:pt x="5352" y="8869"/>
                  </a:cubicBezTo>
                  <a:close/>
                  <a:moveTo>
                    <a:pt x="178" y="8943"/>
                  </a:moveTo>
                  <a:cubicBezTo>
                    <a:pt x="160" y="8943"/>
                    <a:pt x="143" y="8977"/>
                    <a:pt x="143" y="8977"/>
                  </a:cubicBezTo>
                  <a:cubicBezTo>
                    <a:pt x="143" y="8977"/>
                    <a:pt x="126" y="8977"/>
                    <a:pt x="109" y="9051"/>
                  </a:cubicBezTo>
                  <a:cubicBezTo>
                    <a:pt x="109" y="9051"/>
                    <a:pt x="52" y="9284"/>
                    <a:pt x="52" y="9445"/>
                  </a:cubicBezTo>
                  <a:lnTo>
                    <a:pt x="91" y="9592"/>
                  </a:lnTo>
                  <a:lnTo>
                    <a:pt x="143" y="9553"/>
                  </a:lnTo>
                  <a:cubicBezTo>
                    <a:pt x="143" y="9553"/>
                    <a:pt x="160" y="9518"/>
                    <a:pt x="178" y="9483"/>
                  </a:cubicBezTo>
                  <a:lnTo>
                    <a:pt x="199" y="8943"/>
                  </a:lnTo>
                  <a:close/>
                  <a:moveTo>
                    <a:pt x="3137" y="9176"/>
                  </a:moveTo>
                  <a:cubicBezTo>
                    <a:pt x="3081" y="9176"/>
                    <a:pt x="3046" y="9250"/>
                    <a:pt x="3046" y="9250"/>
                  </a:cubicBezTo>
                  <a:cubicBezTo>
                    <a:pt x="3029" y="9427"/>
                    <a:pt x="2990" y="9592"/>
                    <a:pt x="3012" y="9752"/>
                  </a:cubicBezTo>
                  <a:lnTo>
                    <a:pt x="3063" y="9860"/>
                  </a:lnTo>
                  <a:lnTo>
                    <a:pt x="3120" y="9808"/>
                  </a:lnTo>
                  <a:cubicBezTo>
                    <a:pt x="3120" y="9808"/>
                    <a:pt x="3154" y="9791"/>
                    <a:pt x="3172" y="9717"/>
                  </a:cubicBezTo>
                  <a:cubicBezTo>
                    <a:pt x="3172" y="9717"/>
                    <a:pt x="3189" y="9518"/>
                    <a:pt x="3189" y="9250"/>
                  </a:cubicBezTo>
                  <a:lnTo>
                    <a:pt x="3137" y="9176"/>
                  </a:lnTo>
                  <a:close/>
                  <a:moveTo>
                    <a:pt x="1584" y="9427"/>
                  </a:moveTo>
                  <a:cubicBezTo>
                    <a:pt x="1584" y="9427"/>
                    <a:pt x="1584" y="9445"/>
                    <a:pt x="1549" y="9501"/>
                  </a:cubicBezTo>
                  <a:cubicBezTo>
                    <a:pt x="1549" y="9501"/>
                    <a:pt x="1515" y="9661"/>
                    <a:pt x="1497" y="9769"/>
                  </a:cubicBezTo>
                  <a:cubicBezTo>
                    <a:pt x="1497" y="9769"/>
                    <a:pt x="1458" y="9985"/>
                    <a:pt x="1458" y="10132"/>
                  </a:cubicBezTo>
                  <a:cubicBezTo>
                    <a:pt x="1458" y="10132"/>
                    <a:pt x="1476" y="10184"/>
                    <a:pt x="1515" y="10184"/>
                  </a:cubicBezTo>
                  <a:cubicBezTo>
                    <a:pt x="1549" y="10184"/>
                    <a:pt x="1584" y="10167"/>
                    <a:pt x="1623" y="10059"/>
                  </a:cubicBezTo>
                  <a:cubicBezTo>
                    <a:pt x="1623" y="10059"/>
                    <a:pt x="1640" y="9808"/>
                    <a:pt x="1657" y="9626"/>
                  </a:cubicBezTo>
                  <a:cubicBezTo>
                    <a:pt x="1675" y="9592"/>
                    <a:pt x="1675" y="9553"/>
                    <a:pt x="1675" y="9518"/>
                  </a:cubicBezTo>
                  <a:cubicBezTo>
                    <a:pt x="1675" y="9518"/>
                    <a:pt x="1714" y="9483"/>
                    <a:pt x="1640" y="9445"/>
                  </a:cubicBezTo>
                  <a:cubicBezTo>
                    <a:pt x="1606" y="9427"/>
                    <a:pt x="1606" y="9427"/>
                    <a:pt x="1584" y="9427"/>
                  </a:cubicBezTo>
                  <a:close/>
                  <a:moveTo>
                    <a:pt x="4777" y="9752"/>
                  </a:moveTo>
                  <a:cubicBezTo>
                    <a:pt x="4742" y="9752"/>
                    <a:pt x="4686" y="9825"/>
                    <a:pt x="4686" y="9825"/>
                  </a:cubicBezTo>
                  <a:cubicBezTo>
                    <a:pt x="4669" y="10007"/>
                    <a:pt x="4651" y="10241"/>
                    <a:pt x="4651" y="10241"/>
                  </a:cubicBezTo>
                  <a:cubicBezTo>
                    <a:pt x="4634" y="10457"/>
                    <a:pt x="4651" y="10310"/>
                    <a:pt x="4686" y="10474"/>
                  </a:cubicBezTo>
                  <a:lnTo>
                    <a:pt x="4721" y="10548"/>
                  </a:lnTo>
                  <a:cubicBezTo>
                    <a:pt x="4811" y="10440"/>
                    <a:pt x="4829" y="10331"/>
                    <a:pt x="4850" y="10241"/>
                  </a:cubicBezTo>
                  <a:lnTo>
                    <a:pt x="4850" y="10076"/>
                  </a:lnTo>
                  <a:cubicBezTo>
                    <a:pt x="4850" y="9899"/>
                    <a:pt x="4777" y="9769"/>
                    <a:pt x="4777" y="9769"/>
                  </a:cubicBezTo>
                  <a:lnTo>
                    <a:pt x="4777" y="9752"/>
                  </a:lnTo>
                  <a:close/>
                  <a:moveTo>
                    <a:pt x="632" y="10167"/>
                  </a:moveTo>
                  <a:cubicBezTo>
                    <a:pt x="593" y="10167"/>
                    <a:pt x="576" y="10184"/>
                    <a:pt x="576" y="10184"/>
                  </a:cubicBezTo>
                  <a:cubicBezTo>
                    <a:pt x="576" y="10184"/>
                    <a:pt x="559" y="10202"/>
                    <a:pt x="541" y="10331"/>
                  </a:cubicBezTo>
                  <a:lnTo>
                    <a:pt x="541" y="10418"/>
                  </a:lnTo>
                  <a:cubicBezTo>
                    <a:pt x="541" y="10418"/>
                    <a:pt x="524" y="10565"/>
                    <a:pt x="524" y="10656"/>
                  </a:cubicBezTo>
                  <a:lnTo>
                    <a:pt x="559" y="10872"/>
                  </a:lnTo>
                  <a:lnTo>
                    <a:pt x="632" y="10816"/>
                  </a:lnTo>
                  <a:cubicBezTo>
                    <a:pt x="649" y="10725"/>
                    <a:pt x="667" y="10656"/>
                    <a:pt x="667" y="10526"/>
                  </a:cubicBezTo>
                  <a:cubicBezTo>
                    <a:pt x="684" y="10474"/>
                    <a:pt x="684" y="10418"/>
                    <a:pt x="684" y="10366"/>
                  </a:cubicBezTo>
                  <a:lnTo>
                    <a:pt x="684" y="10258"/>
                  </a:lnTo>
                  <a:lnTo>
                    <a:pt x="632" y="10167"/>
                  </a:lnTo>
                  <a:close/>
                  <a:moveTo>
                    <a:pt x="3929" y="10223"/>
                  </a:moveTo>
                  <a:cubicBezTo>
                    <a:pt x="3877" y="10223"/>
                    <a:pt x="3855" y="10258"/>
                    <a:pt x="3855" y="10258"/>
                  </a:cubicBezTo>
                  <a:cubicBezTo>
                    <a:pt x="3855" y="10258"/>
                    <a:pt x="3803" y="10509"/>
                    <a:pt x="3786" y="10742"/>
                  </a:cubicBezTo>
                  <a:lnTo>
                    <a:pt x="3821" y="10781"/>
                  </a:lnTo>
                  <a:lnTo>
                    <a:pt x="3877" y="10872"/>
                  </a:lnTo>
                  <a:lnTo>
                    <a:pt x="3946" y="10799"/>
                  </a:lnTo>
                  <a:cubicBezTo>
                    <a:pt x="3946" y="10799"/>
                    <a:pt x="3985" y="10526"/>
                    <a:pt x="3985" y="10292"/>
                  </a:cubicBezTo>
                  <a:lnTo>
                    <a:pt x="3929" y="10223"/>
                  </a:lnTo>
                  <a:close/>
                  <a:moveTo>
                    <a:pt x="2488" y="10401"/>
                  </a:moveTo>
                  <a:cubicBezTo>
                    <a:pt x="2471" y="10401"/>
                    <a:pt x="2449" y="10418"/>
                    <a:pt x="2449" y="10418"/>
                  </a:cubicBezTo>
                  <a:cubicBezTo>
                    <a:pt x="2449" y="10418"/>
                    <a:pt x="2432" y="10634"/>
                    <a:pt x="2415" y="10764"/>
                  </a:cubicBezTo>
                  <a:lnTo>
                    <a:pt x="2488" y="11032"/>
                  </a:lnTo>
                  <a:lnTo>
                    <a:pt x="2557" y="10907"/>
                  </a:lnTo>
                  <a:cubicBezTo>
                    <a:pt x="2557" y="10907"/>
                    <a:pt x="2596" y="10872"/>
                    <a:pt x="2614" y="10600"/>
                  </a:cubicBezTo>
                  <a:lnTo>
                    <a:pt x="2596" y="10401"/>
                  </a:lnTo>
                  <a:close/>
                  <a:moveTo>
                    <a:pt x="91" y="11089"/>
                  </a:moveTo>
                  <a:cubicBezTo>
                    <a:pt x="52" y="11089"/>
                    <a:pt x="35" y="11140"/>
                    <a:pt x="35" y="11140"/>
                  </a:cubicBezTo>
                  <a:cubicBezTo>
                    <a:pt x="18" y="11214"/>
                    <a:pt x="18" y="11175"/>
                    <a:pt x="18" y="11214"/>
                  </a:cubicBezTo>
                  <a:cubicBezTo>
                    <a:pt x="0" y="11249"/>
                    <a:pt x="0" y="11521"/>
                    <a:pt x="91" y="11807"/>
                  </a:cubicBezTo>
                  <a:cubicBezTo>
                    <a:pt x="109" y="11824"/>
                    <a:pt x="160" y="11863"/>
                    <a:pt x="160" y="11863"/>
                  </a:cubicBezTo>
                  <a:lnTo>
                    <a:pt x="217" y="11789"/>
                  </a:lnTo>
                  <a:cubicBezTo>
                    <a:pt x="178" y="11590"/>
                    <a:pt x="160" y="11413"/>
                    <a:pt x="160" y="11214"/>
                  </a:cubicBezTo>
                  <a:lnTo>
                    <a:pt x="109" y="11106"/>
                  </a:lnTo>
                  <a:cubicBezTo>
                    <a:pt x="91" y="11106"/>
                    <a:pt x="91" y="11089"/>
                    <a:pt x="91" y="11089"/>
                  </a:cubicBezTo>
                  <a:close/>
                  <a:moveTo>
                    <a:pt x="1549" y="11266"/>
                  </a:moveTo>
                  <a:cubicBezTo>
                    <a:pt x="1532" y="11266"/>
                    <a:pt x="1515" y="11305"/>
                    <a:pt x="1515" y="11305"/>
                  </a:cubicBezTo>
                  <a:cubicBezTo>
                    <a:pt x="1476" y="11448"/>
                    <a:pt x="1476" y="11305"/>
                    <a:pt x="1458" y="11824"/>
                  </a:cubicBezTo>
                  <a:lnTo>
                    <a:pt x="1515" y="11880"/>
                  </a:lnTo>
                  <a:lnTo>
                    <a:pt x="1584" y="11824"/>
                  </a:lnTo>
                  <a:lnTo>
                    <a:pt x="1584" y="11664"/>
                  </a:lnTo>
                  <a:cubicBezTo>
                    <a:pt x="1606" y="11590"/>
                    <a:pt x="1606" y="11500"/>
                    <a:pt x="1606" y="11430"/>
                  </a:cubicBezTo>
                  <a:lnTo>
                    <a:pt x="1567" y="11266"/>
                  </a:lnTo>
                  <a:close/>
                  <a:moveTo>
                    <a:pt x="4703" y="11322"/>
                  </a:moveTo>
                  <a:lnTo>
                    <a:pt x="4634" y="11413"/>
                  </a:lnTo>
                  <a:cubicBezTo>
                    <a:pt x="4595" y="11699"/>
                    <a:pt x="4543" y="11898"/>
                    <a:pt x="4578" y="12131"/>
                  </a:cubicBezTo>
                  <a:lnTo>
                    <a:pt x="4634" y="12239"/>
                  </a:lnTo>
                  <a:lnTo>
                    <a:pt x="4703" y="12187"/>
                  </a:lnTo>
                  <a:cubicBezTo>
                    <a:pt x="4703" y="12187"/>
                    <a:pt x="4742" y="12097"/>
                    <a:pt x="4759" y="12040"/>
                  </a:cubicBezTo>
                  <a:cubicBezTo>
                    <a:pt x="4759" y="12040"/>
                    <a:pt x="4777" y="11863"/>
                    <a:pt x="4794" y="11699"/>
                  </a:cubicBezTo>
                  <a:cubicBezTo>
                    <a:pt x="4794" y="11699"/>
                    <a:pt x="4794" y="11538"/>
                    <a:pt x="4811" y="11413"/>
                  </a:cubicBezTo>
                  <a:lnTo>
                    <a:pt x="4742" y="11322"/>
                  </a:lnTo>
                  <a:close/>
                  <a:moveTo>
                    <a:pt x="3336" y="11538"/>
                  </a:moveTo>
                  <a:cubicBezTo>
                    <a:pt x="3297" y="11538"/>
                    <a:pt x="3245" y="11629"/>
                    <a:pt x="3228" y="12062"/>
                  </a:cubicBezTo>
                  <a:lnTo>
                    <a:pt x="3336" y="12313"/>
                  </a:lnTo>
                  <a:lnTo>
                    <a:pt x="3405" y="12187"/>
                  </a:lnTo>
                  <a:cubicBezTo>
                    <a:pt x="3444" y="12023"/>
                    <a:pt x="3444" y="12205"/>
                    <a:pt x="3423" y="11664"/>
                  </a:cubicBezTo>
                  <a:lnTo>
                    <a:pt x="3371" y="11573"/>
                  </a:lnTo>
                  <a:cubicBezTo>
                    <a:pt x="3353" y="11556"/>
                    <a:pt x="3353" y="11538"/>
                    <a:pt x="3336" y="11538"/>
                  </a:cubicBezTo>
                  <a:close/>
                </a:path>
              </a:pathLst>
            </a:custGeom>
            <a:solidFill>
              <a:srgbClr val="80DA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4372975" y="1432850"/>
              <a:ext cx="30200" cy="73875"/>
            </a:xfrm>
            <a:custGeom>
              <a:avLst/>
              <a:gdLst/>
              <a:ahLst/>
              <a:cxnLst/>
              <a:rect l="l" t="t" r="r" b="b"/>
              <a:pathLst>
                <a:path w="1208" h="2955" extrusionOk="0">
                  <a:moveTo>
                    <a:pt x="1" y="2955"/>
                  </a:moveTo>
                  <a:lnTo>
                    <a:pt x="1" y="610"/>
                  </a:lnTo>
                  <a:cubicBezTo>
                    <a:pt x="1" y="268"/>
                    <a:pt x="273" y="0"/>
                    <a:pt x="615" y="0"/>
                  </a:cubicBezTo>
                  <a:cubicBezTo>
                    <a:pt x="940" y="0"/>
                    <a:pt x="1208" y="268"/>
                    <a:pt x="1208" y="610"/>
                  </a:cubicBezTo>
                  <a:lnTo>
                    <a:pt x="1208" y="2864"/>
                  </a:lnTo>
                  <a:lnTo>
                    <a:pt x="1100" y="2864"/>
                  </a:lnTo>
                  <a:cubicBezTo>
                    <a:pt x="797" y="2864"/>
                    <a:pt x="451" y="2881"/>
                    <a:pt x="148" y="2938"/>
                  </a:cubicBezTo>
                  <a:cubicBezTo>
                    <a:pt x="92" y="2938"/>
                    <a:pt x="57" y="2938"/>
                    <a:pt x="1" y="2955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4361725" y="1429150"/>
              <a:ext cx="42425" cy="22650"/>
            </a:xfrm>
            <a:custGeom>
              <a:avLst/>
              <a:gdLst/>
              <a:ahLst/>
              <a:cxnLst/>
              <a:rect l="l" t="t" r="r" b="b"/>
              <a:pathLst>
                <a:path w="1697" h="906" extrusionOk="0">
                  <a:moveTo>
                    <a:pt x="200" y="472"/>
                  </a:moveTo>
                  <a:cubicBezTo>
                    <a:pt x="126" y="542"/>
                    <a:pt x="74" y="615"/>
                    <a:pt x="35" y="689"/>
                  </a:cubicBezTo>
                  <a:cubicBezTo>
                    <a:pt x="35" y="706"/>
                    <a:pt x="1" y="758"/>
                    <a:pt x="1" y="758"/>
                  </a:cubicBezTo>
                  <a:cubicBezTo>
                    <a:pt x="126" y="814"/>
                    <a:pt x="308" y="689"/>
                    <a:pt x="382" y="633"/>
                  </a:cubicBezTo>
                  <a:cubicBezTo>
                    <a:pt x="416" y="598"/>
                    <a:pt x="433" y="581"/>
                    <a:pt x="468" y="559"/>
                  </a:cubicBezTo>
                  <a:cubicBezTo>
                    <a:pt x="490" y="542"/>
                    <a:pt x="524" y="490"/>
                    <a:pt x="507" y="507"/>
                  </a:cubicBezTo>
                  <a:cubicBezTo>
                    <a:pt x="490" y="559"/>
                    <a:pt x="451" y="598"/>
                    <a:pt x="433" y="650"/>
                  </a:cubicBezTo>
                  <a:cubicBezTo>
                    <a:pt x="399" y="689"/>
                    <a:pt x="325" y="849"/>
                    <a:pt x="433" y="849"/>
                  </a:cubicBezTo>
                  <a:cubicBezTo>
                    <a:pt x="524" y="849"/>
                    <a:pt x="615" y="775"/>
                    <a:pt x="667" y="706"/>
                  </a:cubicBezTo>
                  <a:cubicBezTo>
                    <a:pt x="706" y="689"/>
                    <a:pt x="723" y="667"/>
                    <a:pt x="741" y="633"/>
                  </a:cubicBezTo>
                  <a:cubicBezTo>
                    <a:pt x="758" y="633"/>
                    <a:pt x="758" y="598"/>
                    <a:pt x="775" y="598"/>
                  </a:cubicBezTo>
                  <a:cubicBezTo>
                    <a:pt x="849" y="650"/>
                    <a:pt x="992" y="905"/>
                    <a:pt x="1082" y="741"/>
                  </a:cubicBezTo>
                  <a:cubicBezTo>
                    <a:pt x="1100" y="723"/>
                    <a:pt x="1100" y="706"/>
                    <a:pt x="1100" y="689"/>
                  </a:cubicBezTo>
                  <a:lnTo>
                    <a:pt x="1100" y="581"/>
                  </a:lnTo>
                  <a:lnTo>
                    <a:pt x="1117" y="598"/>
                  </a:lnTo>
                  <a:cubicBezTo>
                    <a:pt x="1139" y="615"/>
                    <a:pt x="1156" y="633"/>
                    <a:pt x="1156" y="650"/>
                  </a:cubicBezTo>
                  <a:cubicBezTo>
                    <a:pt x="1191" y="689"/>
                    <a:pt x="1225" y="706"/>
                    <a:pt x="1281" y="741"/>
                  </a:cubicBezTo>
                  <a:cubicBezTo>
                    <a:pt x="1407" y="814"/>
                    <a:pt x="1550" y="814"/>
                    <a:pt x="1641" y="706"/>
                  </a:cubicBezTo>
                  <a:cubicBezTo>
                    <a:pt x="1697" y="633"/>
                    <a:pt x="1658" y="542"/>
                    <a:pt x="1641" y="472"/>
                  </a:cubicBezTo>
                  <a:cubicBezTo>
                    <a:pt x="1550" y="291"/>
                    <a:pt x="1333" y="183"/>
                    <a:pt x="1139" y="126"/>
                  </a:cubicBezTo>
                  <a:cubicBezTo>
                    <a:pt x="723" y="1"/>
                    <a:pt x="343" y="200"/>
                    <a:pt x="126" y="472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5" name="Google Shape;2075;p28"/>
          <p:cNvSpPr/>
          <p:nvPr/>
        </p:nvSpPr>
        <p:spPr>
          <a:xfrm>
            <a:off x="7839250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6" name="Google Shape;2076;p28"/>
          <p:cNvGrpSpPr/>
          <p:nvPr/>
        </p:nvGrpSpPr>
        <p:grpSpPr>
          <a:xfrm>
            <a:off x="4907699" y="4938638"/>
            <a:ext cx="2749703" cy="122913"/>
            <a:chOff x="5024149" y="4918613"/>
            <a:chExt cx="2749703" cy="122913"/>
          </a:xfrm>
        </p:grpSpPr>
        <p:sp>
          <p:nvSpPr>
            <p:cNvPr id="2077" name="Google Shape;2077;p28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28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2108" name="Google Shape;2108;p28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0" name="Google Shape;2110;p28"/>
          <p:cNvSpPr/>
          <p:nvPr/>
        </p:nvSpPr>
        <p:spPr>
          <a:xfrm>
            <a:off x="575116" y="264962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28"/>
          <p:cNvSpPr/>
          <p:nvPr/>
        </p:nvSpPr>
        <p:spPr>
          <a:xfrm>
            <a:off x="1155899" y="371278"/>
            <a:ext cx="152272" cy="73749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28"/>
          <p:cNvSpPr/>
          <p:nvPr/>
        </p:nvSpPr>
        <p:spPr>
          <a:xfrm>
            <a:off x="1003625" y="228925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28"/>
          <p:cNvSpPr/>
          <p:nvPr/>
        </p:nvSpPr>
        <p:spPr>
          <a:xfrm>
            <a:off x="206503" y="475812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28"/>
          <p:cNvSpPr/>
          <p:nvPr/>
        </p:nvSpPr>
        <p:spPr>
          <a:xfrm>
            <a:off x="8122300" y="4507654"/>
            <a:ext cx="292656" cy="428264"/>
          </a:xfrm>
          <a:custGeom>
            <a:avLst/>
            <a:gdLst/>
            <a:ahLst/>
            <a:cxnLst/>
            <a:rect l="l" t="t" r="r" b="b"/>
            <a:pathLst>
              <a:path w="5460" h="7990" extrusionOk="0">
                <a:moveTo>
                  <a:pt x="1089" y="1"/>
                </a:moveTo>
                <a:cubicBezTo>
                  <a:pt x="1089" y="1"/>
                  <a:pt x="747" y="7100"/>
                  <a:pt x="0" y="7989"/>
                </a:cubicBezTo>
                <a:lnTo>
                  <a:pt x="5460" y="7989"/>
                </a:lnTo>
                <a:cubicBezTo>
                  <a:pt x="5460" y="7989"/>
                  <a:pt x="4341" y="5574"/>
                  <a:pt x="4156" y="1"/>
                </a:cubicBezTo>
                <a:close/>
              </a:path>
            </a:pathLst>
          </a:custGeom>
          <a:solidFill>
            <a:srgbClr val="B576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28"/>
          <p:cNvSpPr/>
          <p:nvPr/>
        </p:nvSpPr>
        <p:spPr>
          <a:xfrm>
            <a:off x="8268786" y="4507654"/>
            <a:ext cx="146167" cy="428264"/>
          </a:xfrm>
          <a:custGeom>
            <a:avLst/>
            <a:gdLst/>
            <a:ahLst/>
            <a:cxnLst/>
            <a:rect l="l" t="t" r="r" b="b"/>
            <a:pathLst>
              <a:path w="2727" h="7990" extrusionOk="0">
                <a:moveTo>
                  <a:pt x="1" y="1"/>
                </a:moveTo>
                <a:lnTo>
                  <a:pt x="1" y="7989"/>
                </a:lnTo>
                <a:lnTo>
                  <a:pt x="2727" y="7989"/>
                </a:lnTo>
                <a:cubicBezTo>
                  <a:pt x="2727" y="7989"/>
                  <a:pt x="1608" y="5574"/>
                  <a:pt x="1423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28"/>
          <p:cNvSpPr/>
          <p:nvPr/>
        </p:nvSpPr>
        <p:spPr>
          <a:xfrm>
            <a:off x="8171450" y="4626056"/>
            <a:ext cx="182830" cy="21494"/>
          </a:xfrm>
          <a:custGeom>
            <a:avLst/>
            <a:gdLst/>
            <a:ahLst/>
            <a:cxnLst/>
            <a:rect l="l" t="t" r="r" b="b"/>
            <a:pathLst>
              <a:path w="3411" h="401" extrusionOk="0">
                <a:moveTo>
                  <a:pt x="31" y="0"/>
                </a:moveTo>
                <a:lnTo>
                  <a:pt x="1" y="401"/>
                </a:lnTo>
                <a:lnTo>
                  <a:pt x="3410" y="401"/>
                </a:lnTo>
                <a:lnTo>
                  <a:pt x="3373" y="0"/>
                </a:ln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28"/>
          <p:cNvSpPr/>
          <p:nvPr/>
        </p:nvSpPr>
        <p:spPr>
          <a:xfrm>
            <a:off x="8163571" y="4710583"/>
            <a:ext cx="201375" cy="21976"/>
          </a:xfrm>
          <a:custGeom>
            <a:avLst/>
            <a:gdLst/>
            <a:ahLst/>
            <a:cxnLst/>
            <a:rect l="l" t="t" r="r" b="b"/>
            <a:pathLst>
              <a:path w="3757" h="410" extrusionOk="0">
                <a:moveTo>
                  <a:pt x="38" y="1"/>
                </a:moveTo>
                <a:lnTo>
                  <a:pt x="0" y="410"/>
                </a:lnTo>
                <a:lnTo>
                  <a:pt x="3756" y="410"/>
                </a:lnTo>
                <a:lnTo>
                  <a:pt x="3698" y="1"/>
                </a:ln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28"/>
          <p:cNvSpPr/>
          <p:nvPr/>
        </p:nvSpPr>
        <p:spPr>
          <a:xfrm>
            <a:off x="8180991" y="4507654"/>
            <a:ext cx="165356" cy="24281"/>
          </a:xfrm>
          <a:custGeom>
            <a:avLst/>
            <a:gdLst/>
            <a:ahLst/>
            <a:cxnLst/>
            <a:rect l="l" t="t" r="r" b="b"/>
            <a:pathLst>
              <a:path w="3085" h="453" extrusionOk="0">
                <a:moveTo>
                  <a:pt x="24" y="1"/>
                </a:moveTo>
                <a:lnTo>
                  <a:pt x="1" y="445"/>
                </a:lnTo>
                <a:lnTo>
                  <a:pt x="3084" y="452"/>
                </a:lnTo>
                <a:lnTo>
                  <a:pt x="3061" y="1"/>
                </a:ln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28"/>
          <p:cNvSpPr/>
          <p:nvPr/>
        </p:nvSpPr>
        <p:spPr>
          <a:xfrm>
            <a:off x="8401872" y="4580389"/>
            <a:ext cx="137484" cy="358262"/>
          </a:xfrm>
          <a:custGeom>
            <a:avLst/>
            <a:gdLst/>
            <a:ahLst/>
            <a:cxnLst/>
            <a:rect l="l" t="t" r="r" b="b"/>
            <a:pathLst>
              <a:path w="2565" h="6684" extrusionOk="0">
                <a:moveTo>
                  <a:pt x="0" y="1"/>
                </a:moveTo>
                <a:lnTo>
                  <a:pt x="0" y="6684"/>
                </a:lnTo>
                <a:lnTo>
                  <a:pt x="2565" y="6684"/>
                </a:lnTo>
                <a:lnTo>
                  <a:pt x="2565" y="1"/>
                </a:ln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28"/>
          <p:cNvSpPr/>
          <p:nvPr/>
        </p:nvSpPr>
        <p:spPr>
          <a:xfrm>
            <a:off x="8426045" y="4609762"/>
            <a:ext cx="13614" cy="16723"/>
          </a:xfrm>
          <a:custGeom>
            <a:avLst/>
            <a:gdLst/>
            <a:ahLst/>
            <a:cxnLst/>
            <a:rect l="l" t="t" r="r" b="b"/>
            <a:pathLst>
              <a:path w="254" h="312" extrusionOk="0">
                <a:moveTo>
                  <a:pt x="1" y="0"/>
                </a:moveTo>
                <a:lnTo>
                  <a:pt x="1" y="312"/>
                </a:lnTo>
                <a:lnTo>
                  <a:pt x="253" y="312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28"/>
          <p:cNvSpPr/>
          <p:nvPr/>
        </p:nvSpPr>
        <p:spPr>
          <a:xfrm>
            <a:off x="8451129" y="4609762"/>
            <a:ext cx="13882" cy="16723"/>
          </a:xfrm>
          <a:custGeom>
            <a:avLst/>
            <a:gdLst/>
            <a:ahLst/>
            <a:cxnLst/>
            <a:rect l="l" t="t" r="r" b="b"/>
            <a:pathLst>
              <a:path w="259" h="312" extrusionOk="0">
                <a:moveTo>
                  <a:pt x="1" y="0"/>
                </a:moveTo>
                <a:lnTo>
                  <a:pt x="1" y="312"/>
                </a:lnTo>
                <a:lnTo>
                  <a:pt x="258" y="312"/>
                </a:lnTo>
                <a:lnTo>
                  <a:pt x="258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28"/>
          <p:cNvSpPr/>
          <p:nvPr/>
        </p:nvSpPr>
        <p:spPr>
          <a:xfrm>
            <a:off x="8476106" y="4609762"/>
            <a:ext cx="13990" cy="16723"/>
          </a:xfrm>
          <a:custGeom>
            <a:avLst/>
            <a:gdLst/>
            <a:ahLst/>
            <a:cxnLst/>
            <a:rect l="l" t="t" r="r" b="b"/>
            <a:pathLst>
              <a:path w="261" h="312" extrusionOk="0">
                <a:moveTo>
                  <a:pt x="1" y="0"/>
                </a:moveTo>
                <a:lnTo>
                  <a:pt x="1" y="312"/>
                </a:lnTo>
                <a:lnTo>
                  <a:pt x="260" y="312"/>
                </a:lnTo>
                <a:lnTo>
                  <a:pt x="260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28"/>
          <p:cNvSpPr/>
          <p:nvPr/>
        </p:nvSpPr>
        <p:spPr>
          <a:xfrm>
            <a:off x="8501566" y="4609762"/>
            <a:ext cx="13507" cy="16723"/>
          </a:xfrm>
          <a:custGeom>
            <a:avLst/>
            <a:gdLst/>
            <a:ahLst/>
            <a:cxnLst/>
            <a:rect l="l" t="t" r="r" b="b"/>
            <a:pathLst>
              <a:path w="252" h="312" extrusionOk="0">
                <a:moveTo>
                  <a:pt x="0" y="0"/>
                </a:moveTo>
                <a:lnTo>
                  <a:pt x="0" y="312"/>
                </a:lnTo>
                <a:lnTo>
                  <a:pt x="251" y="312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28"/>
          <p:cNvSpPr/>
          <p:nvPr/>
        </p:nvSpPr>
        <p:spPr>
          <a:xfrm>
            <a:off x="8420149" y="4625681"/>
            <a:ext cx="100929" cy="2787"/>
          </a:xfrm>
          <a:custGeom>
            <a:avLst/>
            <a:gdLst/>
            <a:ahLst/>
            <a:cxnLst/>
            <a:rect l="l" t="t" r="r" b="b"/>
            <a:pathLst>
              <a:path w="1883" h="52" extrusionOk="0">
                <a:moveTo>
                  <a:pt x="1" y="0"/>
                </a:moveTo>
                <a:lnTo>
                  <a:pt x="1" y="52"/>
                </a:lnTo>
                <a:lnTo>
                  <a:pt x="1882" y="52"/>
                </a:lnTo>
                <a:lnTo>
                  <a:pt x="1882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28"/>
          <p:cNvSpPr/>
          <p:nvPr/>
        </p:nvSpPr>
        <p:spPr>
          <a:xfrm>
            <a:off x="8426045" y="4659395"/>
            <a:ext cx="13614" cy="16777"/>
          </a:xfrm>
          <a:custGeom>
            <a:avLst/>
            <a:gdLst/>
            <a:ahLst/>
            <a:cxnLst/>
            <a:rect l="l" t="t" r="r" b="b"/>
            <a:pathLst>
              <a:path w="254" h="313" extrusionOk="0">
                <a:moveTo>
                  <a:pt x="1" y="1"/>
                </a:moveTo>
                <a:lnTo>
                  <a:pt x="1" y="312"/>
                </a:lnTo>
                <a:lnTo>
                  <a:pt x="253" y="312"/>
                </a:lnTo>
                <a:lnTo>
                  <a:pt x="253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28"/>
          <p:cNvSpPr/>
          <p:nvPr/>
        </p:nvSpPr>
        <p:spPr>
          <a:xfrm>
            <a:off x="8451129" y="4659395"/>
            <a:ext cx="13882" cy="16777"/>
          </a:xfrm>
          <a:custGeom>
            <a:avLst/>
            <a:gdLst/>
            <a:ahLst/>
            <a:cxnLst/>
            <a:rect l="l" t="t" r="r" b="b"/>
            <a:pathLst>
              <a:path w="259" h="313" extrusionOk="0">
                <a:moveTo>
                  <a:pt x="1" y="1"/>
                </a:moveTo>
                <a:lnTo>
                  <a:pt x="1" y="312"/>
                </a:lnTo>
                <a:lnTo>
                  <a:pt x="258" y="312"/>
                </a:lnTo>
                <a:lnTo>
                  <a:pt x="258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28"/>
          <p:cNvSpPr/>
          <p:nvPr/>
        </p:nvSpPr>
        <p:spPr>
          <a:xfrm>
            <a:off x="8476106" y="4659395"/>
            <a:ext cx="13990" cy="16777"/>
          </a:xfrm>
          <a:custGeom>
            <a:avLst/>
            <a:gdLst/>
            <a:ahLst/>
            <a:cxnLst/>
            <a:rect l="l" t="t" r="r" b="b"/>
            <a:pathLst>
              <a:path w="261" h="313" extrusionOk="0">
                <a:moveTo>
                  <a:pt x="1" y="1"/>
                </a:moveTo>
                <a:lnTo>
                  <a:pt x="1" y="312"/>
                </a:lnTo>
                <a:lnTo>
                  <a:pt x="260" y="312"/>
                </a:lnTo>
                <a:lnTo>
                  <a:pt x="260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28"/>
          <p:cNvSpPr/>
          <p:nvPr/>
        </p:nvSpPr>
        <p:spPr>
          <a:xfrm>
            <a:off x="8501566" y="4659395"/>
            <a:ext cx="13507" cy="16777"/>
          </a:xfrm>
          <a:custGeom>
            <a:avLst/>
            <a:gdLst/>
            <a:ahLst/>
            <a:cxnLst/>
            <a:rect l="l" t="t" r="r" b="b"/>
            <a:pathLst>
              <a:path w="252" h="313" extrusionOk="0">
                <a:moveTo>
                  <a:pt x="0" y="1"/>
                </a:moveTo>
                <a:lnTo>
                  <a:pt x="0" y="312"/>
                </a:lnTo>
                <a:lnTo>
                  <a:pt x="251" y="312"/>
                </a:lnTo>
                <a:lnTo>
                  <a:pt x="25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28"/>
          <p:cNvSpPr/>
          <p:nvPr/>
        </p:nvSpPr>
        <p:spPr>
          <a:xfrm>
            <a:off x="8420149" y="4675314"/>
            <a:ext cx="100929" cy="2841"/>
          </a:xfrm>
          <a:custGeom>
            <a:avLst/>
            <a:gdLst/>
            <a:ahLst/>
            <a:cxnLst/>
            <a:rect l="l" t="t" r="r" b="b"/>
            <a:pathLst>
              <a:path w="1883" h="53" extrusionOk="0">
                <a:moveTo>
                  <a:pt x="1" y="1"/>
                </a:moveTo>
                <a:lnTo>
                  <a:pt x="1" y="52"/>
                </a:lnTo>
                <a:lnTo>
                  <a:pt x="1882" y="52"/>
                </a:lnTo>
                <a:lnTo>
                  <a:pt x="1882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28"/>
          <p:cNvSpPr/>
          <p:nvPr/>
        </p:nvSpPr>
        <p:spPr>
          <a:xfrm>
            <a:off x="8426045" y="4709082"/>
            <a:ext cx="13614" cy="16723"/>
          </a:xfrm>
          <a:custGeom>
            <a:avLst/>
            <a:gdLst/>
            <a:ahLst/>
            <a:cxnLst/>
            <a:rect l="l" t="t" r="r" b="b"/>
            <a:pathLst>
              <a:path w="254" h="312" extrusionOk="0">
                <a:moveTo>
                  <a:pt x="1" y="0"/>
                </a:moveTo>
                <a:lnTo>
                  <a:pt x="1" y="312"/>
                </a:lnTo>
                <a:lnTo>
                  <a:pt x="253" y="312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28"/>
          <p:cNvSpPr/>
          <p:nvPr/>
        </p:nvSpPr>
        <p:spPr>
          <a:xfrm>
            <a:off x="8451129" y="4709082"/>
            <a:ext cx="13882" cy="16723"/>
          </a:xfrm>
          <a:custGeom>
            <a:avLst/>
            <a:gdLst/>
            <a:ahLst/>
            <a:cxnLst/>
            <a:rect l="l" t="t" r="r" b="b"/>
            <a:pathLst>
              <a:path w="259" h="312" extrusionOk="0">
                <a:moveTo>
                  <a:pt x="1" y="0"/>
                </a:moveTo>
                <a:lnTo>
                  <a:pt x="1" y="312"/>
                </a:lnTo>
                <a:lnTo>
                  <a:pt x="258" y="312"/>
                </a:lnTo>
                <a:lnTo>
                  <a:pt x="258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28"/>
          <p:cNvSpPr/>
          <p:nvPr/>
        </p:nvSpPr>
        <p:spPr>
          <a:xfrm>
            <a:off x="8476106" y="4709082"/>
            <a:ext cx="13990" cy="16723"/>
          </a:xfrm>
          <a:custGeom>
            <a:avLst/>
            <a:gdLst/>
            <a:ahLst/>
            <a:cxnLst/>
            <a:rect l="l" t="t" r="r" b="b"/>
            <a:pathLst>
              <a:path w="261" h="312" extrusionOk="0">
                <a:moveTo>
                  <a:pt x="1" y="0"/>
                </a:moveTo>
                <a:lnTo>
                  <a:pt x="1" y="312"/>
                </a:lnTo>
                <a:lnTo>
                  <a:pt x="260" y="312"/>
                </a:lnTo>
                <a:lnTo>
                  <a:pt x="260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28"/>
          <p:cNvSpPr/>
          <p:nvPr/>
        </p:nvSpPr>
        <p:spPr>
          <a:xfrm>
            <a:off x="8501566" y="4709082"/>
            <a:ext cx="13507" cy="16723"/>
          </a:xfrm>
          <a:custGeom>
            <a:avLst/>
            <a:gdLst/>
            <a:ahLst/>
            <a:cxnLst/>
            <a:rect l="l" t="t" r="r" b="b"/>
            <a:pathLst>
              <a:path w="252" h="312" extrusionOk="0">
                <a:moveTo>
                  <a:pt x="0" y="0"/>
                </a:moveTo>
                <a:lnTo>
                  <a:pt x="0" y="312"/>
                </a:lnTo>
                <a:lnTo>
                  <a:pt x="251" y="312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8"/>
          <p:cNvSpPr/>
          <p:nvPr/>
        </p:nvSpPr>
        <p:spPr>
          <a:xfrm>
            <a:off x="8420149" y="4724894"/>
            <a:ext cx="100929" cy="3323"/>
          </a:xfrm>
          <a:custGeom>
            <a:avLst/>
            <a:gdLst/>
            <a:ahLst/>
            <a:cxnLst/>
            <a:rect l="l" t="t" r="r" b="b"/>
            <a:pathLst>
              <a:path w="1883" h="62" extrusionOk="0">
                <a:moveTo>
                  <a:pt x="1" y="1"/>
                </a:moveTo>
                <a:lnTo>
                  <a:pt x="1" y="61"/>
                </a:lnTo>
                <a:lnTo>
                  <a:pt x="1882" y="61"/>
                </a:lnTo>
                <a:lnTo>
                  <a:pt x="1882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28"/>
          <p:cNvSpPr/>
          <p:nvPr/>
        </p:nvSpPr>
        <p:spPr>
          <a:xfrm>
            <a:off x="8426045" y="4759144"/>
            <a:ext cx="13614" cy="16348"/>
          </a:xfrm>
          <a:custGeom>
            <a:avLst/>
            <a:gdLst/>
            <a:ahLst/>
            <a:cxnLst/>
            <a:rect l="l" t="t" r="r" b="b"/>
            <a:pathLst>
              <a:path w="254" h="305" extrusionOk="0">
                <a:moveTo>
                  <a:pt x="1" y="0"/>
                </a:moveTo>
                <a:lnTo>
                  <a:pt x="1" y="304"/>
                </a:lnTo>
                <a:lnTo>
                  <a:pt x="253" y="304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28"/>
          <p:cNvSpPr/>
          <p:nvPr/>
        </p:nvSpPr>
        <p:spPr>
          <a:xfrm>
            <a:off x="8451129" y="4759144"/>
            <a:ext cx="13882" cy="16348"/>
          </a:xfrm>
          <a:custGeom>
            <a:avLst/>
            <a:gdLst/>
            <a:ahLst/>
            <a:cxnLst/>
            <a:rect l="l" t="t" r="r" b="b"/>
            <a:pathLst>
              <a:path w="259" h="305" extrusionOk="0">
                <a:moveTo>
                  <a:pt x="1" y="0"/>
                </a:moveTo>
                <a:lnTo>
                  <a:pt x="1" y="304"/>
                </a:lnTo>
                <a:lnTo>
                  <a:pt x="258" y="304"/>
                </a:lnTo>
                <a:lnTo>
                  <a:pt x="258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28"/>
          <p:cNvSpPr/>
          <p:nvPr/>
        </p:nvSpPr>
        <p:spPr>
          <a:xfrm>
            <a:off x="8476106" y="4759144"/>
            <a:ext cx="13990" cy="16348"/>
          </a:xfrm>
          <a:custGeom>
            <a:avLst/>
            <a:gdLst/>
            <a:ahLst/>
            <a:cxnLst/>
            <a:rect l="l" t="t" r="r" b="b"/>
            <a:pathLst>
              <a:path w="261" h="305" extrusionOk="0">
                <a:moveTo>
                  <a:pt x="1" y="0"/>
                </a:moveTo>
                <a:lnTo>
                  <a:pt x="1" y="304"/>
                </a:lnTo>
                <a:lnTo>
                  <a:pt x="260" y="304"/>
                </a:lnTo>
                <a:lnTo>
                  <a:pt x="260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28"/>
          <p:cNvSpPr/>
          <p:nvPr/>
        </p:nvSpPr>
        <p:spPr>
          <a:xfrm>
            <a:off x="8501566" y="4759144"/>
            <a:ext cx="13507" cy="16348"/>
          </a:xfrm>
          <a:custGeom>
            <a:avLst/>
            <a:gdLst/>
            <a:ahLst/>
            <a:cxnLst/>
            <a:rect l="l" t="t" r="r" b="b"/>
            <a:pathLst>
              <a:path w="252" h="305" extrusionOk="0">
                <a:moveTo>
                  <a:pt x="0" y="0"/>
                </a:moveTo>
                <a:lnTo>
                  <a:pt x="0" y="304"/>
                </a:lnTo>
                <a:lnTo>
                  <a:pt x="251" y="304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28"/>
          <p:cNvSpPr/>
          <p:nvPr/>
        </p:nvSpPr>
        <p:spPr>
          <a:xfrm>
            <a:off x="8420149" y="4774581"/>
            <a:ext cx="100929" cy="3270"/>
          </a:xfrm>
          <a:custGeom>
            <a:avLst/>
            <a:gdLst/>
            <a:ahLst/>
            <a:cxnLst/>
            <a:rect l="l" t="t" r="r" b="b"/>
            <a:pathLst>
              <a:path w="1883" h="61" extrusionOk="0">
                <a:moveTo>
                  <a:pt x="1" y="0"/>
                </a:moveTo>
                <a:lnTo>
                  <a:pt x="1" y="61"/>
                </a:lnTo>
                <a:lnTo>
                  <a:pt x="1882" y="61"/>
                </a:lnTo>
                <a:lnTo>
                  <a:pt x="1882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28"/>
          <p:cNvSpPr/>
          <p:nvPr/>
        </p:nvSpPr>
        <p:spPr>
          <a:xfrm>
            <a:off x="8426045" y="4808777"/>
            <a:ext cx="13614" cy="16241"/>
          </a:xfrm>
          <a:custGeom>
            <a:avLst/>
            <a:gdLst/>
            <a:ahLst/>
            <a:cxnLst/>
            <a:rect l="l" t="t" r="r" b="b"/>
            <a:pathLst>
              <a:path w="254" h="303" extrusionOk="0">
                <a:moveTo>
                  <a:pt x="1" y="1"/>
                </a:moveTo>
                <a:lnTo>
                  <a:pt x="1" y="303"/>
                </a:lnTo>
                <a:lnTo>
                  <a:pt x="253" y="303"/>
                </a:lnTo>
                <a:lnTo>
                  <a:pt x="253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28"/>
          <p:cNvSpPr/>
          <p:nvPr/>
        </p:nvSpPr>
        <p:spPr>
          <a:xfrm>
            <a:off x="8451129" y="4808777"/>
            <a:ext cx="13882" cy="16241"/>
          </a:xfrm>
          <a:custGeom>
            <a:avLst/>
            <a:gdLst/>
            <a:ahLst/>
            <a:cxnLst/>
            <a:rect l="l" t="t" r="r" b="b"/>
            <a:pathLst>
              <a:path w="259" h="303" extrusionOk="0">
                <a:moveTo>
                  <a:pt x="1" y="1"/>
                </a:moveTo>
                <a:lnTo>
                  <a:pt x="1" y="303"/>
                </a:lnTo>
                <a:lnTo>
                  <a:pt x="258" y="303"/>
                </a:lnTo>
                <a:lnTo>
                  <a:pt x="258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28"/>
          <p:cNvSpPr/>
          <p:nvPr/>
        </p:nvSpPr>
        <p:spPr>
          <a:xfrm>
            <a:off x="8476106" y="4808777"/>
            <a:ext cx="13990" cy="16241"/>
          </a:xfrm>
          <a:custGeom>
            <a:avLst/>
            <a:gdLst/>
            <a:ahLst/>
            <a:cxnLst/>
            <a:rect l="l" t="t" r="r" b="b"/>
            <a:pathLst>
              <a:path w="261" h="303" extrusionOk="0">
                <a:moveTo>
                  <a:pt x="1" y="1"/>
                </a:moveTo>
                <a:lnTo>
                  <a:pt x="1" y="303"/>
                </a:lnTo>
                <a:lnTo>
                  <a:pt x="260" y="303"/>
                </a:lnTo>
                <a:lnTo>
                  <a:pt x="260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28"/>
          <p:cNvSpPr/>
          <p:nvPr/>
        </p:nvSpPr>
        <p:spPr>
          <a:xfrm>
            <a:off x="8501566" y="4808777"/>
            <a:ext cx="13507" cy="16241"/>
          </a:xfrm>
          <a:custGeom>
            <a:avLst/>
            <a:gdLst/>
            <a:ahLst/>
            <a:cxnLst/>
            <a:rect l="l" t="t" r="r" b="b"/>
            <a:pathLst>
              <a:path w="252" h="303" extrusionOk="0">
                <a:moveTo>
                  <a:pt x="0" y="1"/>
                </a:moveTo>
                <a:lnTo>
                  <a:pt x="0" y="303"/>
                </a:lnTo>
                <a:lnTo>
                  <a:pt x="251" y="303"/>
                </a:lnTo>
                <a:lnTo>
                  <a:pt x="25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28"/>
          <p:cNvSpPr/>
          <p:nvPr/>
        </p:nvSpPr>
        <p:spPr>
          <a:xfrm>
            <a:off x="8420149" y="4824214"/>
            <a:ext cx="100929" cy="3216"/>
          </a:xfrm>
          <a:custGeom>
            <a:avLst/>
            <a:gdLst/>
            <a:ahLst/>
            <a:cxnLst/>
            <a:rect l="l" t="t" r="r" b="b"/>
            <a:pathLst>
              <a:path w="1883" h="60" extrusionOk="0">
                <a:moveTo>
                  <a:pt x="1" y="1"/>
                </a:moveTo>
                <a:lnTo>
                  <a:pt x="1" y="59"/>
                </a:lnTo>
                <a:lnTo>
                  <a:pt x="1882" y="59"/>
                </a:lnTo>
                <a:lnTo>
                  <a:pt x="1882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28"/>
          <p:cNvSpPr/>
          <p:nvPr/>
        </p:nvSpPr>
        <p:spPr>
          <a:xfrm>
            <a:off x="8426045" y="4858357"/>
            <a:ext cx="13614" cy="16348"/>
          </a:xfrm>
          <a:custGeom>
            <a:avLst/>
            <a:gdLst/>
            <a:ahLst/>
            <a:cxnLst/>
            <a:rect l="l" t="t" r="r" b="b"/>
            <a:pathLst>
              <a:path w="254" h="305" extrusionOk="0">
                <a:moveTo>
                  <a:pt x="1" y="0"/>
                </a:moveTo>
                <a:lnTo>
                  <a:pt x="1" y="304"/>
                </a:lnTo>
                <a:lnTo>
                  <a:pt x="253" y="304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28"/>
          <p:cNvSpPr/>
          <p:nvPr/>
        </p:nvSpPr>
        <p:spPr>
          <a:xfrm>
            <a:off x="8451129" y="4858357"/>
            <a:ext cx="13882" cy="16348"/>
          </a:xfrm>
          <a:custGeom>
            <a:avLst/>
            <a:gdLst/>
            <a:ahLst/>
            <a:cxnLst/>
            <a:rect l="l" t="t" r="r" b="b"/>
            <a:pathLst>
              <a:path w="259" h="305" extrusionOk="0">
                <a:moveTo>
                  <a:pt x="1" y="0"/>
                </a:moveTo>
                <a:lnTo>
                  <a:pt x="1" y="304"/>
                </a:lnTo>
                <a:lnTo>
                  <a:pt x="258" y="304"/>
                </a:lnTo>
                <a:lnTo>
                  <a:pt x="258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28"/>
          <p:cNvSpPr/>
          <p:nvPr/>
        </p:nvSpPr>
        <p:spPr>
          <a:xfrm>
            <a:off x="8476106" y="4858357"/>
            <a:ext cx="13990" cy="16348"/>
          </a:xfrm>
          <a:custGeom>
            <a:avLst/>
            <a:gdLst/>
            <a:ahLst/>
            <a:cxnLst/>
            <a:rect l="l" t="t" r="r" b="b"/>
            <a:pathLst>
              <a:path w="261" h="305" extrusionOk="0">
                <a:moveTo>
                  <a:pt x="1" y="0"/>
                </a:moveTo>
                <a:lnTo>
                  <a:pt x="1" y="304"/>
                </a:lnTo>
                <a:lnTo>
                  <a:pt x="260" y="304"/>
                </a:lnTo>
                <a:lnTo>
                  <a:pt x="260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28"/>
          <p:cNvSpPr/>
          <p:nvPr/>
        </p:nvSpPr>
        <p:spPr>
          <a:xfrm>
            <a:off x="8501566" y="4858357"/>
            <a:ext cx="13507" cy="16348"/>
          </a:xfrm>
          <a:custGeom>
            <a:avLst/>
            <a:gdLst/>
            <a:ahLst/>
            <a:cxnLst/>
            <a:rect l="l" t="t" r="r" b="b"/>
            <a:pathLst>
              <a:path w="252" h="305" extrusionOk="0">
                <a:moveTo>
                  <a:pt x="0" y="0"/>
                </a:moveTo>
                <a:lnTo>
                  <a:pt x="0" y="304"/>
                </a:lnTo>
                <a:lnTo>
                  <a:pt x="251" y="304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28"/>
          <p:cNvSpPr/>
          <p:nvPr/>
        </p:nvSpPr>
        <p:spPr>
          <a:xfrm>
            <a:off x="8420149" y="4873901"/>
            <a:ext cx="100929" cy="3162"/>
          </a:xfrm>
          <a:custGeom>
            <a:avLst/>
            <a:gdLst/>
            <a:ahLst/>
            <a:cxnLst/>
            <a:rect l="l" t="t" r="r" b="b"/>
            <a:pathLst>
              <a:path w="1883" h="59" extrusionOk="0">
                <a:moveTo>
                  <a:pt x="1" y="0"/>
                </a:moveTo>
                <a:lnTo>
                  <a:pt x="1" y="59"/>
                </a:lnTo>
                <a:lnTo>
                  <a:pt x="1882" y="59"/>
                </a:lnTo>
                <a:lnTo>
                  <a:pt x="1882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28"/>
          <p:cNvSpPr/>
          <p:nvPr/>
        </p:nvSpPr>
        <p:spPr>
          <a:xfrm>
            <a:off x="8537316" y="4580389"/>
            <a:ext cx="137859" cy="358262"/>
          </a:xfrm>
          <a:custGeom>
            <a:avLst/>
            <a:gdLst/>
            <a:ahLst/>
            <a:cxnLst/>
            <a:rect l="l" t="t" r="r" b="b"/>
            <a:pathLst>
              <a:path w="2572" h="6684" extrusionOk="0">
                <a:moveTo>
                  <a:pt x="0" y="1"/>
                </a:moveTo>
                <a:lnTo>
                  <a:pt x="0" y="6684"/>
                </a:lnTo>
                <a:lnTo>
                  <a:pt x="2572" y="6684"/>
                </a:lnTo>
                <a:lnTo>
                  <a:pt x="2572" y="1"/>
                </a:ln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28"/>
          <p:cNvSpPr/>
          <p:nvPr/>
        </p:nvSpPr>
        <p:spPr>
          <a:xfrm>
            <a:off x="8561489" y="4609762"/>
            <a:ext cx="13990" cy="16723"/>
          </a:xfrm>
          <a:custGeom>
            <a:avLst/>
            <a:gdLst/>
            <a:ahLst/>
            <a:cxnLst/>
            <a:rect l="l" t="t" r="r" b="b"/>
            <a:pathLst>
              <a:path w="261" h="312" extrusionOk="0">
                <a:moveTo>
                  <a:pt x="1" y="0"/>
                </a:moveTo>
                <a:lnTo>
                  <a:pt x="1" y="312"/>
                </a:lnTo>
                <a:lnTo>
                  <a:pt x="261" y="312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28"/>
          <p:cNvSpPr/>
          <p:nvPr/>
        </p:nvSpPr>
        <p:spPr>
          <a:xfrm>
            <a:off x="8586466" y="4609762"/>
            <a:ext cx="13990" cy="16723"/>
          </a:xfrm>
          <a:custGeom>
            <a:avLst/>
            <a:gdLst/>
            <a:ahLst/>
            <a:cxnLst/>
            <a:rect l="l" t="t" r="r" b="b"/>
            <a:pathLst>
              <a:path w="261" h="312" extrusionOk="0">
                <a:moveTo>
                  <a:pt x="1" y="0"/>
                </a:moveTo>
                <a:lnTo>
                  <a:pt x="1" y="312"/>
                </a:lnTo>
                <a:lnTo>
                  <a:pt x="261" y="312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28"/>
          <p:cNvSpPr/>
          <p:nvPr/>
        </p:nvSpPr>
        <p:spPr>
          <a:xfrm>
            <a:off x="8611926" y="4609762"/>
            <a:ext cx="13614" cy="16723"/>
          </a:xfrm>
          <a:custGeom>
            <a:avLst/>
            <a:gdLst/>
            <a:ahLst/>
            <a:cxnLst/>
            <a:rect l="l" t="t" r="r" b="b"/>
            <a:pathLst>
              <a:path w="254" h="312" extrusionOk="0">
                <a:moveTo>
                  <a:pt x="1" y="0"/>
                </a:moveTo>
                <a:lnTo>
                  <a:pt x="1" y="312"/>
                </a:lnTo>
                <a:lnTo>
                  <a:pt x="253" y="312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28"/>
          <p:cNvSpPr/>
          <p:nvPr/>
        </p:nvSpPr>
        <p:spPr>
          <a:xfrm>
            <a:off x="8637010" y="4609762"/>
            <a:ext cx="13507" cy="16723"/>
          </a:xfrm>
          <a:custGeom>
            <a:avLst/>
            <a:gdLst/>
            <a:ahLst/>
            <a:cxnLst/>
            <a:rect l="l" t="t" r="r" b="b"/>
            <a:pathLst>
              <a:path w="252" h="312" extrusionOk="0">
                <a:moveTo>
                  <a:pt x="0" y="0"/>
                </a:moveTo>
                <a:lnTo>
                  <a:pt x="0" y="312"/>
                </a:lnTo>
                <a:lnTo>
                  <a:pt x="251" y="312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28"/>
          <p:cNvSpPr/>
          <p:nvPr/>
        </p:nvSpPr>
        <p:spPr>
          <a:xfrm>
            <a:off x="8555486" y="4625681"/>
            <a:ext cx="101036" cy="2787"/>
          </a:xfrm>
          <a:custGeom>
            <a:avLst/>
            <a:gdLst/>
            <a:ahLst/>
            <a:cxnLst/>
            <a:rect l="l" t="t" r="r" b="b"/>
            <a:pathLst>
              <a:path w="1885" h="52" extrusionOk="0">
                <a:moveTo>
                  <a:pt x="1" y="0"/>
                </a:moveTo>
                <a:lnTo>
                  <a:pt x="1" y="52"/>
                </a:lnTo>
                <a:lnTo>
                  <a:pt x="1884" y="52"/>
                </a:lnTo>
                <a:lnTo>
                  <a:pt x="1884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28"/>
          <p:cNvSpPr/>
          <p:nvPr/>
        </p:nvSpPr>
        <p:spPr>
          <a:xfrm>
            <a:off x="8561489" y="4659395"/>
            <a:ext cx="13990" cy="16777"/>
          </a:xfrm>
          <a:custGeom>
            <a:avLst/>
            <a:gdLst/>
            <a:ahLst/>
            <a:cxnLst/>
            <a:rect l="l" t="t" r="r" b="b"/>
            <a:pathLst>
              <a:path w="261" h="313" extrusionOk="0">
                <a:moveTo>
                  <a:pt x="1" y="1"/>
                </a:moveTo>
                <a:lnTo>
                  <a:pt x="1" y="312"/>
                </a:lnTo>
                <a:lnTo>
                  <a:pt x="261" y="312"/>
                </a:lnTo>
                <a:lnTo>
                  <a:pt x="26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28"/>
          <p:cNvSpPr/>
          <p:nvPr/>
        </p:nvSpPr>
        <p:spPr>
          <a:xfrm>
            <a:off x="8586466" y="4659395"/>
            <a:ext cx="13990" cy="16777"/>
          </a:xfrm>
          <a:custGeom>
            <a:avLst/>
            <a:gdLst/>
            <a:ahLst/>
            <a:cxnLst/>
            <a:rect l="l" t="t" r="r" b="b"/>
            <a:pathLst>
              <a:path w="261" h="313" extrusionOk="0">
                <a:moveTo>
                  <a:pt x="1" y="1"/>
                </a:moveTo>
                <a:lnTo>
                  <a:pt x="1" y="312"/>
                </a:lnTo>
                <a:lnTo>
                  <a:pt x="261" y="312"/>
                </a:lnTo>
                <a:lnTo>
                  <a:pt x="26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28"/>
          <p:cNvSpPr/>
          <p:nvPr/>
        </p:nvSpPr>
        <p:spPr>
          <a:xfrm>
            <a:off x="8611926" y="4659395"/>
            <a:ext cx="13614" cy="16777"/>
          </a:xfrm>
          <a:custGeom>
            <a:avLst/>
            <a:gdLst/>
            <a:ahLst/>
            <a:cxnLst/>
            <a:rect l="l" t="t" r="r" b="b"/>
            <a:pathLst>
              <a:path w="254" h="313" extrusionOk="0">
                <a:moveTo>
                  <a:pt x="1" y="1"/>
                </a:moveTo>
                <a:lnTo>
                  <a:pt x="1" y="312"/>
                </a:lnTo>
                <a:lnTo>
                  <a:pt x="253" y="312"/>
                </a:lnTo>
                <a:lnTo>
                  <a:pt x="253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28"/>
          <p:cNvSpPr/>
          <p:nvPr/>
        </p:nvSpPr>
        <p:spPr>
          <a:xfrm>
            <a:off x="8637010" y="4659395"/>
            <a:ext cx="13507" cy="16777"/>
          </a:xfrm>
          <a:custGeom>
            <a:avLst/>
            <a:gdLst/>
            <a:ahLst/>
            <a:cxnLst/>
            <a:rect l="l" t="t" r="r" b="b"/>
            <a:pathLst>
              <a:path w="252" h="313" extrusionOk="0">
                <a:moveTo>
                  <a:pt x="0" y="1"/>
                </a:moveTo>
                <a:lnTo>
                  <a:pt x="0" y="312"/>
                </a:lnTo>
                <a:lnTo>
                  <a:pt x="251" y="312"/>
                </a:lnTo>
                <a:lnTo>
                  <a:pt x="25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28"/>
          <p:cNvSpPr/>
          <p:nvPr/>
        </p:nvSpPr>
        <p:spPr>
          <a:xfrm>
            <a:off x="8555486" y="4675314"/>
            <a:ext cx="101036" cy="2841"/>
          </a:xfrm>
          <a:custGeom>
            <a:avLst/>
            <a:gdLst/>
            <a:ahLst/>
            <a:cxnLst/>
            <a:rect l="l" t="t" r="r" b="b"/>
            <a:pathLst>
              <a:path w="1885" h="53" extrusionOk="0">
                <a:moveTo>
                  <a:pt x="1" y="1"/>
                </a:moveTo>
                <a:lnTo>
                  <a:pt x="1" y="52"/>
                </a:lnTo>
                <a:lnTo>
                  <a:pt x="1884" y="52"/>
                </a:lnTo>
                <a:lnTo>
                  <a:pt x="1884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28"/>
          <p:cNvSpPr/>
          <p:nvPr/>
        </p:nvSpPr>
        <p:spPr>
          <a:xfrm>
            <a:off x="8561489" y="4709082"/>
            <a:ext cx="13990" cy="16723"/>
          </a:xfrm>
          <a:custGeom>
            <a:avLst/>
            <a:gdLst/>
            <a:ahLst/>
            <a:cxnLst/>
            <a:rect l="l" t="t" r="r" b="b"/>
            <a:pathLst>
              <a:path w="261" h="312" extrusionOk="0">
                <a:moveTo>
                  <a:pt x="1" y="0"/>
                </a:moveTo>
                <a:lnTo>
                  <a:pt x="1" y="312"/>
                </a:lnTo>
                <a:lnTo>
                  <a:pt x="261" y="312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28"/>
          <p:cNvSpPr/>
          <p:nvPr/>
        </p:nvSpPr>
        <p:spPr>
          <a:xfrm>
            <a:off x="8586466" y="4709082"/>
            <a:ext cx="13990" cy="16723"/>
          </a:xfrm>
          <a:custGeom>
            <a:avLst/>
            <a:gdLst/>
            <a:ahLst/>
            <a:cxnLst/>
            <a:rect l="l" t="t" r="r" b="b"/>
            <a:pathLst>
              <a:path w="261" h="312" extrusionOk="0">
                <a:moveTo>
                  <a:pt x="1" y="0"/>
                </a:moveTo>
                <a:lnTo>
                  <a:pt x="1" y="312"/>
                </a:lnTo>
                <a:lnTo>
                  <a:pt x="261" y="312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28"/>
          <p:cNvSpPr/>
          <p:nvPr/>
        </p:nvSpPr>
        <p:spPr>
          <a:xfrm>
            <a:off x="8611926" y="4709082"/>
            <a:ext cx="13614" cy="16723"/>
          </a:xfrm>
          <a:custGeom>
            <a:avLst/>
            <a:gdLst/>
            <a:ahLst/>
            <a:cxnLst/>
            <a:rect l="l" t="t" r="r" b="b"/>
            <a:pathLst>
              <a:path w="254" h="312" extrusionOk="0">
                <a:moveTo>
                  <a:pt x="1" y="0"/>
                </a:moveTo>
                <a:lnTo>
                  <a:pt x="1" y="312"/>
                </a:lnTo>
                <a:lnTo>
                  <a:pt x="253" y="312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28"/>
          <p:cNvSpPr/>
          <p:nvPr/>
        </p:nvSpPr>
        <p:spPr>
          <a:xfrm>
            <a:off x="8637010" y="4709082"/>
            <a:ext cx="13507" cy="16723"/>
          </a:xfrm>
          <a:custGeom>
            <a:avLst/>
            <a:gdLst/>
            <a:ahLst/>
            <a:cxnLst/>
            <a:rect l="l" t="t" r="r" b="b"/>
            <a:pathLst>
              <a:path w="252" h="312" extrusionOk="0">
                <a:moveTo>
                  <a:pt x="0" y="0"/>
                </a:moveTo>
                <a:lnTo>
                  <a:pt x="0" y="312"/>
                </a:lnTo>
                <a:lnTo>
                  <a:pt x="251" y="312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28"/>
          <p:cNvSpPr/>
          <p:nvPr/>
        </p:nvSpPr>
        <p:spPr>
          <a:xfrm>
            <a:off x="8555486" y="4724894"/>
            <a:ext cx="101036" cy="3323"/>
          </a:xfrm>
          <a:custGeom>
            <a:avLst/>
            <a:gdLst/>
            <a:ahLst/>
            <a:cxnLst/>
            <a:rect l="l" t="t" r="r" b="b"/>
            <a:pathLst>
              <a:path w="1885" h="62" extrusionOk="0">
                <a:moveTo>
                  <a:pt x="1" y="1"/>
                </a:moveTo>
                <a:lnTo>
                  <a:pt x="1" y="61"/>
                </a:lnTo>
                <a:lnTo>
                  <a:pt x="1884" y="61"/>
                </a:lnTo>
                <a:lnTo>
                  <a:pt x="1884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/>
          <p:cNvSpPr/>
          <p:nvPr/>
        </p:nvSpPr>
        <p:spPr>
          <a:xfrm>
            <a:off x="8561489" y="4759144"/>
            <a:ext cx="13990" cy="16348"/>
          </a:xfrm>
          <a:custGeom>
            <a:avLst/>
            <a:gdLst/>
            <a:ahLst/>
            <a:cxnLst/>
            <a:rect l="l" t="t" r="r" b="b"/>
            <a:pathLst>
              <a:path w="261" h="305" extrusionOk="0">
                <a:moveTo>
                  <a:pt x="1" y="0"/>
                </a:moveTo>
                <a:lnTo>
                  <a:pt x="1" y="304"/>
                </a:lnTo>
                <a:lnTo>
                  <a:pt x="261" y="304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>
            <a:off x="8586466" y="4759144"/>
            <a:ext cx="13990" cy="16348"/>
          </a:xfrm>
          <a:custGeom>
            <a:avLst/>
            <a:gdLst/>
            <a:ahLst/>
            <a:cxnLst/>
            <a:rect l="l" t="t" r="r" b="b"/>
            <a:pathLst>
              <a:path w="261" h="305" extrusionOk="0">
                <a:moveTo>
                  <a:pt x="1" y="0"/>
                </a:moveTo>
                <a:lnTo>
                  <a:pt x="1" y="304"/>
                </a:lnTo>
                <a:lnTo>
                  <a:pt x="261" y="304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>
            <a:off x="8611926" y="4759144"/>
            <a:ext cx="13614" cy="16348"/>
          </a:xfrm>
          <a:custGeom>
            <a:avLst/>
            <a:gdLst/>
            <a:ahLst/>
            <a:cxnLst/>
            <a:rect l="l" t="t" r="r" b="b"/>
            <a:pathLst>
              <a:path w="254" h="305" extrusionOk="0">
                <a:moveTo>
                  <a:pt x="1" y="0"/>
                </a:moveTo>
                <a:lnTo>
                  <a:pt x="1" y="304"/>
                </a:lnTo>
                <a:lnTo>
                  <a:pt x="253" y="304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28"/>
          <p:cNvSpPr/>
          <p:nvPr/>
        </p:nvSpPr>
        <p:spPr>
          <a:xfrm>
            <a:off x="8637010" y="4759144"/>
            <a:ext cx="13507" cy="16348"/>
          </a:xfrm>
          <a:custGeom>
            <a:avLst/>
            <a:gdLst/>
            <a:ahLst/>
            <a:cxnLst/>
            <a:rect l="l" t="t" r="r" b="b"/>
            <a:pathLst>
              <a:path w="252" h="305" extrusionOk="0">
                <a:moveTo>
                  <a:pt x="0" y="0"/>
                </a:moveTo>
                <a:lnTo>
                  <a:pt x="0" y="304"/>
                </a:lnTo>
                <a:lnTo>
                  <a:pt x="251" y="304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28"/>
          <p:cNvSpPr/>
          <p:nvPr/>
        </p:nvSpPr>
        <p:spPr>
          <a:xfrm>
            <a:off x="8555486" y="4774581"/>
            <a:ext cx="101036" cy="3270"/>
          </a:xfrm>
          <a:custGeom>
            <a:avLst/>
            <a:gdLst/>
            <a:ahLst/>
            <a:cxnLst/>
            <a:rect l="l" t="t" r="r" b="b"/>
            <a:pathLst>
              <a:path w="1885" h="61" extrusionOk="0">
                <a:moveTo>
                  <a:pt x="1" y="0"/>
                </a:moveTo>
                <a:lnTo>
                  <a:pt x="1" y="61"/>
                </a:lnTo>
                <a:lnTo>
                  <a:pt x="1884" y="61"/>
                </a:lnTo>
                <a:lnTo>
                  <a:pt x="1884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28"/>
          <p:cNvSpPr/>
          <p:nvPr/>
        </p:nvSpPr>
        <p:spPr>
          <a:xfrm>
            <a:off x="8561489" y="4808777"/>
            <a:ext cx="13990" cy="16241"/>
          </a:xfrm>
          <a:custGeom>
            <a:avLst/>
            <a:gdLst/>
            <a:ahLst/>
            <a:cxnLst/>
            <a:rect l="l" t="t" r="r" b="b"/>
            <a:pathLst>
              <a:path w="261" h="303" extrusionOk="0">
                <a:moveTo>
                  <a:pt x="1" y="1"/>
                </a:moveTo>
                <a:lnTo>
                  <a:pt x="1" y="303"/>
                </a:lnTo>
                <a:lnTo>
                  <a:pt x="261" y="303"/>
                </a:lnTo>
                <a:lnTo>
                  <a:pt x="26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28"/>
          <p:cNvSpPr/>
          <p:nvPr/>
        </p:nvSpPr>
        <p:spPr>
          <a:xfrm>
            <a:off x="8586466" y="4808777"/>
            <a:ext cx="13990" cy="16241"/>
          </a:xfrm>
          <a:custGeom>
            <a:avLst/>
            <a:gdLst/>
            <a:ahLst/>
            <a:cxnLst/>
            <a:rect l="l" t="t" r="r" b="b"/>
            <a:pathLst>
              <a:path w="261" h="303" extrusionOk="0">
                <a:moveTo>
                  <a:pt x="1" y="1"/>
                </a:moveTo>
                <a:lnTo>
                  <a:pt x="1" y="303"/>
                </a:lnTo>
                <a:lnTo>
                  <a:pt x="261" y="303"/>
                </a:lnTo>
                <a:lnTo>
                  <a:pt x="26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28"/>
          <p:cNvSpPr/>
          <p:nvPr/>
        </p:nvSpPr>
        <p:spPr>
          <a:xfrm>
            <a:off x="8611926" y="4808777"/>
            <a:ext cx="13614" cy="16241"/>
          </a:xfrm>
          <a:custGeom>
            <a:avLst/>
            <a:gdLst/>
            <a:ahLst/>
            <a:cxnLst/>
            <a:rect l="l" t="t" r="r" b="b"/>
            <a:pathLst>
              <a:path w="254" h="303" extrusionOk="0">
                <a:moveTo>
                  <a:pt x="1" y="1"/>
                </a:moveTo>
                <a:lnTo>
                  <a:pt x="1" y="303"/>
                </a:lnTo>
                <a:lnTo>
                  <a:pt x="253" y="303"/>
                </a:lnTo>
                <a:lnTo>
                  <a:pt x="253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28"/>
          <p:cNvSpPr/>
          <p:nvPr/>
        </p:nvSpPr>
        <p:spPr>
          <a:xfrm>
            <a:off x="8637010" y="4808777"/>
            <a:ext cx="13507" cy="16241"/>
          </a:xfrm>
          <a:custGeom>
            <a:avLst/>
            <a:gdLst/>
            <a:ahLst/>
            <a:cxnLst/>
            <a:rect l="l" t="t" r="r" b="b"/>
            <a:pathLst>
              <a:path w="252" h="303" extrusionOk="0">
                <a:moveTo>
                  <a:pt x="0" y="1"/>
                </a:moveTo>
                <a:lnTo>
                  <a:pt x="0" y="303"/>
                </a:lnTo>
                <a:lnTo>
                  <a:pt x="251" y="303"/>
                </a:lnTo>
                <a:lnTo>
                  <a:pt x="251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28"/>
          <p:cNvSpPr/>
          <p:nvPr/>
        </p:nvSpPr>
        <p:spPr>
          <a:xfrm>
            <a:off x="8555486" y="4824214"/>
            <a:ext cx="101036" cy="3216"/>
          </a:xfrm>
          <a:custGeom>
            <a:avLst/>
            <a:gdLst/>
            <a:ahLst/>
            <a:cxnLst/>
            <a:rect l="l" t="t" r="r" b="b"/>
            <a:pathLst>
              <a:path w="1885" h="60" extrusionOk="0">
                <a:moveTo>
                  <a:pt x="1" y="1"/>
                </a:moveTo>
                <a:lnTo>
                  <a:pt x="1" y="59"/>
                </a:lnTo>
                <a:lnTo>
                  <a:pt x="1884" y="59"/>
                </a:lnTo>
                <a:lnTo>
                  <a:pt x="1884" y="1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28"/>
          <p:cNvSpPr/>
          <p:nvPr/>
        </p:nvSpPr>
        <p:spPr>
          <a:xfrm>
            <a:off x="8561489" y="4858357"/>
            <a:ext cx="13990" cy="16348"/>
          </a:xfrm>
          <a:custGeom>
            <a:avLst/>
            <a:gdLst/>
            <a:ahLst/>
            <a:cxnLst/>
            <a:rect l="l" t="t" r="r" b="b"/>
            <a:pathLst>
              <a:path w="261" h="305" extrusionOk="0">
                <a:moveTo>
                  <a:pt x="1" y="0"/>
                </a:moveTo>
                <a:lnTo>
                  <a:pt x="1" y="304"/>
                </a:lnTo>
                <a:lnTo>
                  <a:pt x="261" y="304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28"/>
          <p:cNvSpPr/>
          <p:nvPr/>
        </p:nvSpPr>
        <p:spPr>
          <a:xfrm>
            <a:off x="8586466" y="4858357"/>
            <a:ext cx="13990" cy="16348"/>
          </a:xfrm>
          <a:custGeom>
            <a:avLst/>
            <a:gdLst/>
            <a:ahLst/>
            <a:cxnLst/>
            <a:rect l="l" t="t" r="r" b="b"/>
            <a:pathLst>
              <a:path w="261" h="305" extrusionOk="0">
                <a:moveTo>
                  <a:pt x="1" y="0"/>
                </a:moveTo>
                <a:lnTo>
                  <a:pt x="1" y="304"/>
                </a:lnTo>
                <a:lnTo>
                  <a:pt x="261" y="304"/>
                </a:lnTo>
                <a:lnTo>
                  <a:pt x="26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28"/>
          <p:cNvSpPr/>
          <p:nvPr/>
        </p:nvSpPr>
        <p:spPr>
          <a:xfrm>
            <a:off x="8611926" y="4858357"/>
            <a:ext cx="13614" cy="16348"/>
          </a:xfrm>
          <a:custGeom>
            <a:avLst/>
            <a:gdLst/>
            <a:ahLst/>
            <a:cxnLst/>
            <a:rect l="l" t="t" r="r" b="b"/>
            <a:pathLst>
              <a:path w="254" h="305" extrusionOk="0">
                <a:moveTo>
                  <a:pt x="1" y="0"/>
                </a:moveTo>
                <a:lnTo>
                  <a:pt x="1" y="304"/>
                </a:lnTo>
                <a:lnTo>
                  <a:pt x="253" y="304"/>
                </a:lnTo>
                <a:lnTo>
                  <a:pt x="253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28"/>
          <p:cNvSpPr/>
          <p:nvPr/>
        </p:nvSpPr>
        <p:spPr>
          <a:xfrm>
            <a:off x="8637010" y="4858357"/>
            <a:ext cx="13507" cy="16348"/>
          </a:xfrm>
          <a:custGeom>
            <a:avLst/>
            <a:gdLst/>
            <a:ahLst/>
            <a:cxnLst/>
            <a:rect l="l" t="t" r="r" b="b"/>
            <a:pathLst>
              <a:path w="252" h="305" extrusionOk="0">
                <a:moveTo>
                  <a:pt x="0" y="0"/>
                </a:moveTo>
                <a:lnTo>
                  <a:pt x="0" y="304"/>
                </a:lnTo>
                <a:lnTo>
                  <a:pt x="251" y="304"/>
                </a:lnTo>
                <a:lnTo>
                  <a:pt x="251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28"/>
          <p:cNvSpPr/>
          <p:nvPr/>
        </p:nvSpPr>
        <p:spPr>
          <a:xfrm>
            <a:off x="8555486" y="4873901"/>
            <a:ext cx="101036" cy="3162"/>
          </a:xfrm>
          <a:custGeom>
            <a:avLst/>
            <a:gdLst/>
            <a:ahLst/>
            <a:cxnLst/>
            <a:rect l="l" t="t" r="r" b="b"/>
            <a:pathLst>
              <a:path w="1885" h="59" extrusionOk="0">
                <a:moveTo>
                  <a:pt x="1" y="0"/>
                </a:moveTo>
                <a:lnTo>
                  <a:pt x="1" y="59"/>
                </a:lnTo>
                <a:lnTo>
                  <a:pt x="1884" y="59"/>
                </a:lnTo>
                <a:lnTo>
                  <a:pt x="1884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28"/>
          <p:cNvSpPr/>
          <p:nvPr/>
        </p:nvSpPr>
        <p:spPr>
          <a:xfrm>
            <a:off x="8239789" y="4420715"/>
            <a:ext cx="48133" cy="48133"/>
          </a:xfrm>
          <a:custGeom>
            <a:avLst/>
            <a:gdLst/>
            <a:ahLst/>
            <a:cxnLst/>
            <a:rect l="l" t="t" r="r" b="b"/>
            <a:pathLst>
              <a:path w="898" h="898" extrusionOk="0">
                <a:moveTo>
                  <a:pt x="453" y="1"/>
                </a:moveTo>
                <a:cubicBezTo>
                  <a:pt x="200" y="1"/>
                  <a:pt x="1" y="200"/>
                  <a:pt x="1" y="445"/>
                </a:cubicBezTo>
                <a:cubicBezTo>
                  <a:pt x="1" y="696"/>
                  <a:pt x="200" y="897"/>
                  <a:pt x="453" y="897"/>
                </a:cubicBezTo>
                <a:cubicBezTo>
                  <a:pt x="698" y="897"/>
                  <a:pt x="897" y="696"/>
                  <a:pt x="897" y="445"/>
                </a:cubicBezTo>
                <a:cubicBezTo>
                  <a:pt x="897" y="200"/>
                  <a:pt x="698" y="1"/>
                  <a:pt x="453" y="1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28"/>
          <p:cNvSpPr/>
          <p:nvPr/>
        </p:nvSpPr>
        <p:spPr>
          <a:xfrm>
            <a:off x="8272806" y="4330561"/>
            <a:ext cx="92138" cy="92621"/>
          </a:xfrm>
          <a:custGeom>
            <a:avLst/>
            <a:gdLst/>
            <a:ahLst/>
            <a:cxnLst/>
            <a:rect l="l" t="t" r="r" b="b"/>
            <a:pathLst>
              <a:path w="1719" h="1728" extrusionOk="0">
                <a:moveTo>
                  <a:pt x="859" y="0"/>
                </a:moveTo>
                <a:cubicBezTo>
                  <a:pt x="384" y="0"/>
                  <a:pt x="0" y="386"/>
                  <a:pt x="0" y="859"/>
                </a:cubicBezTo>
                <a:cubicBezTo>
                  <a:pt x="0" y="1334"/>
                  <a:pt x="384" y="1727"/>
                  <a:pt x="859" y="1727"/>
                </a:cubicBezTo>
                <a:cubicBezTo>
                  <a:pt x="1334" y="1727"/>
                  <a:pt x="1718" y="1334"/>
                  <a:pt x="1718" y="859"/>
                </a:cubicBezTo>
                <a:cubicBezTo>
                  <a:pt x="1718" y="386"/>
                  <a:pt x="1334" y="0"/>
                  <a:pt x="859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28"/>
          <p:cNvSpPr/>
          <p:nvPr/>
        </p:nvSpPr>
        <p:spPr>
          <a:xfrm>
            <a:off x="8323617" y="4221700"/>
            <a:ext cx="165678" cy="87100"/>
          </a:xfrm>
          <a:custGeom>
            <a:avLst/>
            <a:gdLst/>
            <a:ahLst/>
            <a:cxnLst/>
            <a:rect l="l" t="t" r="r" b="b"/>
            <a:pathLst>
              <a:path w="3091" h="1625" extrusionOk="0">
                <a:moveTo>
                  <a:pt x="815" y="1"/>
                </a:moveTo>
                <a:cubicBezTo>
                  <a:pt x="363" y="1"/>
                  <a:pt x="0" y="372"/>
                  <a:pt x="0" y="817"/>
                </a:cubicBezTo>
                <a:cubicBezTo>
                  <a:pt x="0" y="1261"/>
                  <a:pt x="363" y="1624"/>
                  <a:pt x="815" y="1624"/>
                </a:cubicBezTo>
                <a:lnTo>
                  <a:pt x="2282" y="1624"/>
                </a:lnTo>
                <a:cubicBezTo>
                  <a:pt x="2726" y="1624"/>
                  <a:pt x="3091" y="1261"/>
                  <a:pt x="3091" y="817"/>
                </a:cubicBezTo>
                <a:cubicBezTo>
                  <a:pt x="3091" y="372"/>
                  <a:pt x="2726" y="1"/>
                  <a:pt x="2282" y="1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Google Shape;2185;p29"/>
          <p:cNvGrpSpPr/>
          <p:nvPr/>
        </p:nvGrpSpPr>
        <p:grpSpPr>
          <a:xfrm>
            <a:off x="216263" y="4431363"/>
            <a:ext cx="292050" cy="498975"/>
            <a:chOff x="229713" y="4439663"/>
            <a:chExt cx="292050" cy="498975"/>
          </a:xfrm>
        </p:grpSpPr>
        <p:sp>
          <p:nvSpPr>
            <p:cNvPr id="2186" name="Google Shape;2186;p29"/>
            <p:cNvSpPr/>
            <p:nvPr/>
          </p:nvSpPr>
          <p:spPr>
            <a:xfrm>
              <a:off x="229713" y="4439663"/>
              <a:ext cx="292050" cy="427250"/>
            </a:xfrm>
            <a:custGeom>
              <a:avLst/>
              <a:gdLst/>
              <a:ahLst/>
              <a:cxnLst/>
              <a:rect l="l" t="t" r="r" b="b"/>
              <a:pathLst>
                <a:path w="11682" h="17090" extrusionOk="0">
                  <a:moveTo>
                    <a:pt x="7554" y="17090"/>
                  </a:moveTo>
                  <a:lnTo>
                    <a:pt x="4127" y="17090"/>
                  </a:lnTo>
                  <a:cubicBezTo>
                    <a:pt x="1458" y="16856"/>
                    <a:pt x="0" y="13252"/>
                    <a:pt x="2903" y="11357"/>
                  </a:cubicBezTo>
                  <a:cubicBezTo>
                    <a:pt x="5823" y="9467"/>
                    <a:pt x="506" y="8688"/>
                    <a:pt x="2903" y="6438"/>
                  </a:cubicBezTo>
                  <a:cubicBezTo>
                    <a:pt x="5317" y="4201"/>
                    <a:pt x="4292" y="4902"/>
                    <a:pt x="4127" y="2579"/>
                  </a:cubicBezTo>
                  <a:cubicBezTo>
                    <a:pt x="4076" y="1787"/>
                    <a:pt x="4309" y="217"/>
                    <a:pt x="5590" y="126"/>
                  </a:cubicBezTo>
                  <a:cubicBezTo>
                    <a:pt x="7281" y="1"/>
                    <a:pt x="7623" y="1658"/>
                    <a:pt x="7554" y="2579"/>
                  </a:cubicBezTo>
                  <a:cubicBezTo>
                    <a:pt x="7390" y="4902"/>
                    <a:pt x="6364" y="4201"/>
                    <a:pt x="8778" y="6438"/>
                  </a:cubicBezTo>
                  <a:cubicBezTo>
                    <a:pt x="11175" y="8688"/>
                    <a:pt x="5858" y="9467"/>
                    <a:pt x="8778" y="11357"/>
                  </a:cubicBezTo>
                  <a:cubicBezTo>
                    <a:pt x="11681" y="13252"/>
                    <a:pt x="10219" y="16856"/>
                    <a:pt x="7554" y="1709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9"/>
            <p:cNvSpPr/>
            <p:nvPr/>
          </p:nvSpPr>
          <p:spPr>
            <a:xfrm>
              <a:off x="318938" y="4730388"/>
              <a:ext cx="67625" cy="51400"/>
            </a:xfrm>
            <a:custGeom>
              <a:avLst/>
              <a:gdLst/>
              <a:ahLst/>
              <a:cxnLst/>
              <a:rect l="l" t="t" r="r" b="b"/>
              <a:pathLst>
                <a:path w="2705" h="2056" extrusionOk="0">
                  <a:moveTo>
                    <a:pt x="126" y="53"/>
                  </a:moveTo>
                  <a:lnTo>
                    <a:pt x="199" y="126"/>
                  </a:lnTo>
                  <a:lnTo>
                    <a:pt x="290" y="178"/>
                  </a:lnTo>
                  <a:lnTo>
                    <a:pt x="377" y="234"/>
                  </a:lnTo>
                  <a:lnTo>
                    <a:pt x="416" y="269"/>
                  </a:lnTo>
                  <a:lnTo>
                    <a:pt x="450" y="304"/>
                  </a:lnTo>
                  <a:lnTo>
                    <a:pt x="541" y="360"/>
                  </a:lnTo>
                  <a:lnTo>
                    <a:pt x="632" y="412"/>
                  </a:lnTo>
                  <a:lnTo>
                    <a:pt x="701" y="485"/>
                  </a:lnTo>
                  <a:lnTo>
                    <a:pt x="775" y="520"/>
                  </a:lnTo>
                  <a:lnTo>
                    <a:pt x="792" y="542"/>
                  </a:lnTo>
                  <a:lnTo>
                    <a:pt x="883" y="594"/>
                  </a:lnTo>
                  <a:lnTo>
                    <a:pt x="1047" y="719"/>
                  </a:lnTo>
                  <a:lnTo>
                    <a:pt x="1082" y="736"/>
                  </a:lnTo>
                  <a:lnTo>
                    <a:pt x="1225" y="827"/>
                  </a:lnTo>
                  <a:lnTo>
                    <a:pt x="1389" y="953"/>
                  </a:lnTo>
                  <a:lnTo>
                    <a:pt x="1480" y="1026"/>
                  </a:lnTo>
                  <a:lnTo>
                    <a:pt x="1731" y="1208"/>
                  </a:lnTo>
                  <a:lnTo>
                    <a:pt x="1891" y="1316"/>
                  </a:lnTo>
                  <a:lnTo>
                    <a:pt x="1930" y="1351"/>
                  </a:lnTo>
                  <a:lnTo>
                    <a:pt x="2055" y="1442"/>
                  </a:lnTo>
                  <a:lnTo>
                    <a:pt x="2146" y="1515"/>
                  </a:lnTo>
                  <a:lnTo>
                    <a:pt x="2215" y="1567"/>
                  </a:lnTo>
                  <a:lnTo>
                    <a:pt x="2306" y="1641"/>
                  </a:lnTo>
                  <a:lnTo>
                    <a:pt x="2380" y="1692"/>
                  </a:lnTo>
                  <a:lnTo>
                    <a:pt x="2471" y="1766"/>
                  </a:lnTo>
                  <a:lnTo>
                    <a:pt x="2562" y="1818"/>
                  </a:lnTo>
                  <a:lnTo>
                    <a:pt x="2631" y="1891"/>
                  </a:lnTo>
                  <a:lnTo>
                    <a:pt x="2648" y="1909"/>
                  </a:lnTo>
                  <a:lnTo>
                    <a:pt x="2687" y="1982"/>
                  </a:lnTo>
                  <a:lnTo>
                    <a:pt x="2704" y="2056"/>
                  </a:lnTo>
                  <a:lnTo>
                    <a:pt x="2631" y="2056"/>
                  </a:lnTo>
                  <a:lnTo>
                    <a:pt x="2562" y="2034"/>
                  </a:lnTo>
                  <a:lnTo>
                    <a:pt x="2540" y="2017"/>
                  </a:lnTo>
                  <a:lnTo>
                    <a:pt x="2453" y="1948"/>
                  </a:lnTo>
                  <a:lnTo>
                    <a:pt x="2363" y="1891"/>
                  </a:lnTo>
                  <a:lnTo>
                    <a:pt x="2289" y="1840"/>
                  </a:lnTo>
                  <a:lnTo>
                    <a:pt x="2198" y="1766"/>
                  </a:lnTo>
                  <a:lnTo>
                    <a:pt x="2129" y="1710"/>
                  </a:lnTo>
                  <a:lnTo>
                    <a:pt x="2038" y="1641"/>
                  </a:lnTo>
                  <a:lnTo>
                    <a:pt x="1965" y="1584"/>
                  </a:lnTo>
                  <a:lnTo>
                    <a:pt x="1839" y="1493"/>
                  </a:lnTo>
                  <a:lnTo>
                    <a:pt x="1783" y="1459"/>
                  </a:lnTo>
                  <a:lnTo>
                    <a:pt x="1623" y="1333"/>
                  </a:lnTo>
                  <a:lnTo>
                    <a:pt x="1389" y="1152"/>
                  </a:lnTo>
                  <a:lnTo>
                    <a:pt x="1298" y="1082"/>
                  </a:lnTo>
                  <a:lnTo>
                    <a:pt x="1117" y="974"/>
                  </a:lnTo>
                  <a:lnTo>
                    <a:pt x="991" y="866"/>
                  </a:lnTo>
                  <a:lnTo>
                    <a:pt x="956" y="845"/>
                  </a:lnTo>
                  <a:lnTo>
                    <a:pt x="792" y="702"/>
                  </a:lnTo>
                  <a:lnTo>
                    <a:pt x="723" y="650"/>
                  </a:lnTo>
                  <a:lnTo>
                    <a:pt x="684" y="628"/>
                  </a:lnTo>
                  <a:lnTo>
                    <a:pt x="632" y="576"/>
                  </a:lnTo>
                  <a:lnTo>
                    <a:pt x="558" y="520"/>
                  </a:lnTo>
                  <a:lnTo>
                    <a:pt x="468" y="451"/>
                  </a:lnTo>
                  <a:lnTo>
                    <a:pt x="398" y="377"/>
                  </a:lnTo>
                  <a:lnTo>
                    <a:pt x="359" y="360"/>
                  </a:lnTo>
                  <a:lnTo>
                    <a:pt x="325" y="304"/>
                  </a:lnTo>
                  <a:lnTo>
                    <a:pt x="234" y="252"/>
                  </a:lnTo>
                  <a:lnTo>
                    <a:pt x="160" y="178"/>
                  </a:lnTo>
                  <a:lnTo>
                    <a:pt x="74" y="109"/>
                  </a:lnTo>
                  <a:lnTo>
                    <a:pt x="0" y="35"/>
                  </a:ln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9"/>
            <p:cNvSpPr/>
            <p:nvPr/>
          </p:nvSpPr>
          <p:spPr>
            <a:xfrm>
              <a:off x="384263" y="4743913"/>
              <a:ext cx="75300" cy="63525"/>
            </a:xfrm>
            <a:custGeom>
              <a:avLst/>
              <a:gdLst/>
              <a:ahLst/>
              <a:cxnLst/>
              <a:rect l="l" t="t" r="r" b="b"/>
              <a:pathLst>
                <a:path w="3012" h="2541" extrusionOk="0">
                  <a:moveTo>
                    <a:pt x="2994" y="53"/>
                  </a:moveTo>
                  <a:lnTo>
                    <a:pt x="2813" y="217"/>
                  </a:lnTo>
                  <a:lnTo>
                    <a:pt x="2705" y="325"/>
                  </a:lnTo>
                  <a:lnTo>
                    <a:pt x="2631" y="377"/>
                  </a:lnTo>
                  <a:lnTo>
                    <a:pt x="2454" y="541"/>
                  </a:lnTo>
                  <a:lnTo>
                    <a:pt x="2454" y="541"/>
                  </a:lnTo>
                  <a:lnTo>
                    <a:pt x="2272" y="684"/>
                  </a:lnTo>
                  <a:lnTo>
                    <a:pt x="2255" y="719"/>
                  </a:lnTo>
                  <a:lnTo>
                    <a:pt x="2181" y="775"/>
                  </a:lnTo>
                  <a:lnTo>
                    <a:pt x="2090" y="844"/>
                  </a:lnTo>
                  <a:lnTo>
                    <a:pt x="2004" y="918"/>
                  </a:lnTo>
                  <a:lnTo>
                    <a:pt x="1913" y="1009"/>
                  </a:lnTo>
                  <a:lnTo>
                    <a:pt x="1822" y="1082"/>
                  </a:lnTo>
                  <a:lnTo>
                    <a:pt x="1731" y="1169"/>
                  </a:lnTo>
                  <a:lnTo>
                    <a:pt x="1696" y="1190"/>
                  </a:lnTo>
                  <a:lnTo>
                    <a:pt x="1640" y="1242"/>
                  </a:lnTo>
                  <a:lnTo>
                    <a:pt x="1549" y="1316"/>
                  </a:lnTo>
                  <a:lnTo>
                    <a:pt x="1463" y="1407"/>
                  </a:lnTo>
                  <a:lnTo>
                    <a:pt x="1372" y="1476"/>
                  </a:lnTo>
                  <a:lnTo>
                    <a:pt x="1281" y="1567"/>
                  </a:lnTo>
                  <a:lnTo>
                    <a:pt x="1190" y="1640"/>
                  </a:lnTo>
                  <a:lnTo>
                    <a:pt x="1117" y="1692"/>
                  </a:lnTo>
                  <a:lnTo>
                    <a:pt x="1099" y="1710"/>
                  </a:lnTo>
                  <a:lnTo>
                    <a:pt x="991" y="1800"/>
                  </a:lnTo>
                  <a:lnTo>
                    <a:pt x="900" y="1874"/>
                  </a:lnTo>
                  <a:lnTo>
                    <a:pt x="831" y="1965"/>
                  </a:lnTo>
                  <a:lnTo>
                    <a:pt x="740" y="2034"/>
                  </a:lnTo>
                  <a:lnTo>
                    <a:pt x="649" y="2108"/>
                  </a:lnTo>
                  <a:lnTo>
                    <a:pt x="598" y="2164"/>
                  </a:lnTo>
                  <a:lnTo>
                    <a:pt x="559" y="2198"/>
                  </a:lnTo>
                  <a:lnTo>
                    <a:pt x="468" y="2272"/>
                  </a:lnTo>
                  <a:lnTo>
                    <a:pt x="381" y="2341"/>
                  </a:lnTo>
                  <a:lnTo>
                    <a:pt x="342" y="2380"/>
                  </a:lnTo>
                  <a:lnTo>
                    <a:pt x="290" y="2432"/>
                  </a:lnTo>
                  <a:lnTo>
                    <a:pt x="200" y="2506"/>
                  </a:lnTo>
                  <a:lnTo>
                    <a:pt x="182" y="2523"/>
                  </a:lnTo>
                  <a:lnTo>
                    <a:pt x="74" y="2540"/>
                  </a:lnTo>
                  <a:lnTo>
                    <a:pt x="1" y="2540"/>
                  </a:lnTo>
                  <a:lnTo>
                    <a:pt x="1" y="2467"/>
                  </a:lnTo>
                  <a:lnTo>
                    <a:pt x="18" y="2359"/>
                  </a:lnTo>
                  <a:lnTo>
                    <a:pt x="35" y="2341"/>
                  </a:lnTo>
                  <a:lnTo>
                    <a:pt x="126" y="2250"/>
                  </a:lnTo>
                  <a:lnTo>
                    <a:pt x="182" y="2198"/>
                  </a:lnTo>
                  <a:lnTo>
                    <a:pt x="217" y="2164"/>
                  </a:lnTo>
                  <a:lnTo>
                    <a:pt x="290" y="2090"/>
                  </a:lnTo>
                  <a:lnTo>
                    <a:pt x="381" y="1999"/>
                  </a:lnTo>
                  <a:lnTo>
                    <a:pt x="416" y="1965"/>
                  </a:lnTo>
                  <a:lnTo>
                    <a:pt x="468" y="1926"/>
                  </a:lnTo>
                  <a:lnTo>
                    <a:pt x="559" y="1839"/>
                  </a:lnTo>
                  <a:lnTo>
                    <a:pt x="649" y="1766"/>
                  </a:lnTo>
                  <a:lnTo>
                    <a:pt x="740" y="1675"/>
                  </a:lnTo>
                  <a:lnTo>
                    <a:pt x="831" y="1601"/>
                  </a:lnTo>
                  <a:lnTo>
                    <a:pt x="922" y="1515"/>
                  </a:lnTo>
                  <a:lnTo>
                    <a:pt x="957" y="1493"/>
                  </a:lnTo>
                  <a:lnTo>
                    <a:pt x="1009" y="1441"/>
                  </a:lnTo>
                  <a:lnTo>
                    <a:pt x="1099" y="1368"/>
                  </a:lnTo>
                  <a:lnTo>
                    <a:pt x="1208" y="1277"/>
                  </a:lnTo>
                  <a:lnTo>
                    <a:pt x="1298" y="1208"/>
                  </a:lnTo>
                  <a:lnTo>
                    <a:pt x="1389" y="1134"/>
                  </a:lnTo>
                  <a:lnTo>
                    <a:pt x="1480" y="1061"/>
                  </a:lnTo>
                  <a:lnTo>
                    <a:pt x="1549" y="1009"/>
                  </a:lnTo>
                  <a:lnTo>
                    <a:pt x="1588" y="974"/>
                  </a:lnTo>
                  <a:lnTo>
                    <a:pt x="1679" y="901"/>
                  </a:lnTo>
                  <a:lnTo>
                    <a:pt x="1766" y="827"/>
                  </a:lnTo>
                  <a:lnTo>
                    <a:pt x="1874" y="758"/>
                  </a:lnTo>
                  <a:lnTo>
                    <a:pt x="1965" y="684"/>
                  </a:lnTo>
                  <a:lnTo>
                    <a:pt x="2056" y="611"/>
                  </a:lnTo>
                  <a:lnTo>
                    <a:pt x="2129" y="559"/>
                  </a:lnTo>
                  <a:lnTo>
                    <a:pt x="2164" y="541"/>
                  </a:lnTo>
                  <a:lnTo>
                    <a:pt x="2345" y="412"/>
                  </a:lnTo>
                  <a:lnTo>
                    <a:pt x="2363" y="394"/>
                  </a:lnTo>
                  <a:lnTo>
                    <a:pt x="2562" y="269"/>
                  </a:lnTo>
                  <a:lnTo>
                    <a:pt x="2614" y="217"/>
                  </a:lnTo>
                  <a:lnTo>
                    <a:pt x="2739" y="126"/>
                  </a:lnTo>
                  <a:lnTo>
                    <a:pt x="2938" y="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9"/>
            <p:cNvSpPr/>
            <p:nvPr/>
          </p:nvSpPr>
          <p:spPr>
            <a:xfrm>
              <a:off x="331038" y="4596063"/>
              <a:ext cx="52375" cy="46000"/>
            </a:xfrm>
            <a:custGeom>
              <a:avLst/>
              <a:gdLst/>
              <a:ahLst/>
              <a:cxnLst/>
              <a:rect l="l" t="t" r="r" b="b"/>
              <a:pathLst>
                <a:path w="2095" h="1840" extrusionOk="0">
                  <a:moveTo>
                    <a:pt x="74" y="0"/>
                  </a:moveTo>
                  <a:lnTo>
                    <a:pt x="200" y="109"/>
                  </a:lnTo>
                  <a:lnTo>
                    <a:pt x="347" y="217"/>
                  </a:lnTo>
                  <a:lnTo>
                    <a:pt x="472" y="308"/>
                  </a:lnTo>
                  <a:lnTo>
                    <a:pt x="581" y="399"/>
                  </a:lnTo>
                  <a:lnTo>
                    <a:pt x="598" y="416"/>
                  </a:lnTo>
                  <a:lnTo>
                    <a:pt x="780" y="559"/>
                  </a:lnTo>
                  <a:lnTo>
                    <a:pt x="849" y="615"/>
                  </a:lnTo>
                  <a:lnTo>
                    <a:pt x="974" y="723"/>
                  </a:lnTo>
                  <a:lnTo>
                    <a:pt x="1031" y="775"/>
                  </a:lnTo>
                  <a:lnTo>
                    <a:pt x="1104" y="831"/>
                  </a:lnTo>
                  <a:lnTo>
                    <a:pt x="1230" y="939"/>
                  </a:lnTo>
                  <a:lnTo>
                    <a:pt x="1320" y="1026"/>
                  </a:lnTo>
                  <a:lnTo>
                    <a:pt x="1355" y="1047"/>
                  </a:lnTo>
                  <a:lnTo>
                    <a:pt x="1481" y="1156"/>
                  </a:lnTo>
                  <a:lnTo>
                    <a:pt x="1537" y="1208"/>
                  </a:lnTo>
                  <a:lnTo>
                    <a:pt x="1606" y="1264"/>
                  </a:lnTo>
                  <a:lnTo>
                    <a:pt x="1662" y="1316"/>
                  </a:lnTo>
                  <a:lnTo>
                    <a:pt x="1731" y="1372"/>
                  </a:lnTo>
                  <a:lnTo>
                    <a:pt x="1788" y="1424"/>
                  </a:lnTo>
                  <a:lnTo>
                    <a:pt x="1805" y="1424"/>
                  </a:lnTo>
                  <a:lnTo>
                    <a:pt x="1861" y="1458"/>
                  </a:lnTo>
                  <a:lnTo>
                    <a:pt x="1913" y="1515"/>
                  </a:lnTo>
                  <a:lnTo>
                    <a:pt x="1969" y="1549"/>
                  </a:lnTo>
                  <a:lnTo>
                    <a:pt x="1987" y="1567"/>
                  </a:lnTo>
                  <a:lnTo>
                    <a:pt x="2039" y="1623"/>
                  </a:lnTo>
                  <a:lnTo>
                    <a:pt x="2095" y="1675"/>
                  </a:lnTo>
                  <a:lnTo>
                    <a:pt x="2078" y="1731"/>
                  </a:lnTo>
                  <a:lnTo>
                    <a:pt x="2004" y="1805"/>
                  </a:lnTo>
                  <a:lnTo>
                    <a:pt x="1969" y="1839"/>
                  </a:lnTo>
                  <a:lnTo>
                    <a:pt x="1913" y="1805"/>
                  </a:lnTo>
                  <a:lnTo>
                    <a:pt x="1840" y="1748"/>
                  </a:lnTo>
                  <a:lnTo>
                    <a:pt x="1822" y="1731"/>
                  </a:lnTo>
                  <a:lnTo>
                    <a:pt x="1770" y="1696"/>
                  </a:lnTo>
                  <a:lnTo>
                    <a:pt x="1714" y="1640"/>
                  </a:lnTo>
                  <a:lnTo>
                    <a:pt x="1662" y="1606"/>
                  </a:lnTo>
                  <a:lnTo>
                    <a:pt x="1645" y="1588"/>
                  </a:lnTo>
                  <a:lnTo>
                    <a:pt x="1589" y="1532"/>
                  </a:lnTo>
                  <a:lnTo>
                    <a:pt x="1515" y="1480"/>
                  </a:lnTo>
                  <a:lnTo>
                    <a:pt x="1463" y="1424"/>
                  </a:lnTo>
                  <a:lnTo>
                    <a:pt x="1390" y="1372"/>
                  </a:lnTo>
                  <a:lnTo>
                    <a:pt x="1338" y="1316"/>
                  </a:lnTo>
                  <a:lnTo>
                    <a:pt x="1212" y="1208"/>
                  </a:lnTo>
                  <a:lnTo>
                    <a:pt x="1173" y="1173"/>
                  </a:lnTo>
                  <a:lnTo>
                    <a:pt x="1083" y="1099"/>
                  </a:lnTo>
                  <a:lnTo>
                    <a:pt x="957" y="991"/>
                  </a:lnTo>
                  <a:lnTo>
                    <a:pt x="905" y="918"/>
                  </a:lnTo>
                  <a:lnTo>
                    <a:pt x="849" y="866"/>
                  </a:lnTo>
                  <a:lnTo>
                    <a:pt x="723" y="758"/>
                  </a:lnTo>
                  <a:lnTo>
                    <a:pt x="672" y="701"/>
                  </a:lnTo>
                  <a:lnTo>
                    <a:pt x="490" y="524"/>
                  </a:lnTo>
                  <a:lnTo>
                    <a:pt x="472" y="507"/>
                  </a:lnTo>
                  <a:lnTo>
                    <a:pt x="364" y="416"/>
                  </a:lnTo>
                  <a:lnTo>
                    <a:pt x="256" y="308"/>
                  </a:lnTo>
                  <a:lnTo>
                    <a:pt x="256" y="290"/>
                  </a:lnTo>
                  <a:lnTo>
                    <a:pt x="148" y="182"/>
                  </a:lnTo>
                  <a:lnTo>
                    <a:pt x="23" y="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9"/>
            <p:cNvSpPr/>
            <p:nvPr/>
          </p:nvSpPr>
          <p:spPr>
            <a:xfrm>
              <a:off x="382413" y="4582538"/>
              <a:ext cx="27625" cy="31075"/>
            </a:xfrm>
            <a:custGeom>
              <a:avLst/>
              <a:gdLst/>
              <a:ahLst/>
              <a:cxnLst/>
              <a:rect l="l" t="t" r="r" b="b"/>
              <a:pathLst>
                <a:path w="1105" h="1243" extrusionOk="0">
                  <a:moveTo>
                    <a:pt x="1104" y="35"/>
                  </a:moveTo>
                  <a:lnTo>
                    <a:pt x="1065" y="74"/>
                  </a:lnTo>
                  <a:lnTo>
                    <a:pt x="1031" y="126"/>
                  </a:lnTo>
                  <a:lnTo>
                    <a:pt x="996" y="161"/>
                  </a:lnTo>
                  <a:lnTo>
                    <a:pt x="974" y="200"/>
                  </a:lnTo>
                  <a:lnTo>
                    <a:pt x="905" y="269"/>
                  </a:lnTo>
                  <a:lnTo>
                    <a:pt x="905" y="269"/>
                  </a:lnTo>
                  <a:lnTo>
                    <a:pt x="849" y="342"/>
                  </a:lnTo>
                  <a:lnTo>
                    <a:pt x="780" y="416"/>
                  </a:lnTo>
                  <a:lnTo>
                    <a:pt x="741" y="485"/>
                  </a:lnTo>
                  <a:lnTo>
                    <a:pt x="723" y="485"/>
                  </a:lnTo>
                  <a:lnTo>
                    <a:pt x="650" y="576"/>
                  </a:lnTo>
                  <a:lnTo>
                    <a:pt x="598" y="650"/>
                  </a:lnTo>
                  <a:lnTo>
                    <a:pt x="581" y="667"/>
                  </a:lnTo>
                  <a:lnTo>
                    <a:pt x="524" y="723"/>
                  </a:lnTo>
                  <a:lnTo>
                    <a:pt x="473" y="792"/>
                  </a:lnTo>
                  <a:lnTo>
                    <a:pt x="455" y="810"/>
                  </a:lnTo>
                  <a:lnTo>
                    <a:pt x="434" y="831"/>
                  </a:lnTo>
                  <a:lnTo>
                    <a:pt x="399" y="866"/>
                  </a:lnTo>
                  <a:lnTo>
                    <a:pt x="364" y="901"/>
                  </a:lnTo>
                  <a:lnTo>
                    <a:pt x="325" y="940"/>
                  </a:lnTo>
                  <a:lnTo>
                    <a:pt x="308" y="957"/>
                  </a:lnTo>
                  <a:lnTo>
                    <a:pt x="308" y="974"/>
                  </a:lnTo>
                  <a:lnTo>
                    <a:pt x="274" y="1009"/>
                  </a:lnTo>
                  <a:lnTo>
                    <a:pt x="239" y="1048"/>
                  </a:lnTo>
                  <a:lnTo>
                    <a:pt x="200" y="1082"/>
                  </a:lnTo>
                  <a:lnTo>
                    <a:pt x="183" y="1117"/>
                  </a:lnTo>
                  <a:lnTo>
                    <a:pt x="148" y="1156"/>
                  </a:lnTo>
                  <a:lnTo>
                    <a:pt x="109" y="1190"/>
                  </a:lnTo>
                  <a:lnTo>
                    <a:pt x="92" y="1225"/>
                  </a:lnTo>
                  <a:lnTo>
                    <a:pt x="92" y="1225"/>
                  </a:lnTo>
                  <a:lnTo>
                    <a:pt x="23" y="1242"/>
                  </a:lnTo>
                  <a:lnTo>
                    <a:pt x="1" y="1173"/>
                  </a:lnTo>
                  <a:lnTo>
                    <a:pt x="23" y="1173"/>
                  </a:lnTo>
                  <a:lnTo>
                    <a:pt x="40" y="1134"/>
                  </a:lnTo>
                  <a:lnTo>
                    <a:pt x="75" y="1082"/>
                  </a:lnTo>
                  <a:lnTo>
                    <a:pt x="92" y="1048"/>
                  </a:lnTo>
                  <a:lnTo>
                    <a:pt x="131" y="1009"/>
                  </a:lnTo>
                  <a:lnTo>
                    <a:pt x="148" y="974"/>
                  </a:lnTo>
                  <a:lnTo>
                    <a:pt x="183" y="940"/>
                  </a:lnTo>
                  <a:lnTo>
                    <a:pt x="217" y="883"/>
                  </a:lnTo>
                  <a:lnTo>
                    <a:pt x="217" y="883"/>
                  </a:lnTo>
                  <a:lnTo>
                    <a:pt x="239" y="849"/>
                  </a:lnTo>
                  <a:lnTo>
                    <a:pt x="274" y="810"/>
                  </a:lnTo>
                  <a:lnTo>
                    <a:pt x="308" y="775"/>
                  </a:lnTo>
                  <a:lnTo>
                    <a:pt x="347" y="740"/>
                  </a:lnTo>
                  <a:lnTo>
                    <a:pt x="347" y="723"/>
                  </a:lnTo>
                  <a:lnTo>
                    <a:pt x="382" y="702"/>
                  </a:lnTo>
                  <a:lnTo>
                    <a:pt x="434" y="632"/>
                  </a:lnTo>
                  <a:lnTo>
                    <a:pt x="490" y="576"/>
                  </a:lnTo>
                  <a:lnTo>
                    <a:pt x="507" y="559"/>
                  </a:lnTo>
                  <a:lnTo>
                    <a:pt x="581" y="485"/>
                  </a:lnTo>
                  <a:lnTo>
                    <a:pt x="650" y="416"/>
                  </a:lnTo>
                  <a:lnTo>
                    <a:pt x="650" y="416"/>
                  </a:lnTo>
                  <a:lnTo>
                    <a:pt x="723" y="360"/>
                  </a:lnTo>
                  <a:lnTo>
                    <a:pt x="780" y="291"/>
                  </a:lnTo>
                  <a:lnTo>
                    <a:pt x="849" y="234"/>
                  </a:lnTo>
                  <a:lnTo>
                    <a:pt x="849" y="217"/>
                  </a:lnTo>
                  <a:lnTo>
                    <a:pt x="922" y="143"/>
                  </a:lnTo>
                  <a:lnTo>
                    <a:pt x="957" y="109"/>
                  </a:lnTo>
                  <a:lnTo>
                    <a:pt x="996" y="92"/>
                  </a:lnTo>
                  <a:lnTo>
                    <a:pt x="1031" y="53"/>
                  </a:lnTo>
                  <a:lnTo>
                    <a:pt x="1065" y="18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9"/>
            <p:cNvSpPr/>
            <p:nvPr/>
          </p:nvSpPr>
          <p:spPr>
            <a:xfrm>
              <a:off x="373013" y="4494613"/>
              <a:ext cx="19825" cy="444025"/>
            </a:xfrm>
            <a:custGeom>
              <a:avLst/>
              <a:gdLst/>
              <a:ahLst/>
              <a:cxnLst/>
              <a:rect l="l" t="t" r="r" b="b"/>
              <a:pathLst>
                <a:path w="793" h="17761" extrusionOk="0">
                  <a:moveTo>
                    <a:pt x="52" y="0"/>
                  </a:moveTo>
                  <a:lnTo>
                    <a:pt x="1" y="57"/>
                  </a:lnTo>
                  <a:lnTo>
                    <a:pt x="18" y="199"/>
                  </a:lnTo>
                  <a:lnTo>
                    <a:pt x="18" y="325"/>
                  </a:lnTo>
                  <a:lnTo>
                    <a:pt x="1" y="472"/>
                  </a:lnTo>
                  <a:lnTo>
                    <a:pt x="1" y="507"/>
                  </a:lnTo>
                  <a:lnTo>
                    <a:pt x="18" y="615"/>
                  </a:lnTo>
                  <a:lnTo>
                    <a:pt x="18" y="740"/>
                  </a:lnTo>
                  <a:lnTo>
                    <a:pt x="35" y="887"/>
                  </a:lnTo>
                  <a:lnTo>
                    <a:pt x="35" y="1030"/>
                  </a:lnTo>
                  <a:lnTo>
                    <a:pt x="52" y="1155"/>
                  </a:lnTo>
                  <a:lnTo>
                    <a:pt x="52" y="1298"/>
                  </a:lnTo>
                  <a:lnTo>
                    <a:pt x="52" y="1428"/>
                  </a:lnTo>
                  <a:lnTo>
                    <a:pt x="74" y="1571"/>
                  </a:lnTo>
                  <a:lnTo>
                    <a:pt x="74" y="1714"/>
                  </a:lnTo>
                  <a:lnTo>
                    <a:pt x="74" y="1822"/>
                  </a:lnTo>
                  <a:lnTo>
                    <a:pt x="74" y="1839"/>
                  </a:lnTo>
                  <a:lnTo>
                    <a:pt x="91" y="1986"/>
                  </a:lnTo>
                  <a:lnTo>
                    <a:pt x="91" y="2129"/>
                  </a:lnTo>
                  <a:lnTo>
                    <a:pt x="109" y="2254"/>
                  </a:lnTo>
                  <a:lnTo>
                    <a:pt x="109" y="2401"/>
                  </a:lnTo>
                  <a:lnTo>
                    <a:pt x="126" y="2544"/>
                  </a:lnTo>
                  <a:lnTo>
                    <a:pt x="143" y="2812"/>
                  </a:lnTo>
                  <a:lnTo>
                    <a:pt x="143" y="3085"/>
                  </a:lnTo>
                  <a:lnTo>
                    <a:pt x="161" y="3353"/>
                  </a:lnTo>
                  <a:lnTo>
                    <a:pt x="182" y="3643"/>
                  </a:lnTo>
                  <a:lnTo>
                    <a:pt x="182" y="3916"/>
                  </a:lnTo>
                  <a:lnTo>
                    <a:pt x="200" y="4184"/>
                  </a:lnTo>
                  <a:lnTo>
                    <a:pt x="217" y="4474"/>
                  </a:lnTo>
                  <a:lnTo>
                    <a:pt x="217" y="4742"/>
                  </a:lnTo>
                  <a:lnTo>
                    <a:pt x="234" y="5015"/>
                  </a:lnTo>
                  <a:lnTo>
                    <a:pt x="234" y="5283"/>
                  </a:lnTo>
                  <a:lnTo>
                    <a:pt x="234" y="5573"/>
                  </a:lnTo>
                  <a:lnTo>
                    <a:pt x="251" y="5841"/>
                  </a:lnTo>
                  <a:lnTo>
                    <a:pt x="251" y="6040"/>
                  </a:lnTo>
                  <a:lnTo>
                    <a:pt x="251" y="6114"/>
                  </a:lnTo>
                  <a:lnTo>
                    <a:pt x="251" y="6403"/>
                  </a:lnTo>
                  <a:lnTo>
                    <a:pt x="269" y="6672"/>
                  </a:lnTo>
                  <a:lnTo>
                    <a:pt x="269" y="6944"/>
                  </a:lnTo>
                  <a:lnTo>
                    <a:pt x="269" y="7230"/>
                  </a:lnTo>
                  <a:lnTo>
                    <a:pt x="290" y="7502"/>
                  </a:lnTo>
                  <a:lnTo>
                    <a:pt x="290" y="7771"/>
                  </a:lnTo>
                  <a:lnTo>
                    <a:pt x="290" y="8060"/>
                  </a:lnTo>
                  <a:lnTo>
                    <a:pt x="290" y="8329"/>
                  </a:lnTo>
                  <a:lnTo>
                    <a:pt x="308" y="8601"/>
                  </a:lnTo>
                  <a:lnTo>
                    <a:pt x="308" y="8891"/>
                  </a:lnTo>
                  <a:lnTo>
                    <a:pt x="308" y="9432"/>
                  </a:lnTo>
                  <a:lnTo>
                    <a:pt x="325" y="9990"/>
                  </a:lnTo>
                  <a:lnTo>
                    <a:pt x="325" y="10548"/>
                  </a:lnTo>
                  <a:lnTo>
                    <a:pt x="325" y="10782"/>
                  </a:lnTo>
                  <a:lnTo>
                    <a:pt x="342" y="11089"/>
                  </a:lnTo>
                  <a:lnTo>
                    <a:pt x="342" y="11647"/>
                  </a:lnTo>
                  <a:lnTo>
                    <a:pt x="360" y="11937"/>
                  </a:lnTo>
                  <a:lnTo>
                    <a:pt x="360" y="12205"/>
                  </a:lnTo>
                  <a:lnTo>
                    <a:pt x="360" y="12279"/>
                  </a:lnTo>
                  <a:lnTo>
                    <a:pt x="377" y="12478"/>
                  </a:lnTo>
                  <a:lnTo>
                    <a:pt x="377" y="12763"/>
                  </a:lnTo>
                  <a:lnTo>
                    <a:pt x="377" y="13036"/>
                  </a:lnTo>
                  <a:lnTo>
                    <a:pt x="399" y="13304"/>
                  </a:lnTo>
                  <a:lnTo>
                    <a:pt x="416" y="13594"/>
                  </a:lnTo>
                  <a:lnTo>
                    <a:pt x="416" y="13845"/>
                  </a:lnTo>
                  <a:lnTo>
                    <a:pt x="416" y="13866"/>
                  </a:lnTo>
                  <a:lnTo>
                    <a:pt x="433" y="14135"/>
                  </a:lnTo>
                  <a:lnTo>
                    <a:pt x="451" y="14425"/>
                  </a:lnTo>
                  <a:lnTo>
                    <a:pt x="451" y="14693"/>
                  </a:lnTo>
                  <a:lnTo>
                    <a:pt x="468" y="14965"/>
                  </a:lnTo>
                  <a:lnTo>
                    <a:pt x="485" y="15251"/>
                  </a:lnTo>
                  <a:lnTo>
                    <a:pt x="485" y="15307"/>
                  </a:lnTo>
                  <a:lnTo>
                    <a:pt x="507" y="15523"/>
                  </a:lnTo>
                  <a:lnTo>
                    <a:pt x="524" y="15792"/>
                  </a:lnTo>
                  <a:lnTo>
                    <a:pt x="541" y="16082"/>
                  </a:lnTo>
                  <a:lnTo>
                    <a:pt x="559" y="16354"/>
                  </a:lnTo>
                  <a:lnTo>
                    <a:pt x="559" y="16389"/>
                  </a:lnTo>
                  <a:lnTo>
                    <a:pt x="576" y="16622"/>
                  </a:lnTo>
                  <a:lnTo>
                    <a:pt x="615" y="16895"/>
                  </a:lnTo>
                  <a:lnTo>
                    <a:pt x="632" y="17038"/>
                  </a:lnTo>
                  <a:lnTo>
                    <a:pt x="632" y="17128"/>
                  </a:lnTo>
                  <a:lnTo>
                    <a:pt x="650" y="17180"/>
                  </a:lnTo>
                  <a:lnTo>
                    <a:pt x="667" y="17306"/>
                  </a:lnTo>
                  <a:lnTo>
                    <a:pt x="684" y="17453"/>
                  </a:lnTo>
                  <a:lnTo>
                    <a:pt x="701" y="17596"/>
                  </a:lnTo>
                  <a:lnTo>
                    <a:pt x="701" y="17721"/>
                  </a:lnTo>
                  <a:lnTo>
                    <a:pt x="758" y="17760"/>
                  </a:lnTo>
                  <a:lnTo>
                    <a:pt x="792" y="17721"/>
                  </a:lnTo>
                  <a:lnTo>
                    <a:pt x="775" y="17578"/>
                  </a:lnTo>
                  <a:lnTo>
                    <a:pt x="775" y="17453"/>
                  </a:lnTo>
                  <a:lnTo>
                    <a:pt x="775" y="17306"/>
                  </a:lnTo>
                  <a:lnTo>
                    <a:pt x="775" y="17163"/>
                  </a:lnTo>
                  <a:lnTo>
                    <a:pt x="775" y="17111"/>
                  </a:lnTo>
                  <a:lnTo>
                    <a:pt x="775" y="17038"/>
                  </a:lnTo>
                  <a:lnTo>
                    <a:pt x="775" y="16895"/>
                  </a:lnTo>
                  <a:lnTo>
                    <a:pt x="775" y="16622"/>
                  </a:lnTo>
                  <a:lnTo>
                    <a:pt x="775" y="16371"/>
                  </a:lnTo>
                  <a:lnTo>
                    <a:pt x="775" y="16332"/>
                  </a:lnTo>
                  <a:lnTo>
                    <a:pt x="758" y="16064"/>
                  </a:lnTo>
                  <a:lnTo>
                    <a:pt x="758" y="15792"/>
                  </a:lnTo>
                  <a:lnTo>
                    <a:pt x="740" y="15506"/>
                  </a:lnTo>
                  <a:lnTo>
                    <a:pt x="740" y="15290"/>
                  </a:lnTo>
                  <a:lnTo>
                    <a:pt x="740" y="15234"/>
                  </a:lnTo>
                  <a:lnTo>
                    <a:pt x="740" y="14965"/>
                  </a:lnTo>
                  <a:lnTo>
                    <a:pt x="723" y="14675"/>
                  </a:lnTo>
                  <a:lnTo>
                    <a:pt x="723" y="14407"/>
                  </a:lnTo>
                  <a:lnTo>
                    <a:pt x="701" y="14135"/>
                  </a:lnTo>
                  <a:lnTo>
                    <a:pt x="701" y="13845"/>
                  </a:lnTo>
                  <a:lnTo>
                    <a:pt x="701" y="13577"/>
                  </a:lnTo>
                  <a:lnTo>
                    <a:pt x="701" y="13304"/>
                  </a:lnTo>
                  <a:lnTo>
                    <a:pt x="684" y="13036"/>
                  </a:lnTo>
                  <a:lnTo>
                    <a:pt x="684" y="12746"/>
                  </a:lnTo>
                  <a:lnTo>
                    <a:pt x="684" y="12478"/>
                  </a:lnTo>
                  <a:lnTo>
                    <a:pt x="684" y="12261"/>
                  </a:lnTo>
                  <a:lnTo>
                    <a:pt x="684" y="12205"/>
                  </a:lnTo>
                  <a:lnTo>
                    <a:pt x="667" y="11920"/>
                  </a:lnTo>
                  <a:lnTo>
                    <a:pt x="667" y="11647"/>
                  </a:lnTo>
                  <a:lnTo>
                    <a:pt x="667" y="11089"/>
                  </a:lnTo>
                  <a:lnTo>
                    <a:pt x="667" y="10782"/>
                  </a:lnTo>
                  <a:lnTo>
                    <a:pt x="650" y="10548"/>
                  </a:lnTo>
                  <a:lnTo>
                    <a:pt x="650" y="9990"/>
                  </a:lnTo>
                  <a:lnTo>
                    <a:pt x="632" y="9432"/>
                  </a:lnTo>
                  <a:lnTo>
                    <a:pt x="632" y="8869"/>
                  </a:lnTo>
                  <a:lnTo>
                    <a:pt x="615" y="8601"/>
                  </a:lnTo>
                  <a:lnTo>
                    <a:pt x="615" y="8329"/>
                  </a:lnTo>
                  <a:lnTo>
                    <a:pt x="615" y="8043"/>
                  </a:lnTo>
                  <a:lnTo>
                    <a:pt x="593" y="7771"/>
                  </a:lnTo>
                  <a:lnTo>
                    <a:pt x="593" y="7502"/>
                  </a:lnTo>
                  <a:lnTo>
                    <a:pt x="593" y="7212"/>
                  </a:lnTo>
                  <a:lnTo>
                    <a:pt x="576" y="6944"/>
                  </a:lnTo>
                  <a:lnTo>
                    <a:pt x="576" y="6672"/>
                  </a:lnTo>
                  <a:lnTo>
                    <a:pt x="559" y="6382"/>
                  </a:lnTo>
                  <a:lnTo>
                    <a:pt x="559" y="6114"/>
                  </a:lnTo>
                  <a:lnTo>
                    <a:pt x="559" y="6040"/>
                  </a:lnTo>
                  <a:lnTo>
                    <a:pt x="541" y="5841"/>
                  </a:lnTo>
                  <a:lnTo>
                    <a:pt x="541" y="5555"/>
                  </a:lnTo>
                  <a:lnTo>
                    <a:pt x="524" y="5283"/>
                  </a:lnTo>
                  <a:lnTo>
                    <a:pt x="524" y="5015"/>
                  </a:lnTo>
                  <a:lnTo>
                    <a:pt x="507" y="4725"/>
                  </a:lnTo>
                  <a:lnTo>
                    <a:pt x="485" y="4457"/>
                  </a:lnTo>
                  <a:lnTo>
                    <a:pt x="485" y="4184"/>
                  </a:lnTo>
                  <a:lnTo>
                    <a:pt x="468" y="3894"/>
                  </a:lnTo>
                  <a:lnTo>
                    <a:pt x="451" y="3626"/>
                  </a:lnTo>
                  <a:lnTo>
                    <a:pt x="433" y="3353"/>
                  </a:lnTo>
                  <a:lnTo>
                    <a:pt x="416" y="3068"/>
                  </a:lnTo>
                  <a:lnTo>
                    <a:pt x="399" y="2795"/>
                  </a:lnTo>
                  <a:lnTo>
                    <a:pt x="377" y="2527"/>
                  </a:lnTo>
                  <a:lnTo>
                    <a:pt x="377" y="2380"/>
                  </a:lnTo>
                  <a:lnTo>
                    <a:pt x="360" y="2237"/>
                  </a:lnTo>
                  <a:lnTo>
                    <a:pt x="360" y="2112"/>
                  </a:lnTo>
                  <a:lnTo>
                    <a:pt x="342" y="1969"/>
                  </a:lnTo>
                  <a:lnTo>
                    <a:pt x="342" y="1822"/>
                  </a:lnTo>
                  <a:lnTo>
                    <a:pt x="325" y="1804"/>
                  </a:lnTo>
                  <a:lnTo>
                    <a:pt x="325" y="1696"/>
                  </a:lnTo>
                  <a:lnTo>
                    <a:pt x="308" y="1554"/>
                  </a:lnTo>
                  <a:lnTo>
                    <a:pt x="290" y="1406"/>
                  </a:lnTo>
                  <a:lnTo>
                    <a:pt x="269" y="1281"/>
                  </a:lnTo>
                  <a:lnTo>
                    <a:pt x="269" y="1138"/>
                  </a:lnTo>
                  <a:lnTo>
                    <a:pt x="251" y="1013"/>
                  </a:lnTo>
                  <a:lnTo>
                    <a:pt x="234" y="866"/>
                  </a:lnTo>
                  <a:lnTo>
                    <a:pt x="217" y="723"/>
                  </a:lnTo>
                  <a:lnTo>
                    <a:pt x="200" y="597"/>
                  </a:lnTo>
                  <a:lnTo>
                    <a:pt x="182" y="489"/>
                  </a:lnTo>
                  <a:lnTo>
                    <a:pt x="182" y="455"/>
                  </a:lnTo>
                  <a:lnTo>
                    <a:pt x="161" y="325"/>
                  </a:lnTo>
                  <a:lnTo>
                    <a:pt x="126" y="182"/>
                  </a:lnTo>
                  <a:lnTo>
                    <a:pt x="109" y="3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2" name="Google Shape;219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93" name="Google Shape;2193;p29"/>
          <p:cNvGrpSpPr/>
          <p:nvPr/>
        </p:nvGrpSpPr>
        <p:grpSpPr>
          <a:xfrm>
            <a:off x="1349774" y="4938638"/>
            <a:ext cx="2749703" cy="122913"/>
            <a:chOff x="5024149" y="4918613"/>
            <a:chExt cx="2749703" cy="122913"/>
          </a:xfrm>
        </p:grpSpPr>
        <p:sp>
          <p:nvSpPr>
            <p:cNvPr id="2194" name="Google Shape;2194;p29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9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9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9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9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9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9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9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9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9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9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9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9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9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9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9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9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9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9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9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9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9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9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9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9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9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9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9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9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9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29"/>
          <p:cNvSpPr/>
          <p:nvPr/>
        </p:nvSpPr>
        <p:spPr>
          <a:xfrm flipH="1">
            <a:off x="-786712" y="4938650"/>
            <a:ext cx="2016300" cy="3219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5" name="Google Shape;2225;p29"/>
          <p:cNvGrpSpPr/>
          <p:nvPr/>
        </p:nvGrpSpPr>
        <p:grpSpPr>
          <a:xfrm>
            <a:off x="421181" y="4575726"/>
            <a:ext cx="292040" cy="362694"/>
            <a:chOff x="679508" y="4661445"/>
            <a:chExt cx="223204" cy="277204"/>
          </a:xfrm>
        </p:grpSpPr>
        <p:sp>
          <p:nvSpPr>
            <p:cNvPr id="2226" name="Google Shape;2226;p29"/>
            <p:cNvSpPr/>
            <p:nvPr/>
          </p:nvSpPr>
          <p:spPr>
            <a:xfrm>
              <a:off x="729269" y="4769528"/>
              <a:ext cx="63410" cy="115714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9"/>
            <p:cNvSpPr/>
            <p:nvPr/>
          </p:nvSpPr>
          <p:spPr>
            <a:xfrm>
              <a:off x="792593" y="4785804"/>
              <a:ext cx="77397" cy="84349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9"/>
            <p:cNvSpPr/>
            <p:nvPr/>
          </p:nvSpPr>
          <p:spPr>
            <a:xfrm>
              <a:off x="790219" y="4791569"/>
              <a:ext cx="4408" cy="147080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9"/>
            <p:cNvSpPr/>
            <p:nvPr/>
          </p:nvSpPr>
          <p:spPr>
            <a:xfrm>
              <a:off x="718587" y="4661445"/>
              <a:ext cx="152675" cy="130211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9"/>
            <p:cNvSpPr/>
            <p:nvPr/>
          </p:nvSpPr>
          <p:spPr>
            <a:xfrm>
              <a:off x="679508" y="4714851"/>
              <a:ext cx="106389" cy="89944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9"/>
            <p:cNvSpPr/>
            <p:nvPr/>
          </p:nvSpPr>
          <p:spPr>
            <a:xfrm>
              <a:off x="831079" y="4741215"/>
              <a:ext cx="71633" cy="61121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29"/>
          <p:cNvGrpSpPr/>
          <p:nvPr/>
        </p:nvGrpSpPr>
        <p:grpSpPr>
          <a:xfrm>
            <a:off x="767038" y="4664782"/>
            <a:ext cx="292041" cy="265579"/>
            <a:chOff x="2902325" y="2072636"/>
            <a:chExt cx="187941" cy="170900"/>
          </a:xfrm>
        </p:grpSpPr>
        <p:sp>
          <p:nvSpPr>
            <p:cNvPr id="2233" name="Google Shape;2233;p29"/>
            <p:cNvSpPr/>
            <p:nvPr/>
          </p:nvSpPr>
          <p:spPr>
            <a:xfrm>
              <a:off x="2902325" y="2072636"/>
              <a:ext cx="187941" cy="84772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9"/>
            <p:cNvSpPr/>
            <p:nvPr/>
          </p:nvSpPr>
          <p:spPr>
            <a:xfrm>
              <a:off x="2902325" y="2157322"/>
              <a:ext cx="187347" cy="86214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9"/>
            <p:cNvSpPr/>
            <p:nvPr/>
          </p:nvSpPr>
          <p:spPr>
            <a:xfrm>
              <a:off x="293682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9"/>
            <p:cNvSpPr/>
            <p:nvPr/>
          </p:nvSpPr>
          <p:spPr>
            <a:xfrm>
              <a:off x="293682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9"/>
            <p:cNvSpPr/>
            <p:nvPr/>
          </p:nvSpPr>
          <p:spPr>
            <a:xfrm>
              <a:off x="293682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9"/>
            <p:cNvSpPr/>
            <p:nvPr/>
          </p:nvSpPr>
          <p:spPr>
            <a:xfrm>
              <a:off x="293682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9"/>
            <p:cNvSpPr/>
            <p:nvPr/>
          </p:nvSpPr>
          <p:spPr>
            <a:xfrm>
              <a:off x="293682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9"/>
            <p:cNvSpPr/>
            <p:nvPr/>
          </p:nvSpPr>
          <p:spPr>
            <a:xfrm>
              <a:off x="293682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9"/>
            <p:cNvSpPr/>
            <p:nvPr/>
          </p:nvSpPr>
          <p:spPr>
            <a:xfrm>
              <a:off x="2954459" y="2187501"/>
              <a:ext cx="18989" cy="2839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9"/>
            <p:cNvSpPr/>
            <p:nvPr/>
          </p:nvSpPr>
          <p:spPr>
            <a:xfrm>
              <a:off x="2954459" y="2187501"/>
              <a:ext cx="18989" cy="2839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9"/>
            <p:cNvSpPr/>
            <p:nvPr/>
          </p:nvSpPr>
          <p:spPr>
            <a:xfrm>
              <a:off x="2954459" y="2187501"/>
              <a:ext cx="19582" cy="2839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9"/>
            <p:cNvSpPr/>
            <p:nvPr/>
          </p:nvSpPr>
          <p:spPr>
            <a:xfrm>
              <a:off x="2954459" y="2214628"/>
              <a:ext cx="18989" cy="28229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9"/>
            <p:cNvSpPr/>
            <p:nvPr/>
          </p:nvSpPr>
          <p:spPr>
            <a:xfrm>
              <a:off x="2954459" y="2214628"/>
              <a:ext cx="18989" cy="28229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9"/>
            <p:cNvSpPr/>
            <p:nvPr/>
          </p:nvSpPr>
          <p:spPr>
            <a:xfrm>
              <a:off x="2954459" y="2214628"/>
              <a:ext cx="19582" cy="28229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9"/>
            <p:cNvSpPr/>
            <p:nvPr/>
          </p:nvSpPr>
          <p:spPr>
            <a:xfrm>
              <a:off x="301854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9"/>
            <p:cNvSpPr/>
            <p:nvPr/>
          </p:nvSpPr>
          <p:spPr>
            <a:xfrm>
              <a:off x="301854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9"/>
            <p:cNvSpPr/>
            <p:nvPr/>
          </p:nvSpPr>
          <p:spPr>
            <a:xfrm>
              <a:off x="3018547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9"/>
            <p:cNvSpPr/>
            <p:nvPr/>
          </p:nvSpPr>
          <p:spPr>
            <a:xfrm>
              <a:off x="301854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9"/>
            <p:cNvSpPr/>
            <p:nvPr/>
          </p:nvSpPr>
          <p:spPr>
            <a:xfrm>
              <a:off x="301854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9"/>
            <p:cNvSpPr/>
            <p:nvPr/>
          </p:nvSpPr>
          <p:spPr>
            <a:xfrm>
              <a:off x="3018547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9"/>
            <p:cNvSpPr/>
            <p:nvPr/>
          </p:nvSpPr>
          <p:spPr>
            <a:xfrm>
              <a:off x="3036179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9"/>
            <p:cNvSpPr/>
            <p:nvPr/>
          </p:nvSpPr>
          <p:spPr>
            <a:xfrm>
              <a:off x="3036179" y="2187501"/>
              <a:ext cx="18904" cy="2839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9"/>
            <p:cNvSpPr/>
            <p:nvPr/>
          </p:nvSpPr>
          <p:spPr>
            <a:xfrm>
              <a:off x="3036179" y="2187501"/>
              <a:ext cx="19498" cy="2839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9"/>
            <p:cNvSpPr/>
            <p:nvPr/>
          </p:nvSpPr>
          <p:spPr>
            <a:xfrm>
              <a:off x="3036179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9"/>
            <p:cNvSpPr/>
            <p:nvPr/>
          </p:nvSpPr>
          <p:spPr>
            <a:xfrm>
              <a:off x="3036179" y="2214628"/>
              <a:ext cx="18904" cy="28229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9"/>
            <p:cNvSpPr/>
            <p:nvPr/>
          </p:nvSpPr>
          <p:spPr>
            <a:xfrm>
              <a:off x="3036179" y="2214628"/>
              <a:ext cx="19498" cy="28229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29"/>
          <p:cNvSpPr/>
          <p:nvPr/>
        </p:nvSpPr>
        <p:spPr>
          <a:xfrm>
            <a:off x="8247472" y="447943"/>
            <a:ext cx="615546" cy="183099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29"/>
          <p:cNvSpPr/>
          <p:nvPr/>
        </p:nvSpPr>
        <p:spPr>
          <a:xfrm>
            <a:off x="8614740" y="199613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29"/>
          <p:cNvSpPr/>
          <p:nvPr/>
        </p:nvSpPr>
        <p:spPr>
          <a:xfrm>
            <a:off x="7998542" y="359621"/>
            <a:ext cx="287099" cy="85399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4"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30"/>
          <p:cNvSpPr/>
          <p:nvPr/>
        </p:nvSpPr>
        <p:spPr>
          <a:xfrm>
            <a:off x="180625" y="4739225"/>
            <a:ext cx="726018" cy="199424"/>
          </a:xfrm>
          <a:custGeom>
            <a:avLst/>
            <a:gdLst/>
            <a:ahLst/>
            <a:cxnLst/>
            <a:rect l="l" t="t" r="r" b="b"/>
            <a:pathLst>
              <a:path w="12418" h="3411" extrusionOk="0">
                <a:moveTo>
                  <a:pt x="6110" y="1"/>
                </a:moveTo>
                <a:cubicBezTo>
                  <a:pt x="5063" y="1"/>
                  <a:pt x="4128" y="615"/>
                  <a:pt x="3548" y="1589"/>
                </a:cubicBezTo>
                <a:cubicBezTo>
                  <a:pt x="3301" y="2001"/>
                  <a:pt x="2908" y="2234"/>
                  <a:pt x="2504" y="2234"/>
                </a:cubicBezTo>
                <a:cubicBezTo>
                  <a:pt x="2377" y="2234"/>
                  <a:pt x="2250" y="2212"/>
                  <a:pt x="2125" y="2164"/>
                </a:cubicBezTo>
                <a:cubicBezTo>
                  <a:pt x="1874" y="2073"/>
                  <a:pt x="1601" y="2021"/>
                  <a:pt x="1333" y="2021"/>
                </a:cubicBezTo>
                <a:lnTo>
                  <a:pt x="1151" y="2021"/>
                </a:lnTo>
                <a:cubicBezTo>
                  <a:pt x="433" y="2091"/>
                  <a:pt x="35" y="2722"/>
                  <a:pt x="1" y="3410"/>
                </a:cubicBezTo>
                <a:lnTo>
                  <a:pt x="12417" y="3410"/>
                </a:lnTo>
                <a:cubicBezTo>
                  <a:pt x="12365" y="2722"/>
                  <a:pt x="11985" y="2091"/>
                  <a:pt x="11249" y="2021"/>
                </a:cubicBezTo>
                <a:lnTo>
                  <a:pt x="11068" y="2021"/>
                </a:lnTo>
                <a:cubicBezTo>
                  <a:pt x="10760" y="2021"/>
                  <a:pt x="10471" y="2073"/>
                  <a:pt x="10202" y="2199"/>
                </a:cubicBezTo>
                <a:cubicBezTo>
                  <a:pt x="10052" y="2263"/>
                  <a:pt x="9899" y="2294"/>
                  <a:pt x="9749" y="2294"/>
                </a:cubicBezTo>
                <a:cubicBezTo>
                  <a:pt x="9341" y="2294"/>
                  <a:pt x="8955" y="2064"/>
                  <a:pt x="8705" y="1641"/>
                </a:cubicBezTo>
                <a:cubicBezTo>
                  <a:pt x="8130" y="650"/>
                  <a:pt x="7191" y="1"/>
                  <a:pt x="611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65" name="Google Shape;2265;p30"/>
          <p:cNvGrpSpPr/>
          <p:nvPr/>
        </p:nvGrpSpPr>
        <p:grpSpPr>
          <a:xfrm>
            <a:off x="2043299" y="4938638"/>
            <a:ext cx="2749703" cy="122913"/>
            <a:chOff x="5024149" y="4918613"/>
            <a:chExt cx="2749703" cy="122913"/>
          </a:xfrm>
        </p:grpSpPr>
        <p:sp>
          <p:nvSpPr>
            <p:cNvPr id="2266" name="Google Shape;2266;p30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0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0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0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0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0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0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0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0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0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0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0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0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0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0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0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0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0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0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0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0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0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0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0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6" name="Google Shape;2296;p30"/>
          <p:cNvSpPr/>
          <p:nvPr/>
        </p:nvSpPr>
        <p:spPr>
          <a:xfrm flipH="1">
            <a:off x="-96450" y="4938650"/>
            <a:ext cx="2016300" cy="3219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7" name="Google Shape;2297;p30"/>
          <p:cNvGrpSpPr/>
          <p:nvPr/>
        </p:nvGrpSpPr>
        <p:grpSpPr>
          <a:xfrm>
            <a:off x="955122" y="4366034"/>
            <a:ext cx="280222" cy="572731"/>
            <a:chOff x="684763" y="4011150"/>
            <a:chExt cx="453875" cy="927500"/>
          </a:xfrm>
        </p:grpSpPr>
        <p:sp>
          <p:nvSpPr>
            <p:cNvPr id="2298" name="Google Shape;2298;p30"/>
            <p:cNvSpPr/>
            <p:nvPr/>
          </p:nvSpPr>
          <p:spPr>
            <a:xfrm>
              <a:off x="900663" y="4285675"/>
              <a:ext cx="44150" cy="652975"/>
            </a:xfrm>
            <a:custGeom>
              <a:avLst/>
              <a:gdLst/>
              <a:ahLst/>
              <a:cxnLst/>
              <a:rect l="l" t="t" r="r" b="b"/>
              <a:pathLst>
                <a:path w="1766" h="26119" extrusionOk="0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913313" y="4011150"/>
              <a:ext cx="53125" cy="254200"/>
            </a:xfrm>
            <a:custGeom>
              <a:avLst/>
              <a:gdLst/>
              <a:ahLst/>
              <a:cxnLst/>
              <a:rect l="l" t="t" r="r" b="b"/>
              <a:pathLst>
                <a:path w="2125" h="10168" extrusionOk="0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920438" y="4275725"/>
              <a:ext cx="218200" cy="150150"/>
            </a:xfrm>
            <a:custGeom>
              <a:avLst/>
              <a:gdLst/>
              <a:ahLst/>
              <a:cxnLst/>
              <a:rect l="l" t="t" r="r" b="b"/>
              <a:pathLst>
                <a:path w="8728" h="6006" extrusionOk="0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684763" y="4256350"/>
              <a:ext cx="222725" cy="140625"/>
            </a:xfrm>
            <a:custGeom>
              <a:avLst/>
              <a:gdLst/>
              <a:ahLst/>
              <a:cxnLst/>
              <a:rect l="l" t="t" r="r" b="b"/>
              <a:pathLst>
                <a:path w="8909" h="5625" extrusionOk="0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888013" y="4245000"/>
              <a:ext cx="61350" cy="58400"/>
            </a:xfrm>
            <a:custGeom>
              <a:avLst/>
              <a:gdLst/>
              <a:ahLst/>
              <a:cxnLst/>
              <a:rect l="l" t="t" r="r" b="b"/>
              <a:pathLst>
                <a:path w="2454" h="2336" extrusionOk="0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3" name="Google Shape;2303;p30"/>
          <p:cNvGrpSpPr/>
          <p:nvPr/>
        </p:nvGrpSpPr>
        <p:grpSpPr>
          <a:xfrm>
            <a:off x="1299529" y="4366034"/>
            <a:ext cx="280222" cy="572731"/>
            <a:chOff x="684763" y="4011150"/>
            <a:chExt cx="453875" cy="927500"/>
          </a:xfrm>
        </p:grpSpPr>
        <p:sp>
          <p:nvSpPr>
            <p:cNvPr id="2304" name="Google Shape;2304;p30"/>
            <p:cNvSpPr/>
            <p:nvPr/>
          </p:nvSpPr>
          <p:spPr>
            <a:xfrm>
              <a:off x="900663" y="4285675"/>
              <a:ext cx="44150" cy="652975"/>
            </a:xfrm>
            <a:custGeom>
              <a:avLst/>
              <a:gdLst/>
              <a:ahLst/>
              <a:cxnLst/>
              <a:rect l="l" t="t" r="r" b="b"/>
              <a:pathLst>
                <a:path w="1766" h="26119" extrusionOk="0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913313" y="4011150"/>
              <a:ext cx="53125" cy="254200"/>
            </a:xfrm>
            <a:custGeom>
              <a:avLst/>
              <a:gdLst/>
              <a:ahLst/>
              <a:cxnLst/>
              <a:rect l="l" t="t" r="r" b="b"/>
              <a:pathLst>
                <a:path w="2125" h="10168" extrusionOk="0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920438" y="4275725"/>
              <a:ext cx="218200" cy="150150"/>
            </a:xfrm>
            <a:custGeom>
              <a:avLst/>
              <a:gdLst/>
              <a:ahLst/>
              <a:cxnLst/>
              <a:rect l="l" t="t" r="r" b="b"/>
              <a:pathLst>
                <a:path w="8728" h="6006" extrusionOk="0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684763" y="4256350"/>
              <a:ext cx="222725" cy="140625"/>
            </a:xfrm>
            <a:custGeom>
              <a:avLst/>
              <a:gdLst/>
              <a:ahLst/>
              <a:cxnLst/>
              <a:rect l="l" t="t" r="r" b="b"/>
              <a:pathLst>
                <a:path w="8909" h="5625" extrusionOk="0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888013" y="4245000"/>
              <a:ext cx="61350" cy="58400"/>
            </a:xfrm>
            <a:custGeom>
              <a:avLst/>
              <a:gdLst/>
              <a:ahLst/>
              <a:cxnLst/>
              <a:rect l="l" t="t" r="r" b="b"/>
              <a:pathLst>
                <a:path w="2454" h="2336" extrusionOk="0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30"/>
          <p:cNvGrpSpPr/>
          <p:nvPr/>
        </p:nvGrpSpPr>
        <p:grpSpPr>
          <a:xfrm>
            <a:off x="610715" y="4366034"/>
            <a:ext cx="280222" cy="572731"/>
            <a:chOff x="684763" y="4011150"/>
            <a:chExt cx="453875" cy="927500"/>
          </a:xfrm>
        </p:grpSpPr>
        <p:sp>
          <p:nvSpPr>
            <p:cNvPr id="2310" name="Google Shape;2310;p30"/>
            <p:cNvSpPr/>
            <p:nvPr/>
          </p:nvSpPr>
          <p:spPr>
            <a:xfrm>
              <a:off x="900663" y="4285675"/>
              <a:ext cx="44150" cy="652975"/>
            </a:xfrm>
            <a:custGeom>
              <a:avLst/>
              <a:gdLst/>
              <a:ahLst/>
              <a:cxnLst/>
              <a:rect l="l" t="t" r="r" b="b"/>
              <a:pathLst>
                <a:path w="1766" h="26119" extrusionOk="0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913313" y="4011150"/>
              <a:ext cx="53125" cy="254200"/>
            </a:xfrm>
            <a:custGeom>
              <a:avLst/>
              <a:gdLst/>
              <a:ahLst/>
              <a:cxnLst/>
              <a:rect l="l" t="t" r="r" b="b"/>
              <a:pathLst>
                <a:path w="2125" h="10168" extrusionOk="0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920438" y="4275725"/>
              <a:ext cx="218200" cy="150150"/>
            </a:xfrm>
            <a:custGeom>
              <a:avLst/>
              <a:gdLst/>
              <a:ahLst/>
              <a:cxnLst/>
              <a:rect l="l" t="t" r="r" b="b"/>
              <a:pathLst>
                <a:path w="8728" h="6006" extrusionOk="0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684763" y="4256350"/>
              <a:ext cx="222725" cy="140625"/>
            </a:xfrm>
            <a:custGeom>
              <a:avLst/>
              <a:gdLst/>
              <a:ahLst/>
              <a:cxnLst/>
              <a:rect l="l" t="t" r="r" b="b"/>
              <a:pathLst>
                <a:path w="8909" h="5625" extrusionOk="0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888013" y="4245000"/>
              <a:ext cx="61350" cy="58400"/>
            </a:xfrm>
            <a:custGeom>
              <a:avLst/>
              <a:gdLst/>
              <a:ahLst/>
              <a:cxnLst/>
              <a:rect l="l" t="t" r="r" b="b"/>
              <a:pathLst>
                <a:path w="2454" h="2336" extrusionOk="0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5" name="Google Shape;2315;p30"/>
          <p:cNvGrpSpPr/>
          <p:nvPr/>
        </p:nvGrpSpPr>
        <p:grpSpPr>
          <a:xfrm>
            <a:off x="8789709" y="228915"/>
            <a:ext cx="246888" cy="246888"/>
            <a:chOff x="4396276" y="3156781"/>
            <a:chExt cx="367777" cy="369040"/>
          </a:xfrm>
        </p:grpSpPr>
        <p:sp>
          <p:nvSpPr>
            <p:cNvPr id="2316" name="Google Shape;2316;p30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8" name="Google Shape;2318;p30"/>
          <p:cNvSpPr/>
          <p:nvPr/>
        </p:nvSpPr>
        <p:spPr>
          <a:xfrm>
            <a:off x="7971828" y="238125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30"/>
          <p:cNvSpPr/>
          <p:nvPr/>
        </p:nvSpPr>
        <p:spPr>
          <a:xfrm>
            <a:off x="8852500" y="329559"/>
            <a:ext cx="94149" cy="45600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30"/>
          <p:cNvSpPr/>
          <p:nvPr/>
        </p:nvSpPr>
        <p:spPr>
          <a:xfrm>
            <a:off x="8586600" y="228775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30"/>
          <p:cNvSpPr/>
          <p:nvPr/>
        </p:nvSpPr>
        <p:spPr>
          <a:xfrm>
            <a:off x="8423991" y="626175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631250" y="1026700"/>
            <a:ext cx="58815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19" name="Google Shape;19;p4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"/>
          <p:cNvSpPr/>
          <p:nvPr/>
        </p:nvSpPr>
        <p:spPr>
          <a:xfrm>
            <a:off x="498978" y="274587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167099" y="305853"/>
            <a:ext cx="152272" cy="73749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13225" y="588375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369234" y="4476944"/>
            <a:ext cx="414476" cy="402866"/>
          </a:xfrm>
          <a:custGeom>
            <a:avLst/>
            <a:gdLst/>
            <a:ahLst/>
            <a:cxnLst/>
            <a:rect l="l" t="t" r="r" b="b"/>
            <a:pathLst>
              <a:path w="4431" h="4307" extrusionOk="0">
                <a:moveTo>
                  <a:pt x="2149" y="0"/>
                </a:moveTo>
                <a:cubicBezTo>
                  <a:pt x="2071" y="0"/>
                  <a:pt x="1994" y="21"/>
                  <a:pt x="1927" y="61"/>
                </a:cubicBezTo>
                <a:cubicBezTo>
                  <a:pt x="1438" y="366"/>
                  <a:pt x="1" y="4306"/>
                  <a:pt x="2149" y="4306"/>
                </a:cubicBezTo>
                <a:cubicBezTo>
                  <a:pt x="4431" y="4306"/>
                  <a:pt x="2868" y="366"/>
                  <a:pt x="2371" y="61"/>
                </a:cubicBezTo>
                <a:cubicBezTo>
                  <a:pt x="2305" y="21"/>
                  <a:pt x="2227" y="0"/>
                  <a:pt x="2149" y="0"/>
                </a:cubicBezTo>
                <a:close/>
              </a:path>
            </a:pathLst>
          </a:custGeom>
          <a:solidFill>
            <a:srgbClr val="00B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369234" y="4482556"/>
            <a:ext cx="201111" cy="397254"/>
          </a:xfrm>
          <a:custGeom>
            <a:avLst/>
            <a:gdLst/>
            <a:ahLst/>
            <a:cxnLst/>
            <a:rect l="l" t="t" r="r" b="b"/>
            <a:pathLst>
              <a:path w="2150" h="4247" extrusionOk="0">
                <a:moveTo>
                  <a:pt x="1930" y="0"/>
                </a:moveTo>
                <a:lnTo>
                  <a:pt x="1930" y="0"/>
                </a:lnTo>
                <a:cubicBezTo>
                  <a:pt x="1929" y="0"/>
                  <a:pt x="1928" y="1"/>
                  <a:pt x="1927" y="1"/>
                </a:cubicBezTo>
                <a:cubicBezTo>
                  <a:pt x="1438" y="306"/>
                  <a:pt x="1" y="4246"/>
                  <a:pt x="2149" y="4246"/>
                </a:cubicBezTo>
                <a:cubicBezTo>
                  <a:pt x="2149" y="4246"/>
                  <a:pt x="1609" y="4202"/>
                  <a:pt x="1578" y="2662"/>
                </a:cubicBezTo>
                <a:cubicBezTo>
                  <a:pt x="1542" y="1142"/>
                  <a:pt x="1985" y="0"/>
                  <a:pt x="1930" y="0"/>
                </a:cubicBezTo>
                <a:close/>
              </a:path>
            </a:pathLst>
          </a:custGeom>
          <a:solidFill>
            <a:srgbClr val="00B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563891" y="4659903"/>
            <a:ext cx="29184" cy="278742"/>
          </a:xfrm>
          <a:custGeom>
            <a:avLst/>
            <a:gdLst/>
            <a:ahLst/>
            <a:cxnLst/>
            <a:rect l="l" t="t" r="r" b="b"/>
            <a:pathLst>
              <a:path w="312" h="2980" extrusionOk="0">
                <a:moveTo>
                  <a:pt x="159" y="1"/>
                </a:moveTo>
                <a:cubicBezTo>
                  <a:pt x="158" y="1"/>
                  <a:pt x="157" y="5"/>
                  <a:pt x="157" y="17"/>
                </a:cubicBezTo>
                <a:lnTo>
                  <a:pt x="1" y="2980"/>
                </a:lnTo>
                <a:lnTo>
                  <a:pt x="312" y="2980"/>
                </a:lnTo>
                <a:cubicBezTo>
                  <a:pt x="305" y="1714"/>
                  <a:pt x="187" y="17"/>
                  <a:pt x="164" y="17"/>
                </a:cubicBezTo>
                <a:cubicBezTo>
                  <a:pt x="164" y="17"/>
                  <a:pt x="161" y="1"/>
                  <a:pt x="159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00190" y="4758398"/>
            <a:ext cx="78480" cy="63886"/>
          </a:xfrm>
          <a:custGeom>
            <a:avLst/>
            <a:gdLst/>
            <a:ahLst/>
            <a:cxnLst/>
            <a:rect l="l" t="t" r="r" b="b"/>
            <a:pathLst>
              <a:path w="839" h="683" extrusionOk="0">
                <a:moveTo>
                  <a:pt x="0" y="1"/>
                </a:moveTo>
                <a:lnTo>
                  <a:pt x="0" y="1"/>
                </a:lnTo>
                <a:cubicBezTo>
                  <a:pt x="404" y="662"/>
                  <a:pt x="782" y="682"/>
                  <a:pt x="826" y="682"/>
                </a:cubicBezTo>
                <a:cubicBezTo>
                  <a:pt x="829" y="682"/>
                  <a:pt x="831" y="682"/>
                  <a:pt x="831" y="682"/>
                </a:cubicBezTo>
                <a:lnTo>
                  <a:pt x="838" y="586"/>
                </a:lnTo>
                <a:lnTo>
                  <a:pt x="838" y="586"/>
                </a:lnTo>
                <a:cubicBezTo>
                  <a:pt x="838" y="586"/>
                  <a:pt x="830" y="592"/>
                  <a:pt x="807" y="592"/>
                </a:cubicBezTo>
                <a:cubicBezTo>
                  <a:pt x="757" y="592"/>
                  <a:pt x="639" y="564"/>
                  <a:pt x="386" y="387"/>
                </a:cubicBezTo>
                <a:cubicBezTo>
                  <a:pt x="164" y="230"/>
                  <a:pt x="1" y="1"/>
                  <a:pt x="0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578577" y="4741187"/>
            <a:ext cx="67255" cy="54158"/>
          </a:xfrm>
          <a:custGeom>
            <a:avLst/>
            <a:gdLst/>
            <a:ahLst/>
            <a:cxnLst/>
            <a:rect l="l" t="t" r="r" b="b"/>
            <a:pathLst>
              <a:path w="719" h="579" extrusionOk="0">
                <a:moveTo>
                  <a:pt x="719" y="0"/>
                </a:moveTo>
                <a:lnTo>
                  <a:pt x="719" y="0"/>
                </a:lnTo>
                <a:cubicBezTo>
                  <a:pt x="718" y="0"/>
                  <a:pt x="578" y="192"/>
                  <a:pt x="393" y="325"/>
                </a:cubicBezTo>
                <a:cubicBezTo>
                  <a:pt x="185" y="471"/>
                  <a:pt x="81" y="496"/>
                  <a:pt x="34" y="496"/>
                </a:cubicBezTo>
                <a:cubicBezTo>
                  <a:pt x="9" y="496"/>
                  <a:pt x="0" y="489"/>
                  <a:pt x="0" y="489"/>
                </a:cubicBezTo>
                <a:lnTo>
                  <a:pt x="0" y="489"/>
                </a:lnTo>
                <a:lnTo>
                  <a:pt x="7" y="578"/>
                </a:lnTo>
                <a:cubicBezTo>
                  <a:pt x="7" y="578"/>
                  <a:pt x="8" y="578"/>
                  <a:pt x="9" y="578"/>
                </a:cubicBezTo>
                <a:cubicBezTo>
                  <a:pt x="39" y="578"/>
                  <a:pt x="366" y="565"/>
                  <a:pt x="719" y="0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524510" y="4702369"/>
            <a:ext cx="54160" cy="43682"/>
          </a:xfrm>
          <a:custGeom>
            <a:avLst/>
            <a:gdLst/>
            <a:ahLst/>
            <a:cxnLst/>
            <a:rect l="l" t="t" r="r" b="b"/>
            <a:pathLst>
              <a:path w="579" h="467" extrusionOk="0">
                <a:moveTo>
                  <a:pt x="0" y="1"/>
                </a:moveTo>
                <a:lnTo>
                  <a:pt x="0" y="1"/>
                </a:lnTo>
                <a:cubicBezTo>
                  <a:pt x="295" y="460"/>
                  <a:pt x="562" y="467"/>
                  <a:pt x="577" y="467"/>
                </a:cubicBezTo>
                <a:cubicBezTo>
                  <a:pt x="578" y="467"/>
                  <a:pt x="578" y="467"/>
                  <a:pt x="578" y="467"/>
                </a:cubicBezTo>
                <a:lnTo>
                  <a:pt x="578" y="392"/>
                </a:lnTo>
                <a:cubicBezTo>
                  <a:pt x="578" y="392"/>
                  <a:pt x="572" y="397"/>
                  <a:pt x="555" y="397"/>
                </a:cubicBezTo>
                <a:cubicBezTo>
                  <a:pt x="521" y="397"/>
                  <a:pt x="440" y="377"/>
                  <a:pt x="267" y="259"/>
                </a:cubicBezTo>
                <a:cubicBezTo>
                  <a:pt x="119" y="155"/>
                  <a:pt x="0" y="1"/>
                  <a:pt x="0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154373" y="4483304"/>
            <a:ext cx="241240" cy="305026"/>
          </a:xfrm>
          <a:custGeom>
            <a:avLst/>
            <a:gdLst/>
            <a:ahLst/>
            <a:cxnLst/>
            <a:rect l="l" t="t" r="r" b="b"/>
            <a:pathLst>
              <a:path w="2579" h="3261" extrusionOk="0">
                <a:moveTo>
                  <a:pt x="1290" y="1"/>
                </a:moveTo>
                <a:cubicBezTo>
                  <a:pt x="726" y="1"/>
                  <a:pt x="274" y="452"/>
                  <a:pt x="274" y="1016"/>
                </a:cubicBezTo>
                <a:cubicBezTo>
                  <a:pt x="274" y="1068"/>
                  <a:pt x="281" y="1112"/>
                  <a:pt x="281" y="1157"/>
                </a:cubicBezTo>
                <a:cubicBezTo>
                  <a:pt x="103" y="1379"/>
                  <a:pt x="0" y="1660"/>
                  <a:pt x="0" y="1964"/>
                </a:cubicBezTo>
                <a:cubicBezTo>
                  <a:pt x="0" y="2682"/>
                  <a:pt x="578" y="3260"/>
                  <a:pt x="1290" y="3260"/>
                </a:cubicBezTo>
                <a:cubicBezTo>
                  <a:pt x="2001" y="3260"/>
                  <a:pt x="2579" y="2682"/>
                  <a:pt x="2579" y="1964"/>
                </a:cubicBezTo>
                <a:cubicBezTo>
                  <a:pt x="2579" y="1660"/>
                  <a:pt x="2476" y="1379"/>
                  <a:pt x="2298" y="1157"/>
                </a:cubicBezTo>
                <a:cubicBezTo>
                  <a:pt x="2305" y="1112"/>
                  <a:pt x="2305" y="1068"/>
                  <a:pt x="2305" y="1016"/>
                </a:cubicBezTo>
                <a:cubicBezTo>
                  <a:pt x="2305" y="452"/>
                  <a:pt x="1853" y="1"/>
                  <a:pt x="129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274946" y="4576374"/>
            <a:ext cx="11225" cy="362271"/>
          </a:xfrm>
          <a:custGeom>
            <a:avLst/>
            <a:gdLst/>
            <a:ahLst/>
            <a:cxnLst/>
            <a:rect l="l" t="t" r="r" b="b"/>
            <a:pathLst>
              <a:path w="120" h="3873" extrusionOk="0">
                <a:moveTo>
                  <a:pt x="54" y="0"/>
                </a:moveTo>
                <a:cubicBezTo>
                  <a:pt x="53" y="0"/>
                  <a:pt x="52" y="4"/>
                  <a:pt x="52" y="14"/>
                </a:cubicBezTo>
                <a:lnTo>
                  <a:pt x="1" y="3821"/>
                </a:lnTo>
                <a:cubicBezTo>
                  <a:pt x="1" y="3852"/>
                  <a:pt x="22" y="3873"/>
                  <a:pt x="52" y="3873"/>
                </a:cubicBezTo>
                <a:lnTo>
                  <a:pt x="59" y="3873"/>
                </a:lnTo>
                <a:cubicBezTo>
                  <a:pt x="89" y="3873"/>
                  <a:pt x="120" y="3852"/>
                  <a:pt x="120" y="3821"/>
                </a:cubicBezTo>
                <a:cubicBezTo>
                  <a:pt x="120" y="3821"/>
                  <a:pt x="89" y="14"/>
                  <a:pt x="59" y="14"/>
                </a:cubicBezTo>
                <a:cubicBezTo>
                  <a:pt x="59" y="14"/>
                  <a:pt x="56" y="0"/>
                  <a:pt x="54" y="0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211900" y="4664112"/>
            <a:ext cx="68658" cy="56310"/>
          </a:xfrm>
          <a:custGeom>
            <a:avLst/>
            <a:gdLst/>
            <a:ahLst/>
            <a:cxnLst/>
            <a:rect l="l" t="t" r="r" b="b"/>
            <a:pathLst>
              <a:path w="734" h="602" extrusionOk="0">
                <a:moveTo>
                  <a:pt x="1" y="1"/>
                </a:moveTo>
                <a:lnTo>
                  <a:pt x="1" y="1"/>
                </a:lnTo>
                <a:cubicBezTo>
                  <a:pt x="353" y="583"/>
                  <a:pt x="681" y="602"/>
                  <a:pt x="722" y="602"/>
                </a:cubicBezTo>
                <a:cubicBezTo>
                  <a:pt x="725" y="602"/>
                  <a:pt x="726" y="602"/>
                  <a:pt x="726" y="602"/>
                </a:cubicBezTo>
                <a:lnTo>
                  <a:pt x="733" y="513"/>
                </a:lnTo>
                <a:lnTo>
                  <a:pt x="733" y="513"/>
                </a:lnTo>
                <a:cubicBezTo>
                  <a:pt x="733" y="513"/>
                  <a:pt x="724" y="520"/>
                  <a:pt x="699" y="520"/>
                </a:cubicBezTo>
                <a:cubicBezTo>
                  <a:pt x="651" y="520"/>
                  <a:pt x="544" y="494"/>
                  <a:pt x="333" y="342"/>
                </a:cubicBezTo>
                <a:cubicBezTo>
                  <a:pt x="141" y="202"/>
                  <a:pt x="1" y="1"/>
                  <a:pt x="1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80465" y="4648304"/>
            <a:ext cx="58275" cy="47891"/>
          </a:xfrm>
          <a:custGeom>
            <a:avLst/>
            <a:gdLst/>
            <a:ahLst/>
            <a:cxnLst/>
            <a:rect l="l" t="t" r="r" b="b"/>
            <a:pathLst>
              <a:path w="623" h="512" extrusionOk="0">
                <a:moveTo>
                  <a:pt x="623" y="1"/>
                </a:moveTo>
                <a:cubicBezTo>
                  <a:pt x="622" y="1"/>
                  <a:pt x="496" y="179"/>
                  <a:pt x="335" y="289"/>
                </a:cubicBezTo>
                <a:cubicBezTo>
                  <a:pt x="156" y="420"/>
                  <a:pt x="68" y="443"/>
                  <a:pt x="28" y="443"/>
                </a:cubicBezTo>
                <a:cubicBezTo>
                  <a:pt x="7" y="443"/>
                  <a:pt x="0" y="436"/>
                  <a:pt x="0" y="436"/>
                </a:cubicBezTo>
                <a:lnTo>
                  <a:pt x="0" y="511"/>
                </a:lnTo>
                <a:cubicBezTo>
                  <a:pt x="0" y="511"/>
                  <a:pt x="1" y="511"/>
                  <a:pt x="3" y="511"/>
                </a:cubicBezTo>
                <a:cubicBezTo>
                  <a:pt x="31" y="511"/>
                  <a:pt x="314" y="498"/>
                  <a:pt x="623" y="1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233320" y="4614257"/>
            <a:ext cx="47238" cy="38350"/>
          </a:xfrm>
          <a:custGeom>
            <a:avLst/>
            <a:gdLst/>
            <a:ahLst/>
            <a:cxnLst/>
            <a:rect l="l" t="t" r="r" b="b"/>
            <a:pathLst>
              <a:path w="505" h="410" extrusionOk="0">
                <a:moveTo>
                  <a:pt x="1" y="0"/>
                </a:moveTo>
                <a:lnTo>
                  <a:pt x="1" y="0"/>
                </a:lnTo>
                <a:cubicBezTo>
                  <a:pt x="244" y="397"/>
                  <a:pt x="467" y="409"/>
                  <a:pt x="494" y="409"/>
                </a:cubicBezTo>
                <a:cubicBezTo>
                  <a:pt x="496" y="409"/>
                  <a:pt x="497" y="409"/>
                  <a:pt x="497" y="409"/>
                </a:cubicBezTo>
                <a:lnTo>
                  <a:pt x="504" y="349"/>
                </a:lnTo>
                <a:lnTo>
                  <a:pt x="504" y="349"/>
                </a:lnTo>
                <a:cubicBezTo>
                  <a:pt x="504" y="349"/>
                  <a:pt x="498" y="354"/>
                  <a:pt x="479" y="354"/>
                </a:cubicBezTo>
                <a:cubicBezTo>
                  <a:pt x="446" y="354"/>
                  <a:pt x="374" y="336"/>
                  <a:pt x="230" y="231"/>
                </a:cubicBezTo>
                <a:cubicBezTo>
                  <a:pt x="97" y="143"/>
                  <a:pt x="1" y="0"/>
                  <a:pt x="1" y="0"/>
                </a:cubicBezTo>
                <a:close/>
              </a:path>
            </a:pathLst>
          </a:custGeom>
          <a:solidFill>
            <a:srgbClr val="9E5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37" name="Google Shape;37;p4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7446750" y="4775225"/>
            <a:ext cx="628785" cy="171475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31"/>
          <p:cNvSpPr txBox="1">
            <a:spLocks noGrp="1"/>
          </p:cNvSpPr>
          <p:nvPr>
            <p:ph type="title"/>
          </p:nvPr>
        </p:nvSpPr>
        <p:spPr>
          <a:xfrm>
            <a:off x="713226" y="442163"/>
            <a:ext cx="4883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4" name="Google Shape;2324;p31"/>
          <p:cNvSpPr txBox="1">
            <a:spLocks noGrp="1"/>
          </p:cNvSpPr>
          <p:nvPr>
            <p:ph type="subTitle" idx="1"/>
          </p:nvPr>
        </p:nvSpPr>
        <p:spPr>
          <a:xfrm>
            <a:off x="713225" y="1575825"/>
            <a:ext cx="45900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5" name="Google Shape;2325;p31"/>
          <p:cNvSpPr txBox="1"/>
          <p:nvPr/>
        </p:nvSpPr>
        <p:spPr>
          <a:xfrm>
            <a:off x="754700" y="3206000"/>
            <a:ext cx="2257200" cy="1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Kumbh Sans"/>
                <a:ea typeface="Kumbh Sans"/>
                <a:cs typeface="Kumbh Sans"/>
                <a:sym typeface="Kumbh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1200" b="1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32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8" name="Google Shape;2328;p32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2329" name="Google Shape;2329;p32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2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2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2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32"/>
          <p:cNvGrpSpPr/>
          <p:nvPr/>
        </p:nvGrpSpPr>
        <p:grpSpPr>
          <a:xfrm>
            <a:off x="7513123" y="4476944"/>
            <a:ext cx="629337" cy="461701"/>
            <a:chOff x="4891675" y="2045050"/>
            <a:chExt cx="168200" cy="123400"/>
          </a:xfrm>
        </p:grpSpPr>
        <p:sp>
          <p:nvSpPr>
            <p:cNvPr id="2360" name="Google Shape;2360;p32"/>
            <p:cNvSpPr/>
            <p:nvPr/>
          </p:nvSpPr>
          <p:spPr>
            <a:xfrm>
              <a:off x="4949100" y="2045050"/>
              <a:ext cx="110775" cy="10767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4949100" y="2046550"/>
              <a:ext cx="53750" cy="106175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5001125" y="2093950"/>
              <a:ext cx="7800" cy="74500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4984100" y="2120275"/>
              <a:ext cx="20975" cy="17075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5005050" y="2115675"/>
              <a:ext cx="17975" cy="14475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990600" y="2105300"/>
              <a:ext cx="14475" cy="11675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4891675" y="2046750"/>
              <a:ext cx="64475" cy="81525"/>
            </a:xfrm>
            <a:custGeom>
              <a:avLst/>
              <a:gdLst/>
              <a:ahLst/>
              <a:cxnLst/>
              <a:rect l="l" t="t" r="r" b="b"/>
              <a:pathLst>
                <a:path w="2579" h="3261" extrusionOk="0">
                  <a:moveTo>
                    <a:pt x="1290" y="1"/>
                  </a:moveTo>
                  <a:cubicBezTo>
                    <a:pt x="726" y="1"/>
                    <a:pt x="274" y="452"/>
                    <a:pt x="274" y="1016"/>
                  </a:cubicBezTo>
                  <a:cubicBezTo>
                    <a:pt x="274" y="1068"/>
                    <a:pt x="281" y="1112"/>
                    <a:pt x="281" y="1157"/>
                  </a:cubicBezTo>
                  <a:cubicBezTo>
                    <a:pt x="103" y="1379"/>
                    <a:pt x="0" y="1660"/>
                    <a:pt x="0" y="1964"/>
                  </a:cubicBezTo>
                  <a:cubicBezTo>
                    <a:pt x="0" y="2682"/>
                    <a:pt x="578" y="3260"/>
                    <a:pt x="1290" y="3260"/>
                  </a:cubicBezTo>
                  <a:cubicBezTo>
                    <a:pt x="2001" y="3260"/>
                    <a:pt x="2579" y="2682"/>
                    <a:pt x="2579" y="1964"/>
                  </a:cubicBezTo>
                  <a:cubicBezTo>
                    <a:pt x="2579" y="1660"/>
                    <a:pt x="2476" y="1379"/>
                    <a:pt x="2298" y="1157"/>
                  </a:cubicBezTo>
                  <a:cubicBezTo>
                    <a:pt x="2305" y="1112"/>
                    <a:pt x="2305" y="1068"/>
                    <a:pt x="2305" y="1016"/>
                  </a:cubicBezTo>
                  <a:cubicBezTo>
                    <a:pt x="2305" y="452"/>
                    <a:pt x="1853" y="1"/>
                    <a:pt x="129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4923900" y="2071625"/>
              <a:ext cx="3000" cy="96825"/>
            </a:xfrm>
            <a:custGeom>
              <a:avLst/>
              <a:gdLst/>
              <a:ahLst/>
              <a:cxnLst/>
              <a:rect l="l" t="t" r="r" b="b"/>
              <a:pathLst>
                <a:path w="120" h="3873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1" y="3821"/>
                  </a:lnTo>
                  <a:cubicBezTo>
                    <a:pt x="1" y="3852"/>
                    <a:pt x="22" y="3873"/>
                    <a:pt x="52" y="3873"/>
                  </a:cubicBezTo>
                  <a:lnTo>
                    <a:pt x="59" y="3873"/>
                  </a:lnTo>
                  <a:cubicBezTo>
                    <a:pt x="89" y="3873"/>
                    <a:pt x="120" y="3852"/>
                    <a:pt x="120" y="3821"/>
                  </a:cubicBezTo>
                  <a:cubicBezTo>
                    <a:pt x="120" y="3821"/>
                    <a:pt x="89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4907050" y="2095075"/>
              <a:ext cx="18350" cy="15050"/>
            </a:xfrm>
            <a:custGeom>
              <a:avLst/>
              <a:gdLst/>
              <a:ahLst/>
              <a:cxnLst/>
              <a:rect l="l" t="t" r="r" b="b"/>
              <a:pathLst>
                <a:path w="734" h="602" extrusionOk="0">
                  <a:moveTo>
                    <a:pt x="1" y="1"/>
                  </a:moveTo>
                  <a:lnTo>
                    <a:pt x="1" y="1"/>
                  </a:lnTo>
                  <a:cubicBezTo>
                    <a:pt x="353" y="583"/>
                    <a:pt x="681" y="602"/>
                    <a:pt x="722" y="602"/>
                  </a:cubicBezTo>
                  <a:cubicBezTo>
                    <a:pt x="725" y="602"/>
                    <a:pt x="726" y="602"/>
                    <a:pt x="726" y="602"/>
                  </a:cubicBezTo>
                  <a:lnTo>
                    <a:pt x="733" y="513"/>
                  </a:lnTo>
                  <a:lnTo>
                    <a:pt x="733" y="513"/>
                  </a:lnTo>
                  <a:cubicBezTo>
                    <a:pt x="733" y="513"/>
                    <a:pt x="724" y="520"/>
                    <a:pt x="699" y="520"/>
                  </a:cubicBezTo>
                  <a:cubicBezTo>
                    <a:pt x="651" y="520"/>
                    <a:pt x="544" y="494"/>
                    <a:pt x="333" y="342"/>
                  </a:cubicBezTo>
                  <a:cubicBezTo>
                    <a:pt x="141" y="2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4925375" y="2090850"/>
              <a:ext cx="15575" cy="12800"/>
            </a:xfrm>
            <a:custGeom>
              <a:avLst/>
              <a:gdLst/>
              <a:ahLst/>
              <a:cxnLst/>
              <a:rect l="l" t="t" r="r" b="b"/>
              <a:pathLst>
                <a:path w="623" h="512" extrusionOk="0">
                  <a:moveTo>
                    <a:pt x="623" y="1"/>
                  </a:moveTo>
                  <a:cubicBezTo>
                    <a:pt x="622" y="1"/>
                    <a:pt x="496" y="179"/>
                    <a:pt x="335" y="289"/>
                  </a:cubicBezTo>
                  <a:cubicBezTo>
                    <a:pt x="156" y="420"/>
                    <a:pt x="68" y="443"/>
                    <a:pt x="28" y="443"/>
                  </a:cubicBezTo>
                  <a:cubicBezTo>
                    <a:pt x="7" y="443"/>
                    <a:pt x="0" y="436"/>
                    <a:pt x="0" y="436"/>
                  </a:cubicBezTo>
                  <a:lnTo>
                    <a:pt x="0" y="511"/>
                  </a:lnTo>
                  <a:cubicBezTo>
                    <a:pt x="0" y="511"/>
                    <a:pt x="1" y="511"/>
                    <a:pt x="3" y="511"/>
                  </a:cubicBezTo>
                  <a:cubicBezTo>
                    <a:pt x="31" y="511"/>
                    <a:pt x="314" y="498"/>
                    <a:pt x="6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912775" y="2081750"/>
              <a:ext cx="12625" cy="10250"/>
            </a:xfrm>
            <a:custGeom>
              <a:avLst/>
              <a:gdLst/>
              <a:ahLst/>
              <a:cxnLst/>
              <a:rect l="l" t="t" r="r" b="b"/>
              <a:pathLst>
                <a:path w="505" h="410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397"/>
                    <a:pt x="467" y="409"/>
                    <a:pt x="494" y="409"/>
                  </a:cubicBezTo>
                  <a:cubicBezTo>
                    <a:pt x="496" y="409"/>
                    <a:pt x="497" y="409"/>
                    <a:pt x="497" y="409"/>
                  </a:cubicBezTo>
                  <a:lnTo>
                    <a:pt x="504" y="349"/>
                  </a:lnTo>
                  <a:lnTo>
                    <a:pt x="504" y="349"/>
                  </a:lnTo>
                  <a:cubicBezTo>
                    <a:pt x="504" y="349"/>
                    <a:pt x="498" y="354"/>
                    <a:pt x="479" y="354"/>
                  </a:cubicBezTo>
                  <a:cubicBezTo>
                    <a:pt x="446" y="354"/>
                    <a:pt x="374" y="336"/>
                    <a:pt x="230" y="231"/>
                  </a:cubicBezTo>
                  <a:cubicBezTo>
                    <a:pt x="97" y="1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1" name="Google Shape;2371;p32"/>
          <p:cNvSpPr/>
          <p:nvPr/>
        </p:nvSpPr>
        <p:spPr>
          <a:xfrm>
            <a:off x="8081200" y="4775225"/>
            <a:ext cx="628785" cy="171475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2" name="Google Shape;2372;p32"/>
          <p:cNvGrpSpPr/>
          <p:nvPr/>
        </p:nvGrpSpPr>
        <p:grpSpPr>
          <a:xfrm>
            <a:off x="8040197" y="4366034"/>
            <a:ext cx="280222" cy="572731"/>
            <a:chOff x="684763" y="4011150"/>
            <a:chExt cx="453875" cy="927500"/>
          </a:xfrm>
        </p:grpSpPr>
        <p:sp>
          <p:nvSpPr>
            <p:cNvPr id="2373" name="Google Shape;2373;p32"/>
            <p:cNvSpPr/>
            <p:nvPr/>
          </p:nvSpPr>
          <p:spPr>
            <a:xfrm>
              <a:off x="900663" y="4285675"/>
              <a:ext cx="44150" cy="652975"/>
            </a:xfrm>
            <a:custGeom>
              <a:avLst/>
              <a:gdLst/>
              <a:ahLst/>
              <a:cxnLst/>
              <a:rect l="l" t="t" r="r" b="b"/>
              <a:pathLst>
                <a:path w="1766" h="26119" extrusionOk="0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913313" y="4011150"/>
              <a:ext cx="53125" cy="254200"/>
            </a:xfrm>
            <a:custGeom>
              <a:avLst/>
              <a:gdLst/>
              <a:ahLst/>
              <a:cxnLst/>
              <a:rect l="l" t="t" r="r" b="b"/>
              <a:pathLst>
                <a:path w="2125" h="10168" extrusionOk="0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920438" y="4275725"/>
              <a:ext cx="218200" cy="150150"/>
            </a:xfrm>
            <a:custGeom>
              <a:avLst/>
              <a:gdLst/>
              <a:ahLst/>
              <a:cxnLst/>
              <a:rect l="l" t="t" r="r" b="b"/>
              <a:pathLst>
                <a:path w="8728" h="6006" extrusionOk="0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684763" y="4256350"/>
              <a:ext cx="222725" cy="140625"/>
            </a:xfrm>
            <a:custGeom>
              <a:avLst/>
              <a:gdLst/>
              <a:ahLst/>
              <a:cxnLst/>
              <a:rect l="l" t="t" r="r" b="b"/>
              <a:pathLst>
                <a:path w="8909" h="5625" extrusionOk="0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888013" y="4245000"/>
              <a:ext cx="61350" cy="58400"/>
            </a:xfrm>
            <a:custGeom>
              <a:avLst/>
              <a:gdLst/>
              <a:ahLst/>
              <a:cxnLst/>
              <a:rect l="l" t="t" r="r" b="b"/>
              <a:pathLst>
                <a:path w="2454" h="2336" extrusionOk="0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8" name="Google Shape;2378;p32"/>
          <p:cNvGrpSpPr/>
          <p:nvPr/>
        </p:nvGrpSpPr>
        <p:grpSpPr>
          <a:xfrm>
            <a:off x="8384604" y="4366034"/>
            <a:ext cx="280222" cy="572731"/>
            <a:chOff x="684763" y="4011150"/>
            <a:chExt cx="453875" cy="927500"/>
          </a:xfrm>
        </p:grpSpPr>
        <p:sp>
          <p:nvSpPr>
            <p:cNvPr id="2379" name="Google Shape;2379;p32"/>
            <p:cNvSpPr/>
            <p:nvPr/>
          </p:nvSpPr>
          <p:spPr>
            <a:xfrm>
              <a:off x="900663" y="4285675"/>
              <a:ext cx="44150" cy="652975"/>
            </a:xfrm>
            <a:custGeom>
              <a:avLst/>
              <a:gdLst/>
              <a:ahLst/>
              <a:cxnLst/>
              <a:rect l="l" t="t" r="r" b="b"/>
              <a:pathLst>
                <a:path w="1766" h="26119" extrusionOk="0">
                  <a:moveTo>
                    <a:pt x="217" y="0"/>
                  </a:moveTo>
                  <a:lnTo>
                    <a:pt x="0" y="26118"/>
                  </a:lnTo>
                  <a:lnTo>
                    <a:pt x="1765" y="26118"/>
                  </a:lnTo>
                  <a:lnTo>
                    <a:pt x="1298" y="9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913313" y="4011150"/>
              <a:ext cx="53125" cy="254200"/>
            </a:xfrm>
            <a:custGeom>
              <a:avLst/>
              <a:gdLst/>
              <a:ahLst/>
              <a:cxnLst/>
              <a:rect l="l" t="t" r="r" b="b"/>
              <a:pathLst>
                <a:path w="2125" h="10168" extrusionOk="0">
                  <a:moveTo>
                    <a:pt x="1008" y="1"/>
                  </a:moveTo>
                  <a:lnTo>
                    <a:pt x="0" y="9899"/>
                  </a:lnTo>
                  <a:lnTo>
                    <a:pt x="740" y="10168"/>
                  </a:lnTo>
                  <a:lnTo>
                    <a:pt x="2125" y="8710"/>
                  </a:lnTo>
                  <a:lnTo>
                    <a:pt x="1532" y="41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920438" y="4275725"/>
              <a:ext cx="218200" cy="150150"/>
            </a:xfrm>
            <a:custGeom>
              <a:avLst/>
              <a:gdLst/>
              <a:ahLst/>
              <a:cxnLst/>
              <a:rect l="l" t="t" r="r" b="b"/>
              <a:pathLst>
                <a:path w="8728" h="6006" extrusionOk="0">
                  <a:moveTo>
                    <a:pt x="598" y="0"/>
                  </a:moveTo>
                  <a:lnTo>
                    <a:pt x="1" y="506"/>
                  </a:lnTo>
                  <a:lnTo>
                    <a:pt x="598" y="2453"/>
                  </a:lnTo>
                  <a:lnTo>
                    <a:pt x="8113" y="6005"/>
                  </a:lnTo>
                  <a:lnTo>
                    <a:pt x="8727" y="575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684763" y="4256350"/>
              <a:ext cx="222725" cy="140625"/>
            </a:xfrm>
            <a:custGeom>
              <a:avLst/>
              <a:gdLst/>
              <a:ahLst/>
              <a:cxnLst/>
              <a:rect l="l" t="t" r="r" b="b"/>
              <a:pathLst>
                <a:path w="8909" h="5625" extrusionOk="0">
                  <a:moveTo>
                    <a:pt x="6746" y="1"/>
                  </a:moveTo>
                  <a:lnTo>
                    <a:pt x="74" y="4959"/>
                  </a:lnTo>
                  <a:lnTo>
                    <a:pt x="1" y="5625"/>
                  </a:lnTo>
                  <a:lnTo>
                    <a:pt x="8909" y="1173"/>
                  </a:lnTo>
                  <a:lnTo>
                    <a:pt x="8727" y="377"/>
                  </a:lnTo>
                  <a:lnTo>
                    <a:pt x="6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888013" y="4245000"/>
              <a:ext cx="61350" cy="58400"/>
            </a:xfrm>
            <a:custGeom>
              <a:avLst/>
              <a:gdLst/>
              <a:ahLst/>
              <a:cxnLst/>
              <a:rect l="l" t="t" r="r" b="b"/>
              <a:pathLst>
                <a:path w="2454" h="2336" extrusionOk="0">
                  <a:moveTo>
                    <a:pt x="1223" y="0"/>
                  </a:moveTo>
                  <a:cubicBezTo>
                    <a:pt x="1189" y="0"/>
                    <a:pt x="1155" y="2"/>
                    <a:pt x="1121" y="5"/>
                  </a:cubicBezTo>
                  <a:cubicBezTo>
                    <a:pt x="472" y="74"/>
                    <a:pt x="0" y="654"/>
                    <a:pt x="74" y="1285"/>
                  </a:cubicBezTo>
                  <a:cubicBezTo>
                    <a:pt x="142" y="1889"/>
                    <a:pt x="630" y="2336"/>
                    <a:pt x="1220" y="2336"/>
                  </a:cubicBezTo>
                  <a:cubicBezTo>
                    <a:pt x="1264" y="2336"/>
                    <a:pt x="1309" y="2333"/>
                    <a:pt x="1354" y="2328"/>
                  </a:cubicBezTo>
                  <a:cubicBezTo>
                    <a:pt x="1986" y="2259"/>
                    <a:pt x="2453" y="1696"/>
                    <a:pt x="2401" y="1047"/>
                  </a:cubicBezTo>
                  <a:cubicBezTo>
                    <a:pt x="2332" y="454"/>
                    <a:pt x="1813" y="0"/>
                    <a:pt x="122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3"/>
          <p:cNvSpPr/>
          <p:nvPr/>
        </p:nvSpPr>
        <p:spPr>
          <a:xfrm>
            <a:off x="256052" y="4743375"/>
            <a:ext cx="695594" cy="191076"/>
          </a:xfrm>
          <a:custGeom>
            <a:avLst/>
            <a:gdLst/>
            <a:ahLst/>
            <a:cxnLst/>
            <a:rect l="l" t="t" r="r" b="b"/>
            <a:pathLst>
              <a:path w="12418" h="3411" extrusionOk="0">
                <a:moveTo>
                  <a:pt x="6110" y="1"/>
                </a:moveTo>
                <a:cubicBezTo>
                  <a:pt x="5063" y="1"/>
                  <a:pt x="4128" y="615"/>
                  <a:pt x="3548" y="1589"/>
                </a:cubicBezTo>
                <a:cubicBezTo>
                  <a:pt x="3301" y="2001"/>
                  <a:pt x="2908" y="2234"/>
                  <a:pt x="2504" y="2234"/>
                </a:cubicBezTo>
                <a:cubicBezTo>
                  <a:pt x="2377" y="2234"/>
                  <a:pt x="2250" y="2212"/>
                  <a:pt x="2125" y="2164"/>
                </a:cubicBezTo>
                <a:cubicBezTo>
                  <a:pt x="1874" y="2073"/>
                  <a:pt x="1601" y="2021"/>
                  <a:pt x="1333" y="2021"/>
                </a:cubicBezTo>
                <a:lnTo>
                  <a:pt x="1151" y="2021"/>
                </a:lnTo>
                <a:cubicBezTo>
                  <a:pt x="433" y="2091"/>
                  <a:pt x="35" y="2722"/>
                  <a:pt x="1" y="3410"/>
                </a:cubicBezTo>
                <a:lnTo>
                  <a:pt x="12417" y="3410"/>
                </a:lnTo>
                <a:cubicBezTo>
                  <a:pt x="12365" y="2722"/>
                  <a:pt x="11985" y="2091"/>
                  <a:pt x="11249" y="2021"/>
                </a:cubicBezTo>
                <a:lnTo>
                  <a:pt x="11068" y="2021"/>
                </a:lnTo>
                <a:cubicBezTo>
                  <a:pt x="10760" y="2021"/>
                  <a:pt x="10471" y="2073"/>
                  <a:pt x="10202" y="2199"/>
                </a:cubicBezTo>
                <a:cubicBezTo>
                  <a:pt x="10052" y="2263"/>
                  <a:pt x="9899" y="2294"/>
                  <a:pt x="9749" y="2294"/>
                </a:cubicBezTo>
                <a:cubicBezTo>
                  <a:pt x="9341" y="2294"/>
                  <a:pt x="8955" y="2064"/>
                  <a:pt x="8705" y="1641"/>
                </a:cubicBezTo>
                <a:cubicBezTo>
                  <a:pt x="8130" y="650"/>
                  <a:pt x="7191" y="1"/>
                  <a:pt x="611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6" name="Google Shape;2386;p33"/>
          <p:cNvGrpSpPr/>
          <p:nvPr/>
        </p:nvGrpSpPr>
        <p:grpSpPr>
          <a:xfrm>
            <a:off x="1733274" y="4938638"/>
            <a:ext cx="2749703" cy="122913"/>
            <a:chOff x="5024149" y="4918613"/>
            <a:chExt cx="2749703" cy="122913"/>
          </a:xfrm>
        </p:grpSpPr>
        <p:sp>
          <p:nvSpPr>
            <p:cNvPr id="2387" name="Google Shape;2387;p33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33"/>
          <p:cNvSpPr/>
          <p:nvPr/>
        </p:nvSpPr>
        <p:spPr>
          <a:xfrm flipH="1">
            <a:off x="-379550" y="4938650"/>
            <a:ext cx="2016300" cy="3219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33"/>
          <p:cNvGrpSpPr/>
          <p:nvPr/>
        </p:nvGrpSpPr>
        <p:grpSpPr>
          <a:xfrm>
            <a:off x="749106" y="4323982"/>
            <a:ext cx="695586" cy="614618"/>
            <a:chOff x="1491900" y="512600"/>
            <a:chExt cx="971625" cy="858525"/>
          </a:xfrm>
        </p:grpSpPr>
        <p:sp>
          <p:nvSpPr>
            <p:cNvPr id="2419" name="Google Shape;2419;p33"/>
            <p:cNvSpPr/>
            <p:nvPr/>
          </p:nvSpPr>
          <p:spPr>
            <a:xfrm>
              <a:off x="1942500" y="938450"/>
              <a:ext cx="26200" cy="432675"/>
            </a:xfrm>
            <a:custGeom>
              <a:avLst/>
              <a:gdLst/>
              <a:ahLst/>
              <a:cxnLst/>
              <a:rect l="l" t="t" r="r" b="b"/>
              <a:pathLst>
                <a:path w="1048" h="17307" extrusionOk="0">
                  <a:moveTo>
                    <a:pt x="0" y="1"/>
                  </a:moveTo>
                  <a:lnTo>
                    <a:pt x="0" y="17306"/>
                  </a:lnTo>
                  <a:lnTo>
                    <a:pt x="1047" y="1730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1871750" y="770875"/>
              <a:ext cx="166375" cy="203175"/>
            </a:xfrm>
            <a:custGeom>
              <a:avLst/>
              <a:gdLst/>
              <a:ahLst/>
              <a:cxnLst/>
              <a:rect l="l" t="t" r="r" b="b"/>
              <a:pathLst>
                <a:path w="6655" h="8127" extrusionOk="0">
                  <a:moveTo>
                    <a:pt x="3343" y="1"/>
                  </a:moveTo>
                  <a:cubicBezTo>
                    <a:pt x="3205" y="1"/>
                    <a:pt x="3068" y="73"/>
                    <a:pt x="2995" y="214"/>
                  </a:cubicBezTo>
                  <a:lnTo>
                    <a:pt x="2147" y="1819"/>
                  </a:lnTo>
                  <a:lnTo>
                    <a:pt x="650" y="539"/>
                  </a:lnTo>
                  <a:cubicBezTo>
                    <a:pt x="569" y="474"/>
                    <a:pt x="479" y="444"/>
                    <a:pt x="391" y="444"/>
                  </a:cubicBezTo>
                  <a:cubicBezTo>
                    <a:pt x="187" y="444"/>
                    <a:pt x="1" y="604"/>
                    <a:pt x="1" y="846"/>
                  </a:cubicBezTo>
                  <a:lnTo>
                    <a:pt x="1" y="4791"/>
                  </a:lnTo>
                  <a:cubicBezTo>
                    <a:pt x="1" y="6630"/>
                    <a:pt x="1481" y="8127"/>
                    <a:pt x="3319" y="8127"/>
                  </a:cubicBezTo>
                  <a:cubicBezTo>
                    <a:pt x="5158" y="8127"/>
                    <a:pt x="6655" y="6630"/>
                    <a:pt x="6655" y="4791"/>
                  </a:cubicBezTo>
                  <a:lnTo>
                    <a:pt x="6655" y="716"/>
                  </a:lnTo>
                  <a:cubicBezTo>
                    <a:pt x="6655" y="485"/>
                    <a:pt x="6458" y="330"/>
                    <a:pt x="6252" y="330"/>
                  </a:cubicBezTo>
                  <a:cubicBezTo>
                    <a:pt x="6152" y="330"/>
                    <a:pt x="6050" y="366"/>
                    <a:pt x="5967" y="448"/>
                  </a:cubicBezTo>
                  <a:lnTo>
                    <a:pt x="4691" y="1819"/>
                  </a:lnTo>
                  <a:lnTo>
                    <a:pt x="3678" y="197"/>
                  </a:lnTo>
                  <a:cubicBezTo>
                    <a:pt x="3601" y="65"/>
                    <a:pt x="3472" y="1"/>
                    <a:pt x="334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1881275" y="866750"/>
              <a:ext cx="48275" cy="83400"/>
            </a:xfrm>
            <a:custGeom>
              <a:avLst/>
              <a:gdLst/>
              <a:ahLst/>
              <a:cxnLst/>
              <a:rect l="l" t="t" r="r" b="b"/>
              <a:pathLst>
                <a:path w="1931" h="3336" extrusionOk="0">
                  <a:moveTo>
                    <a:pt x="394" y="0"/>
                  </a:moveTo>
                  <a:cubicBezTo>
                    <a:pt x="178" y="0"/>
                    <a:pt x="1" y="182"/>
                    <a:pt x="1" y="381"/>
                  </a:cubicBezTo>
                  <a:lnTo>
                    <a:pt x="1" y="814"/>
                  </a:lnTo>
                  <a:cubicBezTo>
                    <a:pt x="1" y="1770"/>
                    <a:pt x="468" y="2687"/>
                    <a:pt x="1260" y="3262"/>
                  </a:cubicBezTo>
                  <a:cubicBezTo>
                    <a:pt x="1333" y="3319"/>
                    <a:pt x="1407" y="3336"/>
                    <a:pt x="1476" y="3336"/>
                  </a:cubicBezTo>
                  <a:cubicBezTo>
                    <a:pt x="1606" y="3336"/>
                    <a:pt x="1731" y="3284"/>
                    <a:pt x="1800" y="3176"/>
                  </a:cubicBezTo>
                  <a:cubicBezTo>
                    <a:pt x="1930" y="2994"/>
                    <a:pt x="1891" y="2760"/>
                    <a:pt x="1714" y="2635"/>
                  </a:cubicBezTo>
                  <a:cubicBezTo>
                    <a:pt x="1134" y="2220"/>
                    <a:pt x="775" y="1532"/>
                    <a:pt x="775" y="814"/>
                  </a:cubicBezTo>
                  <a:lnTo>
                    <a:pt x="775" y="381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1881275" y="825325"/>
              <a:ext cx="19400" cy="32900"/>
            </a:xfrm>
            <a:custGeom>
              <a:avLst/>
              <a:gdLst/>
              <a:ahLst/>
              <a:cxnLst/>
              <a:rect l="l" t="t" r="r" b="b"/>
              <a:pathLst>
                <a:path w="776" h="1316" extrusionOk="0">
                  <a:moveTo>
                    <a:pt x="394" y="0"/>
                  </a:moveTo>
                  <a:cubicBezTo>
                    <a:pt x="178" y="0"/>
                    <a:pt x="1" y="182"/>
                    <a:pt x="1" y="377"/>
                  </a:cubicBezTo>
                  <a:lnTo>
                    <a:pt x="1" y="917"/>
                  </a:lnTo>
                  <a:cubicBezTo>
                    <a:pt x="1" y="1134"/>
                    <a:pt x="178" y="1315"/>
                    <a:pt x="394" y="1315"/>
                  </a:cubicBezTo>
                  <a:cubicBezTo>
                    <a:pt x="611" y="1315"/>
                    <a:pt x="775" y="1134"/>
                    <a:pt x="775" y="917"/>
                  </a:cubicBezTo>
                  <a:lnTo>
                    <a:pt x="775" y="377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1964675" y="984175"/>
              <a:ext cx="140075" cy="122775"/>
            </a:xfrm>
            <a:custGeom>
              <a:avLst/>
              <a:gdLst/>
              <a:ahLst/>
              <a:cxnLst/>
              <a:rect l="l" t="t" r="r" b="b"/>
              <a:pathLst>
                <a:path w="5603" h="4911" extrusionOk="0">
                  <a:moveTo>
                    <a:pt x="4357" y="0"/>
                  </a:moveTo>
                  <a:cubicBezTo>
                    <a:pt x="3621" y="0"/>
                    <a:pt x="2707" y="91"/>
                    <a:pt x="1982" y="443"/>
                  </a:cubicBezTo>
                  <a:cubicBezTo>
                    <a:pt x="576" y="1144"/>
                    <a:pt x="0" y="3130"/>
                    <a:pt x="866" y="4298"/>
                  </a:cubicBezTo>
                  <a:cubicBezTo>
                    <a:pt x="883" y="4319"/>
                    <a:pt x="900" y="4337"/>
                    <a:pt x="918" y="4354"/>
                  </a:cubicBezTo>
                  <a:cubicBezTo>
                    <a:pt x="1336" y="4731"/>
                    <a:pt x="1896" y="4911"/>
                    <a:pt x="2473" y="4911"/>
                  </a:cubicBezTo>
                  <a:cubicBezTo>
                    <a:pt x="3385" y="4911"/>
                    <a:pt x="4340" y="4461"/>
                    <a:pt x="4846" y="3632"/>
                  </a:cubicBezTo>
                  <a:cubicBezTo>
                    <a:pt x="5603" y="2442"/>
                    <a:pt x="5603" y="603"/>
                    <a:pt x="5603" y="136"/>
                  </a:cubicBezTo>
                  <a:lnTo>
                    <a:pt x="5603" y="80"/>
                  </a:lnTo>
                  <a:lnTo>
                    <a:pt x="5551" y="80"/>
                  </a:lnTo>
                  <a:cubicBezTo>
                    <a:pt x="5352" y="50"/>
                    <a:pt x="4903" y="0"/>
                    <a:pt x="435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2016900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2000" y="0"/>
                  </a:moveTo>
                  <a:cubicBezTo>
                    <a:pt x="1822" y="0"/>
                    <a:pt x="1641" y="17"/>
                    <a:pt x="1481" y="35"/>
                  </a:cubicBezTo>
                  <a:cubicBezTo>
                    <a:pt x="940" y="74"/>
                    <a:pt x="486" y="182"/>
                    <a:pt x="126" y="359"/>
                  </a:cubicBezTo>
                  <a:cubicBezTo>
                    <a:pt x="36" y="415"/>
                    <a:pt x="1" y="524"/>
                    <a:pt x="36" y="614"/>
                  </a:cubicBezTo>
                  <a:cubicBezTo>
                    <a:pt x="75" y="666"/>
                    <a:pt x="126" y="701"/>
                    <a:pt x="200" y="701"/>
                  </a:cubicBezTo>
                  <a:lnTo>
                    <a:pt x="217" y="701"/>
                  </a:lnTo>
                  <a:cubicBezTo>
                    <a:pt x="235" y="701"/>
                    <a:pt x="252" y="701"/>
                    <a:pt x="291" y="684"/>
                  </a:cubicBezTo>
                  <a:cubicBezTo>
                    <a:pt x="615" y="541"/>
                    <a:pt x="1009" y="433"/>
                    <a:pt x="1498" y="398"/>
                  </a:cubicBezTo>
                  <a:cubicBezTo>
                    <a:pt x="1658" y="377"/>
                    <a:pt x="1822" y="377"/>
                    <a:pt x="2000" y="377"/>
                  </a:cubicBezTo>
                  <a:lnTo>
                    <a:pt x="2091" y="377"/>
                  </a:lnTo>
                  <a:cubicBezTo>
                    <a:pt x="2199" y="377"/>
                    <a:pt x="2290" y="290"/>
                    <a:pt x="2290" y="199"/>
                  </a:cubicBezTo>
                  <a:cubicBezTo>
                    <a:pt x="2290" y="91"/>
                    <a:pt x="2199" y="17"/>
                    <a:pt x="2108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806425" y="984175"/>
              <a:ext cx="140650" cy="122775"/>
            </a:xfrm>
            <a:custGeom>
              <a:avLst/>
              <a:gdLst/>
              <a:ahLst/>
              <a:cxnLst/>
              <a:rect l="l" t="t" r="r" b="b"/>
              <a:pathLst>
                <a:path w="5626" h="4911" extrusionOk="0">
                  <a:moveTo>
                    <a:pt x="1252" y="0"/>
                  </a:moveTo>
                  <a:cubicBezTo>
                    <a:pt x="705" y="0"/>
                    <a:pt x="256" y="50"/>
                    <a:pt x="57" y="80"/>
                  </a:cubicBezTo>
                  <a:lnTo>
                    <a:pt x="18" y="80"/>
                  </a:lnTo>
                  <a:lnTo>
                    <a:pt x="18" y="136"/>
                  </a:lnTo>
                  <a:cubicBezTo>
                    <a:pt x="1" y="603"/>
                    <a:pt x="1" y="2442"/>
                    <a:pt x="758" y="3632"/>
                  </a:cubicBezTo>
                  <a:cubicBezTo>
                    <a:pt x="1267" y="4461"/>
                    <a:pt x="2221" y="4911"/>
                    <a:pt x="3137" y="4911"/>
                  </a:cubicBezTo>
                  <a:cubicBezTo>
                    <a:pt x="3716" y="4911"/>
                    <a:pt x="4281" y="4731"/>
                    <a:pt x="4708" y="4354"/>
                  </a:cubicBezTo>
                  <a:cubicBezTo>
                    <a:pt x="4708" y="4337"/>
                    <a:pt x="4743" y="4319"/>
                    <a:pt x="4743" y="4298"/>
                  </a:cubicBezTo>
                  <a:cubicBezTo>
                    <a:pt x="5625" y="3130"/>
                    <a:pt x="5050" y="1144"/>
                    <a:pt x="3626" y="443"/>
                  </a:cubicBezTo>
                  <a:cubicBezTo>
                    <a:pt x="2902" y="91"/>
                    <a:pt x="1988" y="0"/>
                    <a:pt x="125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1837575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178" y="0"/>
                  </a:moveTo>
                  <a:cubicBezTo>
                    <a:pt x="70" y="17"/>
                    <a:pt x="1" y="91"/>
                    <a:pt x="1" y="199"/>
                  </a:cubicBezTo>
                  <a:cubicBezTo>
                    <a:pt x="1" y="290"/>
                    <a:pt x="70" y="377"/>
                    <a:pt x="178" y="377"/>
                  </a:cubicBezTo>
                  <a:lnTo>
                    <a:pt x="269" y="377"/>
                  </a:lnTo>
                  <a:cubicBezTo>
                    <a:pt x="451" y="377"/>
                    <a:pt x="611" y="377"/>
                    <a:pt x="775" y="398"/>
                  </a:cubicBezTo>
                  <a:cubicBezTo>
                    <a:pt x="1260" y="433"/>
                    <a:pt x="1675" y="541"/>
                    <a:pt x="2000" y="684"/>
                  </a:cubicBezTo>
                  <a:cubicBezTo>
                    <a:pt x="2017" y="701"/>
                    <a:pt x="2034" y="701"/>
                    <a:pt x="2073" y="701"/>
                  </a:cubicBezTo>
                  <a:cubicBezTo>
                    <a:pt x="2142" y="701"/>
                    <a:pt x="2216" y="666"/>
                    <a:pt x="2233" y="614"/>
                  </a:cubicBezTo>
                  <a:cubicBezTo>
                    <a:pt x="2289" y="524"/>
                    <a:pt x="2251" y="415"/>
                    <a:pt x="2164" y="359"/>
                  </a:cubicBezTo>
                  <a:cubicBezTo>
                    <a:pt x="1783" y="182"/>
                    <a:pt x="1333" y="74"/>
                    <a:pt x="810" y="35"/>
                  </a:cubicBezTo>
                  <a:cubicBezTo>
                    <a:pt x="628" y="17"/>
                    <a:pt x="451" y="0"/>
                    <a:pt x="26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22147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2229125" y="555375"/>
              <a:ext cx="128075" cy="105950"/>
            </a:xfrm>
            <a:custGeom>
              <a:avLst/>
              <a:gdLst/>
              <a:ahLst/>
              <a:cxnLst/>
              <a:rect l="l" t="t" r="r" b="b"/>
              <a:pathLst>
                <a:path w="5123" h="4238" extrusionOk="0">
                  <a:moveTo>
                    <a:pt x="3719" y="1"/>
                  </a:moveTo>
                  <a:cubicBezTo>
                    <a:pt x="3459" y="1"/>
                    <a:pt x="3199" y="82"/>
                    <a:pt x="2977" y="250"/>
                  </a:cubicBezTo>
                  <a:lnTo>
                    <a:pt x="649" y="2020"/>
                  </a:lnTo>
                  <a:cubicBezTo>
                    <a:pt x="109" y="2435"/>
                    <a:pt x="0" y="3210"/>
                    <a:pt x="416" y="3751"/>
                  </a:cubicBezTo>
                  <a:cubicBezTo>
                    <a:pt x="660" y="4069"/>
                    <a:pt x="1029" y="4237"/>
                    <a:pt x="1401" y="4237"/>
                  </a:cubicBezTo>
                  <a:cubicBezTo>
                    <a:pt x="1662" y="4237"/>
                    <a:pt x="1924" y="4155"/>
                    <a:pt x="2146" y="3984"/>
                  </a:cubicBezTo>
                  <a:lnTo>
                    <a:pt x="4474" y="2219"/>
                  </a:lnTo>
                  <a:cubicBezTo>
                    <a:pt x="5015" y="1804"/>
                    <a:pt x="5123" y="1029"/>
                    <a:pt x="4707" y="488"/>
                  </a:cubicBezTo>
                  <a:cubicBezTo>
                    <a:pt x="4462" y="169"/>
                    <a:pt x="4092" y="1"/>
                    <a:pt x="37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2242650" y="626075"/>
              <a:ext cx="135750" cy="63650"/>
            </a:xfrm>
            <a:custGeom>
              <a:avLst/>
              <a:gdLst/>
              <a:ahLst/>
              <a:cxnLst/>
              <a:rect l="l" t="t" r="r" b="b"/>
              <a:pathLst>
                <a:path w="5430" h="2546" extrusionOk="0">
                  <a:moveTo>
                    <a:pt x="4181" y="1"/>
                  </a:moveTo>
                  <a:cubicBezTo>
                    <a:pt x="4170" y="1"/>
                    <a:pt x="4160" y="1"/>
                    <a:pt x="4149" y="1"/>
                  </a:cubicBezTo>
                  <a:lnTo>
                    <a:pt x="1229" y="75"/>
                  </a:lnTo>
                  <a:cubicBezTo>
                    <a:pt x="541" y="92"/>
                    <a:pt x="0" y="650"/>
                    <a:pt x="22" y="1338"/>
                  </a:cubicBezTo>
                  <a:cubicBezTo>
                    <a:pt x="39" y="2011"/>
                    <a:pt x="597" y="2545"/>
                    <a:pt x="1266" y="2545"/>
                  </a:cubicBezTo>
                  <a:cubicBezTo>
                    <a:pt x="1277" y="2545"/>
                    <a:pt x="1287" y="2545"/>
                    <a:pt x="1298" y="2545"/>
                  </a:cubicBezTo>
                  <a:lnTo>
                    <a:pt x="4218" y="2471"/>
                  </a:lnTo>
                  <a:cubicBezTo>
                    <a:pt x="4906" y="2454"/>
                    <a:pt x="5430" y="1896"/>
                    <a:pt x="5430" y="1208"/>
                  </a:cubicBezTo>
                  <a:cubicBezTo>
                    <a:pt x="5408" y="535"/>
                    <a:pt x="4851" y="1"/>
                    <a:pt x="41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2230525" y="656550"/>
              <a:ext cx="130250" cy="103625"/>
            </a:xfrm>
            <a:custGeom>
              <a:avLst/>
              <a:gdLst/>
              <a:ahLst/>
              <a:cxnLst/>
              <a:rect l="l" t="t" r="r" b="b"/>
              <a:pathLst>
                <a:path w="5210" h="4145" extrusionOk="0">
                  <a:moveTo>
                    <a:pt x="1400" y="1"/>
                  </a:moveTo>
                  <a:cubicBezTo>
                    <a:pt x="1009" y="1"/>
                    <a:pt x="622" y="187"/>
                    <a:pt x="377" y="530"/>
                  </a:cubicBezTo>
                  <a:cubicBezTo>
                    <a:pt x="1" y="1110"/>
                    <a:pt x="143" y="1867"/>
                    <a:pt x="701" y="2260"/>
                  </a:cubicBezTo>
                  <a:lnTo>
                    <a:pt x="3103" y="3922"/>
                  </a:lnTo>
                  <a:cubicBezTo>
                    <a:pt x="3317" y="4073"/>
                    <a:pt x="3563" y="4145"/>
                    <a:pt x="3807" y="4145"/>
                  </a:cubicBezTo>
                  <a:cubicBezTo>
                    <a:pt x="4199" y="4145"/>
                    <a:pt x="4588" y="3959"/>
                    <a:pt x="4833" y="3615"/>
                  </a:cubicBezTo>
                  <a:cubicBezTo>
                    <a:pt x="5210" y="3039"/>
                    <a:pt x="5067" y="2282"/>
                    <a:pt x="4509" y="1884"/>
                  </a:cubicBezTo>
                  <a:lnTo>
                    <a:pt x="2108" y="227"/>
                  </a:lnTo>
                  <a:cubicBezTo>
                    <a:pt x="1893" y="74"/>
                    <a:pt x="1645" y="1"/>
                    <a:pt x="14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2207050" y="674925"/>
              <a:ext cx="93800" cy="130625"/>
            </a:xfrm>
            <a:custGeom>
              <a:avLst/>
              <a:gdLst/>
              <a:ahLst/>
              <a:cxnLst/>
              <a:rect l="l" t="t" r="r" b="b"/>
              <a:pathLst>
                <a:path w="3752" h="5225" extrusionOk="0">
                  <a:moveTo>
                    <a:pt x="1383" y="1"/>
                  </a:moveTo>
                  <a:cubicBezTo>
                    <a:pt x="1248" y="1"/>
                    <a:pt x="1110" y="22"/>
                    <a:pt x="974" y="67"/>
                  </a:cubicBezTo>
                  <a:cubicBezTo>
                    <a:pt x="325" y="301"/>
                    <a:pt x="1" y="1006"/>
                    <a:pt x="217" y="1655"/>
                  </a:cubicBezTo>
                  <a:lnTo>
                    <a:pt x="1191" y="4394"/>
                  </a:lnTo>
                  <a:cubicBezTo>
                    <a:pt x="1374" y="4904"/>
                    <a:pt x="1850" y="5224"/>
                    <a:pt x="2351" y="5224"/>
                  </a:cubicBezTo>
                  <a:cubicBezTo>
                    <a:pt x="2488" y="5224"/>
                    <a:pt x="2626" y="5201"/>
                    <a:pt x="2761" y="5151"/>
                  </a:cubicBezTo>
                  <a:cubicBezTo>
                    <a:pt x="3410" y="4935"/>
                    <a:pt x="3752" y="4229"/>
                    <a:pt x="3518" y="3580"/>
                  </a:cubicBezTo>
                  <a:lnTo>
                    <a:pt x="2562" y="825"/>
                  </a:lnTo>
                  <a:cubicBezTo>
                    <a:pt x="2377" y="311"/>
                    <a:pt x="1897" y="1"/>
                    <a:pt x="13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156125" y="675675"/>
              <a:ext cx="90225" cy="131675"/>
            </a:xfrm>
            <a:custGeom>
              <a:avLst/>
              <a:gdLst/>
              <a:ahLst/>
              <a:cxnLst/>
              <a:rect l="l" t="t" r="r" b="b"/>
              <a:pathLst>
                <a:path w="3609" h="5267" extrusionOk="0">
                  <a:moveTo>
                    <a:pt x="2217" y="0"/>
                  </a:moveTo>
                  <a:cubicBezTo>
                    <a:pt x="1688" y="0"/>
                    <a:pt x="1195" y="342"/>
                    <a:pt x="1047" y="885"/>
                  </a:cubicBezTo>
                  <a:lnTo>
                    <a:pt x="199" y="3680"/>
                  </a:lnTo>
                  <a:cubicBezTo>
                    <a:pt x="0" y="4329"/>
                    <a:pt x="381" y="5030"/>
                    <a:pt x="1030" y="5212"/>
                  </a:cubicBezTo>
                  <a:cubicBezTo>
                    <a:pt x="1153" y="5249"/>
                    <a:pt x="1277" y="5266"/>
                    <a:pt x="1398" y="5266"/>
                  </a:cubicBezTo>
                  <a:cubicBezTo>
                    <a:pt x="1932" y="5266"/>
                    <a:pt x="2416" y="4924"/>
                    <a:pt x="2579" y="4381"/>
                  </a:cubicBezTo>
                  <a:lnTo>
                    <a:pt x="3409" y="1586"/>
                  </a:lnTo>
                  <a:cubicBezTo>
                    <a:pt x="3608" y="937"/>
                    <a:pt x="3228" y="254"/>
                    <a:pt x="2579" y="55"/>
                  </a:cubicBezTo>
                  <a:cubicBezTo>
                    <a:pt x="2459" y="18"/>
                    <a:pt x="2337" y="0"/>
                    <a:pt x="221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2093925" y="658600"/>
              <a:ext cx="128075" cy="106075"/>
            </a:xfrm>
            <a:custGeom>
              <a:avLst/>
              <a:gdLst/>
              <a:ahLst/>
              <a:cxnLst/>
              <a:rect l="l" t="t" r="r" b="b"/>
              <a:pathLst>
                <a:path w="5123" h="4243" extrusionOk="0">
                  <a:moveTo>
                    <a:pt x="3722" y="0"/>
                  </a:moveTo>
                  <a:cubicBezTo>
                    <a:pt x="3461" y="0"/>
                    <a:pt x="3199" y="82"/>
                    <a:pt x="2977" y="253"/>
                  </a:cubicBezTo>
                  <a:lnTo>
                    <a:pt x="649" y="2018"/>
                  </a:lnTo>
                  <a:cubicBezTo>
                    <a:pt x="109" y="2434"/>
                    <a:pt x="0" y="3208"/>
                    <a:pt x="416" y="3766"/>
                  </a:cubicBezTo>
                  <a:cubicBezTo>
                    <a:pt x="657" y="4080"/>
                    <a:pt x="1018" y="4242"/>
                    <a:pt x="1385" y="4242"/>
                  </a:cubicBezTo>
                  <a:cubicBezTo>
                    <a:pt x="1651" y="4242"/>
                    <a:pt x="1919" y="4157"/>
                    <a:pt x="2146" y="3983"/>
                  </a:cubicBezTo>
                  <a:lnTo>
                    <a:pt x="4474" y="2217"/>
                  </a:lnTo>
                  <a:cubicBezTo>
                    <a:pt x="5015" y="1802"/>
                    <a:pt x="5123" y="1028"/>
                    <a:pt x="4707" y="487"/>
                  </a:cubicBezTo>
                  <a:cubicBezTo>
                    <a:pt x="4463" y="168"/>
                    <a:pt x="4094" y="0"/>
                    <a:pt x="372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2072825" y="630200"/>
              <a:ext cx="135675" cy="63525"/>
            </a:xfrm>
            <a:custGeom>
              <a:avLst/>
              <a:gdLst/>
              <a:ahLst/>
              <a:cxnLst/>
              <a:rect l="l" t="t" r="r" b="b"/>
              <a:pathLst>
                <a:path w="5427" h="2541" extrusionOk="0">
                  <a:moveTo>
                    <a:pt x="4177" y="0"/>
                  </a:moveTo>
                  <a:cubicBezTo>
                    <a:pt x="4167" y="0"/>
                    <a:pt x="4156" y="0"/>
                    <a:pt x="4145" y="0"/>
                  </a:cubicBezTo>
                  <a:lnTo>
                    <a:pt x="1225" y="70"/>
                  </a:lnTo>
                  <a:cubicBezTo>
                    <a:pt x="542" y="91"/>
                    <a:pt x="1" y="649"/>
                    <a:pt x="18" y="1333"/>
                  </a:cubicBezTo>
                  <a:cubicBezTo>
                    <a:pt x="35" y="2006"/>
                    <a:pt x="576" y="2540"/>
                    <a:pt x="1245" y="2540"/>
                  </a:cubicBezTo>
                  <a:cubicBezTo>
                    <a:pt x="1256" y="2540"/>
                    <a:pt x="1266" y="2540"/>
                    <a:pt x="1277" y="2540"/>
                  </a:cubicBezTo>
                  <a:lnTo>
                    <a:pt x="4197" y="2471"/>
                  </a:lnTo>
                  <a:cubicBezTo>
                    <a:pt x="4885" y="2449"/>
                    <a:pt x="5426" y="1891"/>
                    <a:pt x="5409" y="1207"/>
                  </a:cubicBezTo>
                  <a:cubicBezTo>
                    <a:pt x="5387" y="535"/>
                    <a:pt x="4846" y="0"/>
                    <a:pt x="417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2090350" y="560000"/>
              <a:ext cx="130675" cy="103325"/>
            </a:xfrm>
            <a:custGeom>
              <a:avLst/>
              <a:gdLst/>
              <a:ahLst/>
              <a:cxnLst/>
              <a:rect l="l" t="t" r="r" b="b"/>
              <a:pathLst>
                <a:path w="5227" h="4133" extrusionOk="0">
                  <a:moveTo>
                    <a:pt x="1419" y="1"/>
                  </a:moveTo>
                  <a:cubicBezTo>
                    <a:pt x="1023" y="1"/>
                    <a:pt x="633" y="189"/>
                    <a:pt x="399" y="537"/>
                  </a:cubicBezTo>
                  <a:cubicBezTo>
                    <a:pt x="1" y="1095"/>
                    <a:pt x="143" y="1870"/>
                    <a:pt x="706" y="2250"/>
                  </a:cubicBezTo>
                  <a:lnTo>
                    <a:pt x="3120" y="3907"/>
                  </a:lnTo>
                  <a:cubicBezTo>
                    <a:pt x="3334" y="4060"/>
                    <a:pt x="3577" y="4132"/>
                    <a:pt x="3818" y="4132"/>
                  </a:cubicBezTo>
                  <a:cubicBezTo>
                    <a:pt x="4205" y="4132"/>
                    <a:pt x="4588" y="3944"/>
                    <a:pt x="4833" y="3600"/>
                  </a:cubicBezTo>
                  <a:cubicBezTo>
                    <a:pt x="5227" y="3042"/>
                    <a:pt x="5084" y="2268"/>
                    <a:pt x="4526" y="1870"/>
                  </a:cubicBezTo>
                  <a:lnTo>
                    <a:pt x="2112" y="213"/>
                  </a:lnTo>
                  <a:cubicBezTo>
                    <a:pt x="1900" y="69"/>
                    <a:pt x="1659" y="1"/>
                    <a:pt x="14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2150275" y="514325"/>
              <a:ext cx="94225" cy="130825"/>
            </a:xfrm>
            <a:custGeom>
              <a:avLst/>
              <a:gdLst/>
              <a:ahLst/>
              <a:cxnLst/>
              <a:rect l="l" t="t" r="r" b="b"/>
              <a:pathLst>
                <a:path w="3769" h="5233" extrusionOk="0">
                  <a:moveTo>
                    <a:pt x="1412" y="0"/>
                  </a:moveTo>
                  <a:cubicBezTo>
                    <a:pt x="1273" y="0"/>
                    <a:pt x="1131" y="24"/>
                    <a:pt x="991" y="75"/>
                  </a:cubicBezTo>
                  <a:cubicBezTo>
                    <a:pt x="342" y="292"/>
                    <a:pt x="0" y="1010"/>
                    <a:pt x="234" y="1642"/>
                  </a:cubicBezTo>
                  <a:lnTo>
                    <a:pt x="1207" y="4402"/>
                  </a:lnTo>
                  <a:cubicBezTo>
                    <a:pt x="1378" y="4912"/>
                    <a:pt x="1850" y="5232"/>
                    <a:pt x="2360" y="5232"/>
                  </a:cubicBezTo>
                  <a:cubicBezTo>
                    <a:pt x="2498" y="5232"/>
                    <a:pt x="2639" y="5209"/>
                    <a:pt x="2778" y="5159"/>
                  </a:cubicBezTo>
                  <a:cubicBezTo>
                    <a:pt x="3427" y="4943"/>
                    <a:pt x="3769" y="4220"/>
                    <a:pt x="3535" y="3588"/>
                  </a:cubicBezTo>
                  <a:lnTo>
                    <a:pt x="2562" y="833"/>
                  </a:lnTo>
                  <a:cubicBezTo>
                    <a:pt x="2392" y="323"/>
                    <a:pt x="1921" y="0"/>
                    <a:pt x="14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2166925" y="607300"/>
              <a:ext cx="117275" cy="105200"/>
            </a:xfrm>
            <a:custGeom>
              <a:avLst/>
              <a:gdLst/>
              <a:ahLst/>
              <a:cxnLst/>
              <a:rect l="l" t="t" r="r" b="b"/>
              <a:pathLst>
                <a:path w="4691" h="4208" extrusionOk="0">
                  <a:moveTo>
                    <a:pt x="2364" y="1"/>
                  </a:moveTo>
                  <a:cubicBezTo>
                    <a:pt x="1451" y="1"/>
                    <a:pt x="614" y="591"/>
                    <a:pt x="347" y="1509"/>
                  </a:cubicBezTo>
                  <a:cubicBezTo>
                    <a:pt x="1" y="2608"/>
                    <a:pt x="632" y="3780"/>
                    <a:pt x="1753" y="4122"/>
                  </a:cubicBezTo>
                  <a:cubicBezTo>
                    <a:pt x="1952" y="4180"/>
                    <a:pt x="2152" y="4208"/>
                    <a:pt x="2349" y="4208"/>
                  </a:cubicBezTo>
                  <a:cubicBezTo>
                    <a:pt x="3255" y="4208"/>
                    <a:pt x="4085" y="3623"/>
                    <a:pt x="4366" y="2716"/>
                  </a:cubicBezTo>
                  <a:cubicBezTo>
                    <a:pt x="4690" y="1600"/>
                    <a:pt x="4059" y="428"/>
                    <a:pt x="2960" y="86"/>
                  </a:cubicBezTo>
                  <a:cubicBezTo>
                    <a:pt x="2761" y="28"/>
                    <a:pt x="256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227825" y="817125"/>
              <a:ext cx="231700" cy="176500"/>
            </a:xfrm>
            <a:custGeom>
              <a:avLst/>
              <a:gdLst/>
              <a:ahLst/>
              <a:cxnLst/>
              <a:rect l="l" t="t" r="r" b="b"/>
              <a:pathLst>
                <a:path w="9268" h="7060" extrusionOk="0">
                  <a:moveTo>
                    <a:pt x="7780" y="0"/>
                  </a:moveTo>
                  <a:cubicBezTo>
                    <a:pt x="6547" y="0"/>
                    <a:pt x="4745" y="205"/>
                    <a:pt x="2903" y="1137"/>
                  </a:cubicBezTo>
                  <a:cubicBezTo>
                    <a:pt x="0" y="2600"/>
                    <a:pt x="1424" y="5053"/>
                    <a:pt x="1805" y="5611"/>
                  </a:cubicBezTo>
                  <a:cubicBezTo>
                    <a:pt x="1805" y="5611"/>
                    <a:pt x="1822" y="5645"/>
                    <a:pt x="1839" y="5680"/>
                  </a:cubicBezTo>
                  <a:cubicBezTo>
                    <a:pt x="1874" y="5719"/>
                    <a:pt x="1891" y="5736"/>
                    <a:pt x="1891" y="5736"/>
                  </a:cubicBezTo>
                  <a:cubicBezTo>
                    <a:pt x="2172" y="6076"/>
                    <a:pt x="3099" y="7060"/>
                    <a:pt x="4320" y="7060"/>
                  </a:cubicBezTo>
                  <a:cubicBezTo>
                    <a:pt x="4981" y="7060"/>
                    <a:pt x="5729" y="6771"/>
                    <a:pt x="6507" y="5935"/>
                  </a:cubicBezTo>
                  <a:cubicBezTo>
                    <a:pt x="8653" y="3625"/>
                    <a:pt x="9159" y="960"/>
                    <a:pt x="9246" y="220"/>
                  </a:cubicBezTo>
                  <a:cubicBezTo>
                    <a:pt x="9246" y="220"/>
                    <a:pt x="9268" y="129"/>
                    <a:pt x="9268" y="112"/>
                  </a:cubicBezTo>
                  <a:lnTo>
                    <a:pt x="9177" y="95"/>
                  </a:lnTo>
                  <a:cubicBezTo>
                    <a:pt x="8921" y="57"/>
                    <a:pt x="8430" y="0"/>
                    <a:pt x="778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2280500" y="835425"/>
              <a:ext cx="158250" cy="118850"/>
            </a:xfrm>
            <a:custGeom>
              <a:avLst/>
              <a:gdLst/>
              <a:ahLst/>
              <a:cxnLst/>
              <a:rect l="l" t="t" r="r" b="b"/>
              <a:pathLst>
                <a:path w="6330" h="4754" extrusionOk="0">
                  <a:moveTo>
                    <a:pt x="6231" y="0"/>
                  </a:moveTo>
                  <a:cubicBezTo>
                    <a:pt x="6211" y="0"/>
                    <a:pt x="6189" y="4"/>
                    <a:pt x="6166" y="12"/>
                  </a:cubicBezTo>
                  <a:lnTo>
                    <a:pt x="57" y="4606"/>
                  </a:lnTo>
                  <a:cubicBezTo>
                    <a:pt x="22" y="4623"/>
                    <a:pt x="0" y="4680"/>
                    <a:pt x="39" y="4714"/>
                  </a:cubicBezTo>
                  <a:cubicBezTo>
                    <a:pt x="57" y="4753"/>
                    <a:pt x="74" y="4753"/>
                    <a:pt x="109" y="4753"/>
                  </a:cubicBezTo>
                  <a:cubicBezTo>
                    <a:pt x="130" y="4753"/>
                    <a:pt x="147" y="4753"/>
                    <a:pt x="165" y="4732"/>
                  </a:cubicBezTo>
                  <a:lnTo>
                    <a:pt x="6274" y="154"/>
                  </a:lnTo>
                  <a:cubicBezTo>
                    <a:pt x="6313" y="120"/>
                    <a:pt x="6330" y="63"/>
                    <a:pt x="6295" y="29"/>
                  </a:cubicBezTo>
                  <a:cubicBezTo>
                    <a:pt x="6283" y="9"/>
                    <a:pt x="6260" y="0"/>
                    <a:pt x="6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2345400" y="851500"/>
              <a:ext cx="5975" cy="54525"/>
            </a:xfrm>
            <a:custGeom>
              <a:avLst/>
              <a:gdLst/>
              <a:ahLst/>
              <a:cxnLst/>
              <a:rect l="l" t="t" r="r" b="b"/>
              <a:pathLst>
                <a:path w="239" h="2181" extrusionOk="0">
                  <a:moveTo>
                    <a:pt x="165" y="0"/>
                  </a:moveTo>
                  <a:cubicBezTo>
                    <a:pt x="108" y="0"/>
                    <a:pt x="74" y="35"/>
                    <a:pt x="74" y="87"/>
                  </a:cubicBezTo>
                  <a:lnTo>
                    <a:pt x="0" y="2090"/>
                  </a:lnTo>
                  <a:cubicBezTo>
                    <a:pt x="0" y="2142"/>
                    <a:pt x="39" y="2181"/>
                    <a:pt x="91" y="2181"/>
                  </a:cubicBezTo>
                  <a:cubicBezTo>
                    <a:pt x="147" y="2181"/>
                    <a:pt x="182" y="2142"/>
                    <a:pt x="182" y="2090"/>
                  </a:cubicBezTo>
                  <a:lnTo>
                    <a:pt x="238" y="87"/>
                  </a:lnTo>
                  <a:cubicBezTo>
                    <a:pt x="238" y="35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2301275" y="884800"/>
              <a:ext cx="5850" cy="54550"/>
            </a:xfrm>
            <a:custGeom>
              <a:avLst/>
              <a:gdLst/>
              <a:ahLst/>
              <a:cxnLst/>
              <a:rect l="l" t="t" r="r" b="b"/>
              <a:pathLst>
                <a:path w="234" h="2182" extrusionOk="0">
                  <a:moveTo>
                    <a:pt x="143" y="1"/>
                  </a:moveTo>
                  <a:cubicBezTo>
                    <a:pt x="108" y="1"/>
                    <a:pt x="74" y="35"/>
                    <a:pt x="56" y="74"/>
                  </a:cubicBezTo>
                  <a:lnTo>
                    <a:pt x="0" y="2090"/>
                  </a:lnTo>
                  <a:cubicBezTo>
                    <a:pt x="0" y="2129"/>
                    <a:pt x="35" y="2181"/>
                    <a:pt x="91" y="2181"/>
                  </a:cubicBezTo>
                  <a:cubicBezTo>
                    <a:pt x="126" y="2181"/>
                    <a:pt x="164" y="2147"/>
                    <a:pt x="164" y="2090"/>
                  </a:cubicBezTo>
                  <a:lnTo>
                    <a:pt x="234" y="92"/>
                  </a:lnTo>
                  <a:cubicBezTo>
                    <a:pt x="234" y="35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2345400" y="901900"/>
              <a:ext cx="53675" cy="16675"/>
            </a:xfrm>
            <a:custGeom>
              <a:avLst/>
              <a:gdLst/>
              <a:ahLst/>
              <a:cxnLst/>
              <a:rect l="l" t="t" r="r" b="b"/>
              <a:pathLst>
                <a:path w="2147" h="667" extrusionOk="0">
                  <a:moveTo>
                    <a:pt x="130" y="0"/>
                  </a:moveTo>
                  <a:cubicBezTo>
                    <a:pt x="74" y="0"/>
                    <a:pt x="39" y="18"/>
                    <a:pt x="22" y="74"/>
                  </a:cubicBezTo>
                  <a:cubicBezTo>
                    <a:pt x="0" y="108"/>
                    <a:pt x="39" y="165"/>
                    <a:pt x="74" y="165"/>
                  </a:cubicBezTo>
                  <a:lnTo>
                    <a:pt x="2021" y="667"/>
                  </a:lnTo>
                  <a:lnTo>
                    <a:pt x="2038" y="667"/>
                  </a:lnTo>
                  <a:cubicBezTo>
                    <a:pt x="2077" y="667"/>
                    <a:pt x="2112" y="649"/>
                    <a:pt x="2129" y="615"/>
                  </a:cubicBezTo>
                  <a:cubicBezTo>
                    <a:pt x="2146" y="558"/>
                    <a:pt x="2112" y="524"/>
                    <a:pt x="2055" y="50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2301275" y="935150"/>
              <a:ext cx="53225" cy="16850"/>
            </a:xfrm>
            <a:custGeom>
              <a:avLst/>
              <a:gdLst/>
              <a:ahLst/>
              <a:cxnLst/>
              <a:rect l="l" t="t" r="r" b="b"/>
              <a:pathLst>
                <a:path w="2129" h="674" extrusionOk="0">
                  <a:moveTo>
                    <a:pt x="85" y="1"/>
                  </a:moveTo>
                  <a:cubicBezTo>
                    <a:pt x="53" y="1"/>
                    <a:pt x="17" y="31"/>
                    <a:pt x="17" y="59"/>
                  </a:cubicBezTo>
                  <a:cubicBezTo>
                    <a:pt x="0" y="115"/>
                    <a:pt x="17" y="150"/>
                    <a:pt x="74" y="167"/>
                  </a:cubicBezTo>
                  <a:lnTo>
                    <a:pt x="2020" y="673"/>
                  </a:lnTo>
                  <a:lnTo>
                    <a:pt x="2038" y="673"/>
                  </a:lnTo>
                  <a:cubicBezTo>
                    <a:pt x="2072" y="673"/>
                    <a:pt x="2111" y="656"/>
                    <a:pt x="2129" y="617"/>
                  </a:cubicBezTo>
                  <a:cubicBezTo>
                    <a:pt x="2129" y="565"/>
                    <a:pt x="2111" y="509"/>
                    <a:pt x="2055" y="509"/>
                  </a:cubicBezTo>
                  <a:lnTo>
                    <a:pt x="108" y="7"/>
                  </a:lnTo>
                  <a:cubicBezTo>
                    <a:pt x="101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2353500" y="827600"/>
              <a:ext cx="64925" cy="20675"/>
            </a:xfrm>
            <a:custGeom>
              <a:avLst/>
              <a:gdLst/>
              <a:ahLst/>
              <a:cxnLst/>
              <a:rect l="l" t="t" r="r" b="b"/>
              <a:pathLst>
                <a:path w="2597" h="827" extrusionOk="0">
                  <a:moveTo>
                    <a:pt x="1" y="0"/>
                  </a:moveTo>
                  <a:lnTo>
                    <a:pt x="1" y="826"/>
                  </a:lnTo>
                  <a:lnTo>
                    <a:pt x="2597" y="826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057050" y="1151150"/>
              <a:ext cx="156425" cy="104125"/>
            </a:xfrm>
            <a:custGeom>
              <a:avLst/>
              <a:gdLst/>
              <a:ahLst/>
              <a:cxnLst/>
              <a:rect l="l" t="t" r="r" b="b"/>
              <a:pathLst>
                <a:path w="6257" h="4165" extrusionOk="0">
                  <a:moveTo>
                    <a:pt x="2709" y="1"/>
                  </a:moveTo>
                  <a:cubicBezTo>
                    <a:pt x="1395" y="1"/>
                    <a:pt x="390" y="374"/>
                    <a:pt x="69" y="522"/>
                  </a:cubicBezTo>
                  <a:cubicBezTo>
                    <a:pt x="69" y="522"/>
                    <a:pt x="17" y="539"/>
                    <a:pt x="0" y="539"/>
                  </a:cubicBezTo>
                  <a:lnTo>
                    <a:pt x="35" y="613"/>
                  </a:lnTo>
                  <a:cubicBezTo>
                    <a:pt x="216" y="1063"/>
                    <a:pt x="973" y="2668"/>
                    <a:pt x="2704" y="3767"/>
                  </a:cubicBezTo>
                  <a:cubicBezTo>
                    <a:pt x="3153" y="4053"/>
                    <a:pt x="3546" y="4165"/>
                    <a:pt x="3886" y="4165"/>
                  </a:cubicBezTo>
                  <a:cubicBezTo>
                    <a:pt x="4896" y="4165"/>
                    <a:pt x="5435" y="3182"/>
                    <a:pt x="5568" y="2884"/>
                  </a:cubicBezTo>
                  <a:cubicBezTo>
                    <a:pt x="5568" y="2884"/>
                    <a:pt x="5585" y="2867"/>
                    <a:pt x="5585" y="2849"/>
                  </a:cubicBezTo>
                  <a:cubicBezTo>
                    <a:pt x="5607" y="2810"/>
                    <a:pt x="5607" y="2793"/>
                    <a:pt x="5607" y="2793"/>
                  </a:cubicBezTo>
                  <a:cubicBezTo>
                    <a:pt x="5750" y="2378"/>
                    <a:pt x="6256" y="595"/>
                    <a:pt x="4179" y="163"/>
                  </a:cubicBezTo>
                  <a:cubicBezTo>
                    <a:pt x="3662" y="46"/>
                    <a:pt x="3167" y="1"/>
                    <a:pt x="27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2072300" y="1169850"/>
              <a:ext cx="119975" cy="51575"/>
            </a:xfrm>
            <a:custGeom>
              <a:avLst/>
              <a:gdLst/>
              <a:ahLst/>
              <a:cxnLst/>
              <a:rect l="l" t="t" r="r" b="b"/>
              <a:pathLst>
                <a:path w="4799" h="2063" extrusionOk="0">
                  <a:moveTo>
                    <a:pt x="99" y="1"/>
                  </a:moveTo>
                  <a:cubicBezTo>
                    <a:pt x="67" y="1"/>
                    <a:pt x="35" y="21"/>
                    <a:pt x="22" y="64"/>
                  </a:cubicBezTo>
                  <a:cubicBezTo>
                    <a:pt x="0" y="98"/>
                    <a:pt x="22" y="155"/>
                    <a:pt x="74" y="172"/>
                  </a:cubicBezTo>
                  <a:lnTo>
                    <a:pt x="4673" y="2062"/>
                  </a:lnTo>
                  <a:lnTo>
                    <a:pt x="4707" y="2062"/>
                  </a:lnTo>
                  <a:cubicBezTo>
                    <a:pt x="4742" y="2062"/>
                    <a:pt x="4781" y="2045"/>
                    <a:pt x="4781" y="2011"/>
                  </a:cubicBezTo>
                  <a:cubicBezTo>
                    <a:pt x="4798" y="1976"/>
                    <a:pt x="4781" y="1920"/>
                    <a:pt x="4742" y="1902"/>
                  </a:cubicBezTo>
                  <a:lnTo>
                    <a:pt x="130" y="7"/>
                  </a:lnTo>
                  <a:cubicBezTo>
                    <a:pt x="120" y="3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2110150" y="1197375"/>
              <a:ext cx="33875" cy="20050"/>
            </a:xfrm>
            <a:custGeom>
              <a:avLst/>
              <a:gdLst/>
              <a:ahLst/>
              <a:cxnLst/>
              <a:rect l="l" t="t" r="r" b="b"/>
              <a:pathLst>
                <a:path w="1355" h="802" extrusionOk="0">
                  <a:moveTo>
                    <a:pt x="1243" y="1"/>
                  </a:moveTo>
                  <a:cubicBezTo>
                    <a:pt x="1232" y="1"/>
                    <a:pt x="1221" y="4"/>
                    <a:pt x="1212" y="10"/>
                  </a:cubicBezTo>
                  <a:lnTo>
                    <a:pt x="57" y="637"/>
                  </a:lnTo>
                  <a:cubicBezTo>
                    <a:pt x="22" y="659"/>
                    <a:pt x="0" y="711"/>
                    <a:pt x="39" y="767"/>
                  </a:cubicBezTo>
                  <a:cubicBezTo>
                    <a:pt x="39" y="784"/>
                    <a:pt x="74" y="801"/>
                    <a:pt x="108" y="801"/>
                  </a:cubicBezTo>
                  <a:lnTo>
                    <a:pt x="147" y="801"/>
                  </a:lnTo>
                  <a:lnTo>
                    <a:pt x="1281" y="152"/>
                  </a:lnTo>
                  <a:cubicBezTo>
                    <a:pt x="1337" y="135"/>
                    <a:pt x="1354" y="79"/>
                    <a:pt x="1320" y="44"/>
                  </a:cubicBezTo>
                  <a:cubicBezTo>
                    <a:pt x="1304" y="19"/>
                    <a:pt x="1273" y="1"/>
                    <a:pt x="12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2143575" y="1210900"/>
              <a:ext cx="33775" cy="20475"/>
            </a:xfrm>
            <a:custGeom>
              <a:avLst/>
              <a:gdLst/>
              <a:ahLst/>
              <a:cxnLst/>
              <a:rect l="l" t="t" r="r" b="b"/>
              <a:pathLst>
                <a:path w="1351" h="819" extrusionOk="0">
                  <a:moveTo>
                    <a:pt x="1240" y="1"/>
                  </a:moveTo>
                  <a:cubicBezTo>
                    <a:pt x="1228" y="1"/>
                    <a:pt x="1217" y="3"/>
                    <a:pt x="1207" y="9"/>
                  </a:cubicBezTo>
                  <a:lnTo>
                    <a:pt x="52" y="658"/>
                  </a:lnTo>
                  <a:cubicBezTo>
                    <a:pt x="17" y="676"/>
                    <a:pt x="0" y="728"/>
                    <a:pt x="35" y="767"/>
                  </a:cubicBezTo>
                  <a:cubicBezTo>
                    <a:pt x="35" y="801"/>
                    <a:pt x="69" y="818"/>
                    <a:pt x="108" y="818"/>
                  </a:cubicBezTo>
                  <a:cubicBezTo>
                    <a:pt x="126" y="818"/>
                    <a:pt x="126" y="801"/>
                    <a:pt x="143" y="801"/>
                  </a:cubicBezTo>
                  <a:lnTo>
                    <a:pt x="1281" y="170"/>
                  </a:lnTo>
                  <a:cubicBezTo>
                    <a:pt x="1333" y="152"/>
                    <a:pt x="1350" y="96"/>
                    <a:pt x="1315" y="44"/>
                  </a:cubicBezTo>
                  <a:cubicBezTo>
                    <a:pt x="1303" y="19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2130050" y="1165850"/>
              <a:ext cx="13975" cy="35775"/>
            </a:xfrm>
            <a:custGeom>
              <a:avLst/>
              <a:gdLst/>
              <a:ahLst/>
              <a:cxnLst/>
              <a:rect l="l" t="t" r="r" b="b"/>
              <a:pathLst>
                <a:path w="559" h="1431" extrusionOk="0">
                  <a:moveTo>
                    <a:pt x="100" y="1"/>
                  </a:moveTo>
                  <a:cubicBezTo>
                    <a:pt x="90" y="1"/>
                    <a:pt x="79" y="3"/>
                    <a:pt x="70" y="7"/>
                  </a:cubicBezTo>
                  <a:cubicBezTo>
                    <a:pt x="18" y="7"/>
                    <a:pt x="0" y="59"/>
                    <a:pt x="0" y="115"/>
                  </a:cubicBezTo>
                  <a:lnTo>
                    <a:pt x="377" y="1357"/>
                  </a:lnTo>
                  <a:cubicBezTo>
                    <a:pt x="377" y="1396"/>
                    <a:pt x="416" y="1431"/>
                    <a:pt x="450" y="1431"/>
                  </a:cubicBezTo>
                  <a:cubicBezTo>
                    <a:pt x="468" y="1431"/>
                    <a:pt x="468" y="1413"/>
                    <a:pt x="485" y="1413"/>
                  </a:cubicBezTo>
                  <a:cubicBezTo>
                    <a:pt x="524" y="1413"/>
                    <a:pt x="558" y="1357"/>
                    <a:pt x="541" y="1305"/>
                  </a:cubicBezTo>
                  <a:lnTo>
                    <a:pt x="178" y="59"/>
                  </a:lnTo>
                  <a:cubicBezTo>
                    <a:pt x="165" y="20"/>
                    <a:pt x="132" y="1"/>
                    <a:pt x="10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2163350" y="1179425"/>
              <a:ext cx="14000" cy="35725"/>
            </a:xfrm>
            <a:custGeom>
              <a:avLst/>
              <a:gdLst/>
              <a:ahLst/>
              <a:cxnLst/>
              <a:rect l="l" t="t" r="r" b="b"/>
              <a:pathLst>
                <a:path w="560" h="1429" extrusionOk="0">
                  <a:moveTo>
                    <a:pt x="95" y="1"/>
                  </a:moveTo>
                  <a:cubicBezTo>
                    <a:pt x="88" y="1"/>
                    <a:pt x="81" y="2"/>
                    <a:pt x="74" y="5"/>
                  </a:cubicBezTo>
                  <a:cubicBezTo>
                    <a:pt x="18" y="22"/>
                    <a:pt x="1" y="57"/>
                    <a:pt x="1" y="113"/>
                  </a:cubicBezTo>
                  <a:lnTo>
                    <a:pt x="382" y="1377"/>
                  </a:lnTo>
                  <a:cubicBezTo>
                    <a:pt x="382" y="1411"/>
                    <a:pt x="416" y="1429"/>
                    <a:pt x="451" y="1429"/>
                  </a:cubicBezTo>
                  <a:lnTo>
                    <a:pt x="490" y="1429"/>
                  </a:lnTo>
                  <a:cubicBezTo>
                    <a:pt x="524" y="1411"/>
                    <a:pt x="559" y="1355"/>
                    <a:pt x="542" y="1320"/>
                  </a:cubicBezTo>
                  <a:lnTo>
                    <a:pt x="183" y="57"/>
                  </a:lnTo>
                  <a:cubicBezTo>
                    <a:pt x="168" y="29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2076400" y="1181800"/>
              <a:ext cx="30200" cy="35625"/>
            </a:xfrm>
            <a:custGeom>
              <a:avLst/>
              <a:gdLst/>
              <a:ahLst/>
              <a:cxnLst/>
              <a:rect l="l" t="t" r="r" b="b"/>
              <a:pathLst>
                <a:path w="1208" h="1425" extrusionOk="0">
                  <a:moveTo>
                    <a:pt x="234" y="1"/>
                  </a:moveTo>
                  <a:cubicBezTo>
                    <a:pt x="199" y="1"/>
                    <a:pt x="161" y="18"/>
                    <a:pt x="126" y="36"/>
                  </a:cubicBezTo>
                  <a:cubicBezTo>
                    <a:pt x="35" y="92"/>
                    <a:pt x="0" y="217"/>
                    <a:pt x="52" y="308"/>
                  </a:cubicBezTo>
                  <a:cubicBezTo>
                    <a:pt x="269" y="685"/>
                    <a:pt x="541" y="1044"/>
                    <a:pt x="831" y="1368"/>
                  </a:cubicBezTo>
                  <a:cubicBezTo>
                    <a:pt x="883" y="1407"/>
                    <a:pt x="939" y="1424"/>
                    <a:pt x="991" y="1424"/>
                  </a:cubicBezTo>
                  <a:cubicBezTo>
                    <a:pt x="1026" y="1424"/>
                    <a:pt x="1082" y="1407"/>
                    <a:pt x="1117" y="1368"/>
                  </a:cubicBezTo>
                  <a:cubicBezTo>
                    <a:pt x="1156" y="1351"/>
                    <a:pt x="1173" y="1334"/>
                    <a:pt x="1173" y="1299"/>
                  </a:cubicBezTo>
                  <a:cubicBezTo>
                    <a:pt x="1208" y="1225"/>
                    <a:pt x="1190" y="1134"/>
                    <a:pt x="1134" y="1083"/>
                  </a:cubicBezTo>
                  <a:cubicBezTo>
                    <a:pt x="848" y="793"/>
                    <a:pt x="615" y="451"/>
                    <a:pt x="416" y="109"/>
                  </a:cubicBezTo>
                  <a:cubicBezTo>
                    <a:pt x="360" y="36"/>
                    <a:pt x="308" y="1"/>
                    <a:pt x="234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16712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1684750" y="668550"/>
              <a:ext cx="98225" cy="81450"/>
            </a:xfrm>
            <a:custGeom>
              <a:avLst/>
              <a:gdLst/>
              <a:ahLst/>
              <a:cxnLst/>
              <a:rect l="l" t="t" r="r" b="b"/>
              <a:pathLst>
                <a:path w="3929" h="3258" extrusionOk="0">
                  <a:moveTo>
                    <a:pt x="2859" y="1"/>
                  </a:moveTo>
                  <a:cubicBezTo>
                    <a:pt x="2660" y="1"/>
                    <a:pt x="2459" y="64"/>
                    <a:pt x="2289" y="197"/>
                  </a:cubicBezTo>
                  <a:lnTo>
                    <a:pt x="507" y="1564"/>
                  </a:lnTo>
                  <a:cubicBezTo>
                    <a:pt x="91" y="1871"/>
                    <a:pt x="1" y="2468"/>
                    <a:pt x="325" y="2884"/>
                  </a:cubicBezTo>
                  <a:cubicBezTo>
                    <a:pt x="506" y="3126"/>
                    <a:pt x="795" y="3257"/>
                    <a:pt x="1085" y="3257"/>
                  </a:cubicBezTo>
                  <a:cubicBezTo>
                    <a:pt x="1287" y="3257"/>
                    <a:pt x="1489" y="3194"/>
                    <a:pt x="1658" y="3061"/>
                  </a:cubicBezTo>
                  <a:lnTo>
                    <a:pt x="3444" y="1711"/>
                  </a:lnTo>
                  <a:cubicBezTo>
                    <a:pt x="3860" y="1387"/>
                    <a:pt x="3929" y="790"/>
                    <a:pt x="3604" y="374"/>
                  </a:cubicBezTo>
                  <a:cubicBezTo>
                    <a:pt x="3426" y="132"/>
                    <a:pt x="3145" y="1"/>
                    <a:pt x="28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1695125" y="72297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21" y="1"/>
                  </a:moveTo>
                  <a:cubicBezTo>
                    <a:pt x="3211" y="1"/>
                    <a:pt x="3200" y="1"/>
                    <a:pt x="3189" y="1"/>
                  </a:cubicBezTo>
                  <a:lnTo>
                    <a:pt x="940" y="58"/>
                  </a:lnTo>
                  <a:cubicBezTo>
                    <a:pt x="416" y="75"/>
                    <a:pt x="1" y="508"/>
                    <a:pt x="18" y="1031"/>
                  </a:cubicBezTo>
                  <a:cubicBezTo>
                    <a:pt x="35" y="1540"/>
                    <a:pt x="451" y="1949"/>
                    <a:pt x="960" y="1949"/>
                  </a:cubicBezTo>
                  <a:cubicBezTo>
                    <a:pt x="971" y="1949"/>
                    <a:pt x="981" y="1949"/>
                    <a:pt x="992" y="1948"/>
                  </a:cubicBezTo>
                  <a:lnTo>
                    <a:pt x="3228" y="1896"/>
                  </a:lnTo>
                  <a:cubicBezTo>
                    <a:pt x="3752" y="1896"/>
                    <a:pt x="4163" y="1464"/>
                    <a:pt x="4163" y="923"/>
                  </a:cubicBezTo>
                  <a:cubicBezTo>
                    <a:pt x="4146" y="410"/>
                    <a:pt x="3730" y="1"/>
                    <a:pt x="322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1685625" y="746500"/>
              <a:ext cx="100075" cy="79250"/>
            </a:xfrm>
            <a:custGeom>
              <a:avLst/>
              <a:gdLst/>
              <a:ahLst/>
              <a:cxnLst/>
              <a:rect l="l" t="t" r="r" b="b"/>
              <a:pathLst>
                <a:path w="4003" h="3170" extrusionOk="0">
                  <a:moveTo>
                    <a:pt x="1093" y="1"/>
                  </a:moveTo>
                  <a:cubicBezTo>
                    <a:pt x="788" y="1"/>
                    <a:pt x="489" y="144"/>
                    <a:pt x="307" y="415"/>
                  </a:cubicBezTo>
                  <a:cubicBezTo>
                    <a:pt x="0" y="847"/>
                    <a:pt x="108" y="1423"/>
                    <a:pt x="541" y="1730"/>
                  </a:cubicBezTo>
                  <a:lnTo>
                    <a:pt x="2380" y="3010"/>
                  </a:lnTo>
                  <a:cubicBezTo>
                    <a:pt x="2542" y="3118"/>
                    <a:pt x="2727" y="3169"/>
                    <a:pt x="2912" y="3169"/>
                  </a:cubicBezTo>
                  <a:cubicBezTo>
                    <a:pt x="3219" y="3169"/>
                    <a:pt x="3525" y="3026"/>
                    <a:pt x="3717" y="2755"/>
                  </a:cubicBezTo>
                  <a:cubicBezTo>
                    <a:pt x="4002" y="2323"/>
                    <a:pt x="3894" y="1747"/>
                    <a:pt x="3461" y="1440"/>
                  </a:cubicBezTo>
                  <a:lnTo>
                    <a:pt x="1623" y="159"/>
                  </a:lnTo>
                  <a:cubicBezTo>
                    <a:pt x="1460" y="52"/>
                    <a:pt x="1276" y="1"/>
                    <a:pt x="109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667675" y="760350"/>
              <a:ext cx="72050" cy="100475"/>
            </a:xfrm>
            <a:custGeom>
              <a:avLst/>
              <a:gdLst/>
              <a:ahLst/>
              <a:cxnLst/>
              <a:rect l="l" t="t" r="r" b="b"/>
              <a:pathLst>
                <a:path w="2882" h="4019" extrusionOk="0">
                  <a:moveTo>
                    <a:pt x="1066" y="0"/>
                  </a:moveTo>
                  <a:cubicBezTo>
                    <a:pt x="963" y="0"/>
                    <a:pt x="859" y="18"/>
                    <a:pt x="757" y="55"/>
                  </a:cubicBezTo>
                  <a:cubicBezTo>
                    <a:pt x="251" y="237"/>
                    <a:pt x="0" y="778"/>
                    <a:pt x="177" y="1267"/>
                  </a:cubicBezTo>
                  <a:lnTo>
                    <a:pt x="917" y="3374"/>
                  </a:lnTo>
                  <a:cubicBezTo>
                    <a:pt x="1062" y="3777"/>
                    <a:pt x="1435" y="4019"/>
                    <a:pt x="1826" y="4019"/>
                  </a:cubicBezTo>
                  <a:cubicBezTo>
                    <a:pt x="1926" y="4019"/>
                    <a:pt x="2026" y="4003"/>
                    <a:pt x="2124" y="3971"/>
                  </a:cubicBezTo>
                  <a:cubicBezTo>
                    <a:pt x="2613" y="3789"/>
                    <a:pt x="2881" y="3248"/>
                    <a:pt x="2704" y="2759"/>
                  </a:cubicBezTo>
                  <a:lnTo>
                    <a:pt x="1964" y="635"/>
                  </a:lnTo>
                  <a:cubicBezTo>
                    <a:pt x="1821" y="249"/>
                    <a:pt x="1453" y="0"/>
                    <a:pt x="10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628825" y="760800"/>
              <a:ext cx="69050" cy="101525"/>
            </a:xfrm>
            <a:custGeom>
              <a:avLst/>
              <a:gdLst/>
              <a:ahLst/>
              <a:cxnLst/>
              <a:rect l="l" t="t" r="r" b="b"/>
              <a:pathLst>
                <a:path w="2762" h="4061" extrusionOk="0">
                  <a:moveTo>
                    <a:pt x="1708" y="1"/>
                  </a:moveTo>
                  <a:cubicBezTo>
                    <a:pt x="1294" y="1"/>
                    <a:pt x="915" y="271"/>
                    <a:pt x="797" y="686"/>
                  </a:cubicBezTo>
                  <a:lnTo>
                    <a:pt x="148" y="2832"/>
                  </a:lnTo>
                  <a:cubicBezTo>
                    <a:pt x="1" y="3338"/>
                    <a:pt x="291" y="3862"/>
                    <a:pt x="797" y="4022"/>
                  </a:cubicBezTo>
                  <a:cubicBezTo>
                    <a:pt x="882" y="4048"/>
                    <a:pt x="969" y="4060"/>
                    <a:pt x="1056" y="4060"/>
                  </a:cubicBezTo>
                  <a:cubicBezTo>
                    <a:pt x="1460" y="4060"/>
                    <a:pt x="1848" y="3790"/>
                    <a:pt x="1969" y="3373"/>
                  </a:cubicBezTo>
                  <a:lnTo>
                    <a:pt x="2618" y="1227"/>
                  </a:lnTo>
                  <a:cubicBezTo>
                    <a:pt x="2761" y="725"/>
                    <a:pt x="2471" y="202"/>
                    <a:pt x="1969" y="37"/>
                  </a:cubicBezTo>
                  <a:cubicBezTo>
                    <a:pt x="1882" y="13"/>
                    <a:pt x="1794" y="1"/>
                    <a:pt x="17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1581125" y="747850"/>
              <a:ext cx="98250" cy="81525"/>
            </a:xfrm>
            <a:custGeom>
              <a:avLst/>
              <a:gdLst/>
              <a:ahLst/>
              <a:cxnLst/>
              <a:rect l="l" t="t" r="r" b="b"/>
              <a:pathLst>
                <a:path w="3930" h="3261" extrusionOk="0">
                  <a:moveTo>
                    <a:pt x="2840" y="0"/>
                  </a:moveTo>
                  <a:cubicBezTo>
                    <a:pt x="2642" y="0"/>
                    <a:pt x="2442" y="64"/>
                    <a:pt x="2272" y="196"/>
                  </a:cubicBezTo>
                  <a:lnTo>
                    <a:pt x="485" y="1550"/>
                  </a:lnTo>
                  <a:cubicBezTo>
                    <a:pt x="70" y="1875"/>
                    <a:pt x="1" y="2468"/>
                    <a:pt x="308" y="2883"/>
                  </a:cubicBezTo>
                  <a:cubicBezTo>
                    <a:pt x="500" y="3128"/>
                    <a:pt x="785" y="3261"/>
                    <a:pt x="1073" y="3261"/>
                  </a:cubicBezTo>
                  <a:cubicBezTo>
                    <a:pt x="1271" y="3261"/>
                    <a:pt x="1471" y="3197"/>
                    <a:pt x="1641" y="3065"/>
                  </a:cubicBezTo>
                  <a:lnTo>
                    <a:pt x="3423" y="1710"/>
                  </a:lnTo>
                  <a:cubicBezTo>
                    <a:pt x="3838" y="1386"/>
                    <a:pt x="3929" y="793"/>
                    <a:pt x="3605" y="378"/>
                  </a:cubicBezTo>
                  <a:cubicBezTo>
                    <a:pt x="3413" y="132"/>
                    <a:pt x="3127" y="0"/>
                    <a:pt x="284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1564900" y="72612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04" y="0"/>
                  </a:moveTo>
                  <a:cubicBezTo>
                    <a:pt x="3193" y="0"/>
                    <a:pt x="3183" y="1"/>
                    <a:pt x="3172" y="1"/>
                  </a:cubicBezTo>
                  <a:lnTo>
                    <a:pt x="935" y="57"/>
                  </a:lnTo>
                  <a:cubicBezTo>
                    <a:pt x="416" y="74"/>
                    <a:pt x="1" y="507"/>
                    <a:pt x="1" y="1031"/>
                  </a:cubicBezTo>
                  <a:cubicBezTo>
                    <a:pt x="18" y="1543"/>
                    <a:pt x="433" y="1948"/>
                    <a:pt x="943" y="1948"/>
                  </a:cubicBezTo>
                  <a:cubicBezTo>
                    <a:pt x="953" y="1948"/>
                    <a:pt x="964" y="1948"/>
                    <a:pt x="974" y="1948"/>
                  </a:cubicBezTo>
                  <a:lnTo>
                    <a:pt x="3207" y="1896"/>
                  </a:lnTo>
                  <a:cubicBezTo>
                    <a:pt x="3748" y="1879"/>
                    <a:pt x="4163" y="1446"/>
                    <a:pt x="4146" y="922"/>
                  </a:cubicBezTo>
                  <a:cubicBezTo>
                    <a:pt x="4129" y="409"/>
                    <a:pt x="3713" y="0"/>
                    <a:pt x="320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1578425" y="672225"/>
              <a:ext cx="100075" cy="79175"/>
            </a:xfrm>
            <a:custGeom>
              <a:avLst/>
              <a:gdLst/>
              <a:ahLst/>
              <a:cxnLst/>
              <a:rect l="l" t="t" r="r" b="b"/>
              <a:pathLst>
                <a:path w="4003" h="3167" extrusionOk="0">
                  <a:moveTo>
                    <a:pt x="1071" y="0"/>
                  </a:moveTo>
                  <a:cubicBezTo>
                    <a:pt x="773" y="0"/>
                    <a:pt x="475" y="143"/>
                    <a:pt x="286" y="409"/>
                  </a:cubicBezTo>
                  <a:cubicBezTo>
                    <a:pt x="1" y="842"/>
                    <a:pt x="109" y="1439"/>
                    <a:pt x="542" y="1724"/>
                  </a:cubicBezTo>
                  <a:lnTo>
                    <a:pt x="2380" y="3005"/>
                  </a:lnTo>
                  <a:cubicBezTo>
                    <a:pt x="2543" y="3114"/>
                    <a:pt x="2729" y="3167"/>
                    <a:pt x="2913" y="3167"/>
                  </a:cubicBezTo>
                  <a:cubicBezTo>
                    <a:pt x="3217" y="3167"/>
                    <a:pt x="3515" y="3023"/>
                    <a:pt x="3695" y="2754"/>
                  </a:cubicBezTo>
                  <a:cubicBezTo>
                    <a:pt x="4003" y="2339"/>
                    <a:pt x="3894" y="1742"/>
                    <a:pt x="3462" y="1439"/>
                  </a:cubicBezTo>
                  <a:lnTo>
                    <a:pt x="1606" y="175"/>
                  </a:lnTo>
                  <a:cubicBezTo>
                    <a:pt x="1445" y="57"/>
                    <a:pt x="1258" y="0"/>
                    <a:pt x="107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1624400" y="637075"/>
              <a:ext cx="72050" cy="100450"/>
            </a:xfrm>
            <a:custGeom>
              <a:avLst/>
              <a:gdLst/>
              <a:ahLst/>
              <a:cxnLst/>
              <a:rect l="l" t="t" r="r" b="b"/>
              <a:pathLst>
                <a:path w="2882" h="4018" extrusionOk="0">
                  <a:moveTo>
                    <a:pt x="1058" y="0"/>
                  </a:moveTo>
                  <a:cubicBezTo>
                    <a:pt x="958" y="0"/>
                    <a:pt x="857" y="16"/>
                    <a:pt x="758" y="50"/>
                  </a:cubicBezTo>
                  <a:cubicBezTo>
                    <a:pt x="251" y="227"/>
                    <a:pt x="0" y="768"/>
                    <a:pt x="178" y="1274"/>
                  </a:cubicBezTo>
                  <a:lnTo>
                    <a:pt x="918" y="3386"/>
                  </a:lnTo>
                  <a:cubicBezTo>
                    <a:pt x="1047" y="3767"/>
                    <a:pt x="1421" y="4018"/>
                    <a:pt x="1811" y="4018"/>
                  </a:cubicBezTo>
                  <a:cubicBezTo>
                    <a:pt x="1916" y="4018"/>
                    <a:pt x="2022" y="3999"/>
                    <a:pt x="2125" y="3961"/>
                  </a:cubicBezTo>
                  <a:cubicBezTo>
                    <a:pt x="2614" y="3797"/>
                    <a:pt x="2882" y="3256"/>
                    <a:pt x="2704" y="2754"/>
                  </a:cubicBezTo>
                  <a:lnTo>
                    <a:pt x="1965" y="643"/>
                  </a:lnTo>
                  <a:cubicBezTo>
                    <a:pt x="1820" y="243"/>
                    <a:pt x="1448" y="0"/>
                    <a:pt x="105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1636950" y="708700"/>
              <a:ext cx="90225" cy="80475"/>
            </a:xfrm>
            <a:custGeom>
              <a:avLst/>
              <a:gdLst/>
              <a:ahLst/>
              <a:cxnLst/>
              <a:rect l="l" t="t" r="r" b="b"/>
              <a:pathLst>
                <a:path w="3609" h="3219" extrusionOk="0">
                  <a:moveTo>
                    <a:pt x="1811" y="0"/>
                  </a:moveTo>
                  <a:cubicBezTo>
                    <a:pt x="1107" y="0"/>
                    <a:pt x="462" y="454"/>
                    <a:pt x="256" y="1148"/>
                  </a:cubicBezTo>
                  <a:cubicBezTo>
                    <a:pt x="0" y="1996"/>
                    <a:pt x="489" y="2900"/>
                    <a:pt x="1337" y="3151"/>
                  </a:cubicBezTo>
                  <a:cubicBezTo>
                    <a:pt x="1495" y="3197"/>
                    <a:pt x="1653" y="3219"/>
                    <a:pt x="1809" y="3219"/>
                  </a:cubicBezTo>
                  <a:cubicBezTo>
                    <a:pt x="2509" y="3219"/>
                    <a:pt x="3148" y="2777"/>
                    <a:pt x="3353" y="2069"/>
                  </a:cubicBezTo>
                  <a:cubicBezTo>
                    <a:pt x="3609" y="1221"/>
                    <a:pt x="3120" y="322"/>
                    <a:pt x="2272" y="66"/>
                  </a:cubicBezTo>
                  <a:cubicBezTo>
                    <a:pt x="2118" y="22"/>
                    <a:pt x="1963" y="0"/>
                    <a:pt x="181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1491900" y="1060600"/>
              <a:ext cx="182050" cy="121175"/>
            </a:xfrm>
            <a:custGeom>
              <a:avLst/>
              <a:gdLst/>
              <a:ahLst/>
              <a:cxnLst/>
              <a:rect l="l" t="t" r="r" b="b"/>
              <a:pathLst>
                <a:path w="7282" h="4847" extrusionOk="0">
                  <a:moveTo>
                    <a:pt x="3169" y="1"/>
                  </a:moveTo>
                  <a:cubicBezTo>
                    <a:pt x="1629" y="1"/>
                    <a:pt x="460" y="431"/>
                    <a:pt x="70" y="592"/>
                  </a:cubicBezTo>
                  <a:cubicBezTo>
                    <a:pt x="70" y="592"/>
                    <a:pt x="18" y="631"/>
                    <a:pt x="1" y="631"/>
                  </a:cubicBezTo>
                  <a:lnTo>
                    <a:pt x="18" y="700"/>
                  </a:lnTo>
                  <a:cubicBezTo>
                    <a:pt x="234" y="1223"/>
                    <a:pt x="1117" y="3101"/>
                    <a:pt x="3137" y="4377"/>
                  </a:cubicBezTo>
                  <a:cubicBezTo>
                    <a:pt x="3661" y="4716"/>
                    <a:pt x="4120" y="4847"/>
                    <a:pt x="4516" y="4847"/>
                  </a:cubicBezTo>
                  <a:cubicBezTo>
                    <a:pt x="5686" y="4847"/>
                    <a:pt x="6311" y="3701"/>
                    <a:pt x="6473" y="3352"/>
                  </a:cubicBezTo>
                  <a:cubicBezTo>
                    <a:pt x="6473" y="3352"/>
                    <a:pt x="6490" y="3335"/>
                    <a:pt x="6508" y="3296"/>
                  </a:cubicBezTo>
                  <a:cubicBezTo>
                    <a:pt x="6508" y="3279"/>
                    <a:pt x="6525" y="3261"/>
                    <a:pt x="6525" y="3261"/>
                  </a:cubicBezTo>
                  <a:cubicBezTo>
                    <a:pt x="6689" y="2777"/>
                    <a:pt x="7282" y="700"/>
                    <a:pt x="4868" y="181"/>
                  </a:cubicBezTo>
                  <a:cubicBezTo>
                    <a:pt x="4269" y="52"/>
                    <a:pt x="3697" y="1"/>
                    <a:pt x="31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1509850" y="1082525"/>
              <a:ext cx="138900" cy="59625"/>
            </a:xfrm>
            <a:custGeom>
              <a:avLst/>
              <a:gdLst/>
              <a:ahLst/>
              <a:cxnLst/>
              <a:rect l="l" t="t" r="r" b="b"/>
              <a:pathLst>
                <a:path w="5556" h="2385" extrusionOk="0">
                  <a:moveTo>
                    <a:pt x="108" y="0"/>
                  </a:moveTo>
                  <a:cubicBezTo>
                    <a:pt x="74" y="0"/>
                    <a:pt x="37" y="29"/>
                    <a:pt x="22" y="61"/>
                  </a:cubicBezTo>
                  <a:cubicBezTo>
                    <a:pt x="1" y="96"/>
                    <a:pt x="22" y="147"/>
                    <a:pt x="74" y="169"/>
                  </a:cubicBezTo>
                  <a:lnTo>
                    <a:pt x="5430" y="2367"/>
                  </a:lnTo>
                  <a:cubicBezTo>
                    <a:pt x="5430" y="2384"/>
                    <a:pt x="5448" y="2384"/>
                    <a:pt x="5465" y="2384"/>
                  </a:cubicBezTo>
                  <a:cubicBezTo>
                    <a:pt x="5500" y="2384"/>
                    <a:pt x="5517" y="2367"/>
                    <a:pt x="5539" y="2332"/>
                  </a:cubicBezTo>
                  <a:cubicBezTo>
                    <a:pt x="5556" y="2276"/>
                    <a:pt x="5539" y="2241"/>
                    <a:pt x="5500" y="2224"/>
                  </a:cubicBezTo>
                  <a:lnTo>
                    <a:pt x="131" y="5"/>
                  </a:lnTo>
                  <a:cubicBezTo>
                    <a:pt x="124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1554100" y="1114475"/>
              <a:ext cx="38300" cy="22700"/>
            </a:xfrm>
            <a:custGeom>
              <a:avLst/>
              <a:gdLst/>
              <a:ahLst/>
              <a:cxnLst/>
              <a:rect l="l" t="t" r="r" b="b"/>
              <a:pathLst>
                <a:path w="1532" h="908" extrusionOk="0">
                  <a:moveTo>
                    <a:pt x="1420" y="1"/>
                  </a:moveTo>
                  <a:cubicBezTo>
                    <a:pt x="1409" y="1"/>
                    <a:pt x="1398" y="3"/>
                    <a:pt x="1389" y="7"/>
                  </a:cubicBezTo>
                  <a:lnTo>
                    <a:pt x="52" y="747"/>
                  </a:lnTo>
                  <a:cubicBezTo>
                    <a:pt x="18" y="782"/>
                    <a:pt x="0" y="816"/>
                    <a:pt x="18" y="873"/>
                  </a:cubicBezTo>
                  <a:cubicBezTo>
                    <a:pt x="35" y="890"/>
                    <a:pt x="70" y="907"/>
                    <a:pt x="108" y="907"/>
                  </a:cubicBezTo>
                  <a:lnTo>
                    <a:pt x="143" y="907"/>
                  </a:lnTo>
                  <a:lnTo>
                    <a:pt x="1476" y="167"/>
                  </a:lnTo>
                  <a:cubicBezTo>
                    <a:pt x="1515" y="133"/>
                    <a:pt x="1532" y="98"/>
                    <a:pt x="1497" y="42"/>
                  </a:cubicBezTo>
                  <a:cubicBezTo>
                    <a:pt x="1481" y="17"/>
                    <a:pt x="1449" y="1"/>
                    <a:pt x="1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1592825" y="1130425"/>
              <a:ext cx="38300" cy="22975"/>
            </a:xfrm>
            <a:custGeom>
              <a:avLst/>
              <a:gdLst/>
              <a:ahLst/>
              <a:cxnLst/>
              <a:rect l="l" t="t" r="r" b="b"/>
              <a:pathLst>
                <a:path w="1532" h="919" extrusionOk="0">
                  <a:moveTo>
                    <a:pt x="1432" y="0"/>
                  </a:moveTo>
                  <a:cubicBezTo>
                    <a:pt x="1416" y="0"/>
                    <a:pt x="1401" y="6"/>
                    <a:pt x="1389" y="18"/>
                  </a:cubicBezTo>
                  <a:lnTo>
                    <a:pt x="56" y="758"/>
                  </a:lnTo>
                  <a:cubicBezTo>
                    <a:pt x="17" y="775"/>
                    <a:pt x="0" y="827"/>
                    <a:pt x="17" y="866"/>
                  </a:cubicBezTo>
                  <a:cubicBezTo>
                    <a:pt x="35" y="901"/>
                    <a:pt x="74" y="918"/>
                    <a:pt x="108" y="918"/>
                  </a:cubicBezTo>
                  <a:cubicBezTo>
                    <a:pt x="108" y="918"/>
                    <a:pt x="126" y="901"/>
                    <a:pt x="143" y="901"/>
                  </a:cubicBezTo>
                  <a:lnTo>
                    <a:pt x="1480" y="161"/>
                  </a:lnTo>
                  <a:cubicBezTo>
                    <a:pt x="1514" y="144"/>
                    <a:pt x="1532" y="92"/>
                    <a:pt x="1514" y="53"/>
                  </a:cubicBezTo>
                  <a:cubicBezTo>
                    <a:pt x="1492" y="19"/>
                    <a:pt x="1461" y="0"/>
                    <a:pt x="143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1577025" y="1077650"/>
              <a:ext cx="15375" cy="41025"/>
            </a:xfrm>
            <a:custGeom>
              <a:avLst/>
              <a:gdLst/>
              <a:ahLst/>
              <a:cxnLst/>
              <a:rect l="l" t="t" r="r" b="b"/>
              <a:pathLst>
                <a:path w="615" h="1641" extrusionOk="0">
                  <a:moveTo>
                    <a:pt x="57" y="1"/>
                  </a:moveTo>
                  <a:cubicBezTo>
                    <a:pt x="18" y="18"/>
                    <a:pt x="0" y="74"/>
                    <a:pt x="0" y="109"/>
                  </a:cubicBezTo>
                  <a:lnTo>
                    <a:pt x="433" y="1571"/>
                  </a:lnTo>
                  <a:cubicBezTo>
                    <a:pt x="450" y="1606"/>
                    <a:pt x="472" y="1640"/>
                    <a:pt x="524" y="1640"/>
                  </a:cubicBezTo>
                  <a:lnTo>
                    <a:pt x="541" y="1640"/>
                  </a:lnTo>
                  <a:cubicBezTo>
                    <a:pt x="580" y="1623"/>
                    <a:pt x="615" y="1571"/>
                    <a:pt x="598" y="1532"/>
                  </a:cubicBezTo>
                  <a:lnTo>
                    <a:pt x="165" y="74"/>
                  </a:lnTo>
                  <a:cubicBezTo>
                    <a:pt x="165" y="18"/>
                    <a:pt x="109" y="1"/>
                    <a:pt x="5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1615850" y="1093775"/>
              <a:ext cx="15275" cy="40700"/>
            </a:xfrm>
            <a:custGeom>
              <a:avLst/>
              <a:gdLst/>
              <a:ahLst/>
              <a:cxnLst/>
              <a:rect l="l" t="t" r="r" b="b"/>
              <a:pathLst>
                <a:path w="611" h="1628" extrusionOk="0">
                  <a:moveTo>
                    <a:pt x="92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18" y="22"/>
                    <a:pt x="1" y="61"/>
                    <a:pt x="1" y="113"/>
                  </a:cubicBezTo>
                  <a:lnTo>
                    <a:pt x="433" y="1575"/>
                  </a:lnTo>
                  <a:cubicBezTo>
                    <a:pt x="451" y="1610"/>
                    <a:pt x="485" y="1627"/>
                    <a:pt x="520" y="1627"/>
                  </a:cubicBezTo>
                  <a:lnTo>
                    <a:pt x="541" y="1627"/>
                  </a:lnTo>
                  <a:cubicBezTo>
                    <a:pt x="576" y="1610"/>
                    <a:pt x="611" y="1575"/>
                    <a:pt x="593" y="1519"/>
                  </a:cubicBezTo>
                  <a:lnTo>
                    <a:pt x="161" y="61"/>
                  </a:lnTo>
                  <a:cubicBezTo>
                    <a:pt x="161" y="29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1513975" y="1096150"/>
              <a:ext cx="35175" cy="41450"/>
            </a:xfrm>
            <a:custGeom>
              <a:avLst/>
              <a:gdLst/>
              <a:ahLst/>
              <a:cxnLst/>
              <a:rect l="l" t="t" r="r" b="b"/>
              <a:pathLst>
                <a:path w="1407" h="1658" extrusionOk="0">
                  <a:moveTo>
                    <a:pt x="0" y="0"/>
                  </a:moveTo>
                  <a:lnTo>
                    <a:pt x="0" y="1657"/>
                  </a:lnTo>
                  <a:lnTo>
                    <a:pt x="1406" y="165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1694700" y="866250"/>
              <a:ext cx="119425" cy="100650"/>
            </a:xfrm>
            <a:custGeom>
              <a:avLst/>
              <a:gdLst/>
              <a:ahLst/>
              <a:cxnLst/>
              <a:rect l="l" t="t" r="r" b="b"/>
              <a:pathLst>
                <a:path w="4777" h="4026" extrusionOk="0">
                  <a:moveTo>
                    <a:pt x="4582" y="0"/>
                  </a:moveTo>
                  <a:cubicBezTo>
                    <a:pt x="4052" y="0"/>
                    <a:pt x="2732" y="109"/>
                    <a:pt x="1459" y="959"/>
                  </a:cubicBezTo>
                  <a:cubicBezTo>
                    <a:pt x="1" y="1932"/>
                    <a:pt x="918" y="3140"/>
                    <a:pt x="1173" y="3412"/>
                  </a:cubicBezTo>
                  <a:cubicBezTo>
                    <a:pt x="1173" y="3412"/>
                    <a:pt x="1173" y="3429"/>
                    <a:pt x="1190" y="3447"/>
                  </a:cubicBezTo>
                  <a:cubicBezTo>
                    <a:pt x="1208" y="3464"/>
                    <a:pt x="1225" y="3464"/>
                    <a:pt x="1225" y="3464"/>
                  </a:cubicBezTo>
                  <a:cubicBezTo>
                    <a:pt x="1376" y="3615"/>
                    <a:pt x="1859" y="4026"/>
                    <a:pt x="2447" y="4026"/>
                  </a:cubicBezTo>
                  <a:cubicBezTo>
                    <a:pt x="2839" y="4026"/>
                    <a:pt x="3277" y="3844"/>
                    <a:pt x="3695" y="3282"/>
                  </a:cubicBezTo>
                  <a:cubicBezTo>
                    <a:pt x="4686" y="1915"/>
                    <a:pt x="4777" y="453"/>
                    <a:pt x="4777" y="59"/>
                  </a:cubicBezTo>
                  <a:lnTo>
                    <a:pt x="4777" y="3"/>
                  </a:lnTo>
                  <a:lnTo>
                    <a:pt x="4721" y="3"/>
                  </a:lnTo>
                  <a:cubicBezTo>
                    <a:pt x="4684" y="1"/>
                    <a:pt x="4637" y="0"/>
                    <a:pt x="458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1726725" y="875100"/>
              <a:ext cx="78425" cy="75050"/>
            </a:xfrm>
            <a:custGeom>
              <a:avLst/>
              <a:gdLst/>
              <a:ahLst/>
              <a:cxnLst/>
              <a:rect l="l" t="t" r="r" b="b"/>
              <a:pathLst>
                <a:path w="3137" h="3002" extrusionOk="0">
                  <a:moveTo>
                    <a:pt x="3054" y="0"/>
                  </a:moveTo>
                  <a:cubicBezTo>
                    <a:pt x="3032" y="0"/>
                    <a:pt x="3009" y="10"/>
                    <a:pt x="2990" y="30"/>
                  </a:cubicBezTo>
                  <a:lnTo>
                    <a:pt x="35" y="2859"/>
                  </a:lnTo>
                  <a:cubicBezTo>
                    <a:pt x="0" y="2894"/>
                    <a:pt x="0" y="2950"/>
                    <a:pt x="18" y="2985"/>
                  </a:cubicBezTo>
                  <a:cubicBezTo>
                    <a:pt x="35" y="3002"/>
                    <a:pt x="69" y="3002"/>
                    <a:pt x="87" y="3002"/>
                  </a:cubicBezTo>
                  <a:cubicBezTo>
                    <a:pt x="108" y="3002"/>
                    <a:pt x="126" y="3002"/>
                    <a:pt x="143" y="2985"/>
                  </a:cubicBezTo>
                  <a:lnTo>
                    <a:pt x="3098" y="138"/>
                  </a:lnTo>
                  <a:cubicBezTo>
                    <a:pt x="3137" y="116"/>
                    <a:pt x="3137" y="64"/>
                    <a:pt x="3115" y="30"/>
                  </a:cubicBezTo>
                  <a:cubicBezTo>
                    <a:pt x="3098" y="10"/>
                    <a:pt x="3076" y="0"/>
                    <a:pt x="305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1755500" y="889350"/>
              <a:ext cx="6825" cy="31075"/>
            </a:xfrm>
            <a:custGeom>
              <a:avLst/>
              <a:gdLst/>
              <a:ahLst/>
              <a:cxnLst/>
              <a:rect l="l" t="t" r="r" b="b"/>
              <a:pathLst>
                <a:path w="273" h="1243" extrusionOk="0">
                  <a:moveTo>
                    <a:pt x="74" y="0"/>
                  </a:moveTo>
                  <a:cubicBezTo>
                    <a:pt x="39" y="0"/>
                    <a:pt x="0" y="35"/>
                    <a:pt x="0" y="87"/>
                  </a:cubicBezTo>
                  <a:lnTo>
                    <a:pt x="91" y="1151"/>
                  </a:lnTo>
                  <a:cubicBezTo>
                    <a:pt x="108" y="1207"/>
                    <a:pt x="147" y="1242"/>
                    <a:pt x="182" y="1242"/>
                  </a:cubicBezTo>
                  <a:lnTo>
                    <a:pt x="199" y="1242"/>
                  </a:lnTo>
                  <a:cubicBezTo>
                    <a:pt x="234" y="1242"/>
                    <a:pt x="273" y="1190"/>
                    <a:pt x="273" y="1151"/>
                  </a:cubicBezTo>
                  <a:lnTo>
                    <a:pt x="182" y="70"/>
                  </a:lnTo>
                  <a:cubicBezTo>
                    <a:pt x="164" y="35"/>
                    <a:pt x="126" y="0"/>
                    <a:pt x="7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1733850" y="909575"/>
              <a:ext cx="7275" cy="31175"/>
            </a:xfrm>
            <a:custGeom>
              <a:avLst/>
              <a:gdLst/>
              <a:ahLst/>
              <a:cxnLst/>
              <a:rect l="l" t="t" r="r" b="b"/>
              <a:pathLst>
                <a:path w="291" h="1247" extrusionOk="0">
                  <a:moveTo>
                    <a:pt x="92" y="0"/>
                  </a:moveTo>
                  <a:cubicBezTo>
                    <a:pt x="40" y="18"/>
                    <a:pt x="1" y="57"/>
                    <a:pt x="1" y="109"/>
                  </a:cubicBezTo>
                  <a:lnTo>
                    <a:pt x="109" y="1173"/>
                  </a:lnTo>
                  <a:cubicBezTo>
                    <a:pt x="109" y="1225"/>
                    <a:pt x="148" y="1246"/>
                    <a:pt x="200" y="1246"/>
                  </a:cubicBezTo>
                  <a:cubicBezTo>
                    <a:pt x="256" y="1246"/>
                    <a:pt x="291" y="1208"/>
                    <a:pt x="273" y="1156"/>
                  </a:cubicBezTo>
                  <a:lnTo>
                    <a:pt x="182" y="91"/>
                  </a:lnTo>
                  <a:cubicBezTo>
                    <a:pt x="182" y="35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1757750" y="916225"/>
              <a:ext cx="31625" cy="7750"/>
            </a:xfrm>
            <a:custGeom>
              <a:avLst/>
              <a:gdLst/>
              <a:ahLst/>
              <a:cxnLst/>
              <a:rect l="l" t="t" r="r" b="b"/>
              <a:pathLst>
                <a:path w="1265" h="310" extrusionOk="0">
                  <a:moveTo>
                    <a:pt x="81" y="1"/>
                  </a:moveTo>
                  <a:cubicBezTo>
                    <a:pt x="44" y="1"/>
                    <a:pt x="18" y="34"/>
                    <a:pt x="18" y="76"/>
                  </a:cubicBezTo>
                  <a:cubicBezTo>
                    <a:pt x="1" y="115"/>
                    <a:pt x="36" y="167"/>
                    <a:pt x="92" y="167"/>
                  </a:cubicBezTo>
                  <a:lnTo>
                    <a:pt x="1156" y="310"/>
                  </a:lnTo>
                  <a:lnTo>
                    <a:pt x="1173" y="310"/>
                  </a:lnTo>
                  <a:cubicBezTo>
                    <a:pt x="1208" y="310"/>
                    <a:pt x="1247" y="275"/>
                    <a:pt x="1247" y="241"/>
                  </a:cubicBezTo>
                  <a:cubicBezTo>
                    <a:pt x="1264" y="184"/>
                    <a:pt x="1225" y="150"/>
                    <a:pt x="1173" y="150"/>
                  </a:cubicBezTo>
                  <a:lnTo>
                    <a:pt x="109" y="7"/>
                  </a:lnTo>
                  <a:cubicBezTo>
                    <a:pt x="99" y="3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1736550" y="936625"/>
              <a:ext cx="31175" cy="8125"/>
            </a:xfrm>
            <a:custGeom>
              <a:avLst/>
              <a:gdLst/>
              <a:ahLst/>
              <a:cxnLst/>
              <a:rect l="l" t="t" r="r" b="b"/>
              <a:pathLst>
                <a:path w="1247" h="325" extrusionOk="0">
                  <a:moveTo>
                    <a:pt x="92" y="0"/>
                  </a:moveTo>
                  <a:cubicBezTo>
                    <a:pt x="57" y="0"/>
                    <a:pt x="1" y="35"/>
                    <a:pt x="1" y="74"/>
                  </a:cubicBezTo>
                  <a:cubicBezTo>
                    <a:pt x="1" y="126"/>
                    <a:pt x="40" y="164"/>
                    <a:pt x="74" y="182"/>
                  </a:cubicBezTo>
                  <a:lnTo>
                    <a:pt x="1139" y="325"/>
                  </a:lnTo>
                  <a:lnTo>
                    <a:pt x="1156" y="325"/>
                  </a:lnTo>
                  <a:cubicBezTo>
                    <a:pt x="1191" y="325"/>
                    <a:pt x="1230" y="290"/>
                    <a:pt x="1247" y="234"/>
                  </a:cubicBezTo>
                  <a:cubicBezTo>
                    <a:pt x="1247" y="199"/>
                    <a:pt x="1208" y="143"/>
                    <a:pt x="1173" y="14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1759175" y="873550"/>
              <a:ext cx="34625" cy="13975"/>
            </a:xfrm>
            <a:custGeom>
              <a:avLst/>
              <a:gdLst/>
              <a:ahLst/>
              <a:cxnLst/>
              <a:rect l="l" t="t" r="r" b="b"/>
              <a:pathLst>
                <a:path w="1385" h="559" extrusionOk="0">
                  <a:moveTo>
                    <a:pt x="1190" y="1"/>
                  </a:moveTo>
                  <a:cubicBezTo>
                    <a:pt x="826" y="35"/>
                    <a:pt x="467" y="126"/>
                    <a:pt x="126" y="234"/>
                  </a:cubicBezTo>
                  <a:cubicBezTo>
                    <a:pt x="35" y="269"/>
                    <a:pt x="0" y="360"/>
                    <a:pt x="35" y="451"/>
                  </a:cubicBezTo>
                  <a:cubicBezTo>
                    <a:pt x="35" y="485"/>
                    <a:pt x="52" y="503"/>
                    <a:pt x="69" y="524"/>
                  </a:cubicBezTo>
                  <a:cubicBezTo>
                    <a:pt x="87" y="542"/>
                    <a:pt x="143" y="559"/>
                    <a:pt x="195" y="559"/>
                  </a:cubicBezTo>
                  <a:lnTo>
                    <a:pt x="251" y="559"/>
                  </a:lnTo>
                  <a:cubicBezTo>
                    <a:pt x="558" y="451"/>
                    <a:pt x="883" y="377"/>
                    <a:pt x="1225" y="343"/>
                  </a:cubicBezTo>
                  <a:cubicBezTo>
                    <a:pt x="1315" y="325"/>
                    <a:pt x="1385" y="234"/>
                    <a:pt x="1367" y="144"/>
                  </a:cubicBezTo>
                  <a:cubicBezTo>
                    <a:pt x="1367" y="53"/>
                    <a:pt x="1276" y="1"/>
                    <a:pt x="120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2276925" y="1224100"/>
              <a:ext cx="186600" cy="132525"/>
            </a:xfrm>
            <a:custGeom>
              <a:avLst/>
              <a:gdLst/>
              <a:ahLst/>
              <a:cxnLst/>
              <a:rect l="l" t="t" r="r" b="b"/>
              <a:pathLst>
                <a:path w="7464" h="5301" extrusionOk="0">
                  <a:moveTo>
                    <a:pt x="3875" y="0"/>
                  </a:moveTo>
                  <a:cubicBezTo>
                    <a:pt x="3864" y="0"/>
                    <a:pt x="3853" y="0"/>
                    <a:pt x="3842" y="1"/>
                  </a:cubicBezTo>
                  <a:cubicBezTo>
                    <a:pt x="3211" y="22"/>
                    <a:pt x="2705" y="541"/>
                    <a:pt x="2722" y="1190"/>
                  </a:cubicBezTo>
                  <a:lnTo>
                    <a:pt x="2761" y="2705"/>
                  </a:lnTo>
                  <a:lnTo>
                    <a:pt x="2272" y="1986"/>
                  </a:lnTo>
                  <a:cubicBezTo>
                    <a:pt x="2058" y="1659"/>
                    <a:pt x="1696" y="1481"/>
                    <a:pt x="1326" y="1481"/>
                  </a:cubicBezTo>
                  <a:cubicBezTo>
                    <a:pt x="1104" y="1481"/>
                    <a:pt x="880" y="1545"/>
                    <a:pt x="684" y="1679"/>
                  </a:cubicBezTo>
                  <a:cubicBezTo>
                    <a:pt x="143" y="2021"/>
                    <a:pt x="1" y="2744"/>
                    <a:pt x="360" y="3267"/>
                  </a:cubicBezTo>
                  <a:lnTo>
                    <a:pt x="1731" y="5300"/>
                  </a:lnTo>
                  <a:lnTo>
                    <a:pt x="5227" y="5283"/>
                  </a:lnTo>
                  <a:lnTo>
                    <a:pt x="6940" y="3769"/>
                  </a:lnTo>
                  <a:cubicBezTo>
                    <a:pt x="7429" y="3354"/>
                    <a:pt x="7464" y="2635"/>
                    <a:pt x="7048" y="2146"/>
                  </a:cubicBezTo>
                  <a:cubicBezTo>
                    <a:pt x="6821" y="1891"/>
                    <a:pt x="6499" y="1759"/>
                    <a:pt x="6176" y="1759"/>
                  </a:cubicBezTo>
                  <a:cubicBezTo>
                    <a:pt x="5908" y="1759"/>
                    <a:pt x="5640" y="1850"/>
                    <a:pt x="5426" y="2038"/>
                  </a:cubicBezTo>
                  <a:lnTo>
                    <a:pt x="5067" y="2363"/>
                  </a:lnTo>
                  <a:lnTo>
                    <a:pt x="5032" y="1121"/>
                  </a:lnTo>
                  <a:cubicBezTo>
                    <a:pt x="5011" y="500"/>
                    <a:pt x="4509" y="0"/>
                    <a:pt x="38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7586377" y="4683502"/>
            <a:ext cx="1111634" cy="261646"/>
          </a:xfrm>
          <a:custGeom>
            <a:avLst/>
            <a:gdLst/>
            <a:ahLst/>
            <a:cxnLst/>
            <a:rect l="l" t="t" r="r" b="b"/>
            <a:pathLst>
              <a:path w="24557" h="5780" extrusionOk="0">
                <a:moveTo>
                  <a:pt x="11127" y="1"/>
                </a:moveTo>
                <a:cubicBezTo>
                  <a:pt x="10664" y="1"/>
                  <a:pt x="10184" y="73"/>
                  <a:pt x="9641" y="215"/>
                </a:cubicBezTo>
                <a:cubicBezTo>
                  <a:pt x="8315" y="571"/>
                  <a:pt x="5528" y="3053"/>
                  <a:pt x="4231" y="3847"/>
                </a:cubicBezTo>
                <a:cubicBezTo>
                  <a:pt x="2825" y="4706"/>
                  <a:pt x="1" y="5780"/>
                  <a:pt x="1" y="5780"/>
                </a:cubicBezTo>
                <a:lnTo>
                  <a:pt x="24556" y="5780"/>
                </a:lnTo>
                <a:cubicBezTo>
                  <a:pt x="24556" y="5780"/>
                  <a:pt x="21563" y="4899"/>
                  <a:pt x="19741" y="4144"/>
                </a:cubicBezTo>
                <a:cubicBezTo>
                  <a:pt x="17918" y="3379"/>
                  <a:pt x="13968" y="779"/>
                  <a:pt x="13161" y="453"/>
                </a:cubicBezTo>
                <a:cubicBezTo>
                  <a:pt x="12429" y="151"/>
                  <a:pt x="11796" y="1"/>
                  <a:pt x="11127" y="1"/>
                </a:cubicBezTo>
                <a:close/>
              </a:path>
            </a:pathLst>
          </a:custGeom>
          <a:solidFill>
            <a:srgbClr val="00B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7586377" y="4693234"/>
            <a:ext cx="1100272" cy="251914"/>
          </a:xfrm>
          <a:custGeom>
            <a:avLst/>
            <a:gdLst/>
            <a:ahLst/>
            <a:cxnLst/>
            <a:rect l="l" t="t" r="r" b="b"/>
            <a:pathLst>
              <a:path w="24306" h="5565" extrusionOk="0">
                <a:moveTo>
                  <a:pt x="9641" y="0"/>
                </a:moveTo>
                <a:lnTo>
                  <a:pt x="9641" y="0"/>
                </a:lnTo>
                <a:cubicBezTo>
                  <a:pt x="8411" y="430"/>
                  <a:pt x="7440" y="1112"/>
                  <a:pt x="6426" y="1891"/>
                </a:cubicBezTo>
                <a:cubicBezTo>
                  <a:pt x="5003" y="2965"/>
                  <a:pt x="3461" y="4069"/>
                  <a:pt x="1838" y="4802"/>
                </a:cubicBezTo>
                <a:cubicBezTo>
                  <a:pt x="1519" y="4951"/>
                  <a:pt x="1194" y="5084"/>
                  <a:pt x="869" y="5225"/>
                </a:cubicBezTo>
                <a:cubicBezTo>
                  <a:pt x="637" y="5314"/>
                  <a:pt x="230" y="5565"/>
                  <a:pt x="1" y="5565"/>
                </a:cubicBezTo>
                <a:lnTo>
                  <a:pt x="24306" y="5565"/>
                </a:lnTo>
                <a:cubicBezTo>
                  <a:pt x="21905" y="5558"/>
                  <a:pt x="3269" y="5328"/>
                  <a:pt x="9641" y="0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3319200" y="3813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658408" y="3813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3319200" y="35851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658183" y="35851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5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78" name="Google Shape;78;p5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5"/>
          <p:cNvSpPr txBox="1">
            <a:spLocks noGrp="1"/>
          </p:cNvSpPr>
          <p:nvPr>
            <p:ph type="subTitle" idx="5"/>
          </p:nvPr>
        </p:nvSpPr>
        <p:spPr>
          <a:xfrm>
            <a:off x="5980000" y="3813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6"/>
          </p:nvPr>
        </p:nvSpPr>
        <p:spPr>
          <a:xfrm>
            <a:off x="5980000" y="35851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0" name="Google Shape;110;p5"/>
          <p:cNvGrpSpPr/>
          <p:nvPr/>
        </p:nvGrpSpPr>
        <p:grpSpPr>
          <a:xfrm>
            <a:off x="8387891" y="4411492"/>
            <a:ext cx="352269" cy="526935"/>
            <a:chOff x="3112813" y="4276608"/>
            <a:chExt cx="202943" cy="303569"/>
          </a:xfrm>
        </p:grpSpPr>
        <p:sp>
          <p:nvSpPr>
            <p:cNvPr id="111" name="Google Shape;111;p5"/>
            <p:cNvSpPr/>
            <p:nvPr/>
          </p:nvSpPr>
          <p:spPr>
            <a:xfrm>
              <a:off x="3169270" y="4373417"/>
              <a:ext cx="87400" cy="206760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237766" y="4373417"/>
              <a:ext cx="21447" cy="206760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212589" y="4373417"/>
              <a:ext cx="44082" cy="206760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207587" y="4448778"/>
              <a:ext cx="13987" cy="13818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206400" y="4447422"/>
              <a:ext cx="15768" cy="16531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207587" y="4482687"/>
              <a:ext cx="13987" cy="13818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206400" y="4481331"/>
              <a:ext cx="15768" cy="16531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207587" y="4516596"/>
              <a:ext cx="13987" cy="13818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206400" y="4515239"/>
              <a:ext cx="15768" cy="16531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207587" y="4550589"/>
              <a:ext cx="13987" cy="13733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206400" y="4549233"/>
              <a:ext cx="15768" cy="16446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207587" y="4414870"/>
              <a:ext cx="13987" cy="13818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206400" y="4413514"/>
              <a:ext cx="15768" cy="16531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198262" y="4362142"/>
              <a:ext cx="32637" cy="32637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150451" y="4313738"/>
              <a:ext cx="30857" cy="31451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185546" y="4338915"/>
              <a:ext cx="24669" cy="24499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174865" y="4326792"/>
              <a:ext cx="24075" cy="25940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164354" y="4314331"/>
              <a:ext cx="25686" cy="27636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174272" y="4326199"/>
              <a:ext cx="15768" cy="1576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152994" y="4301191"/>
              <a:ext cx="27721" cy="29501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142313" y="4289154"/>
              <a:ext cx="29670" cy="30942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131632" y="4276608"/>
              <a:ext cx="30857" cy="32807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142313" y="4288560"/>
              <a:ext cx="20769" cy="2085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175628" y="4349426"/>
              <a:ext cx="24499" cy="24669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162997" y="4338915"/>
              <a:ext cx="25856" cy="23906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150451" y="4328149"/>
              <a:ext cx="27721" cy="25940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162997" y="4338915"/>
              <a:ext cx="15768" cy="1576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137227" y="4316874"/>
              <a:ext cx="30179" cy="27636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125274" y="4306193"/>
              <a:ext cx="30857" cy="29586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112813" y="4295512"/>
              <a:ext cx="32722" cy="3077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125274" y="4306193"/>
              <a:ext cx="20939" cy="20684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247260" y="4411140"/>
              <a:ext cx="30857" cy="31366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218268" y="4392829"/>
              <a:ext cx="24499" cy="24499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229628" y="4403595"/>
              <a:ext cx="23906" cy="25856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3238359" y="4414276"/>
              <a:ext cx="25856" cy="27636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238359" y="4414276"/>
              <a:ext cx="15768" cy="1576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247854" y="4424788"/>
              <a:ext cx="27636" cy="30264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257178" y="4436148"/>
              <a:ext cx="29077" cy="30942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266079" y="4446829"/>
              <a:ext cx="30857" cy="32807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265316" y="4446235"/>
              <a:ext cx="21532" cy="2144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229034" y="4382148"/>
              <a:ext cx="24499" cy="24669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239715" y="4392829"/>
              <a:ext cx="25686" cy="24499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250227" y="4402239"/>
              <a:ext cx="27890" cy="25856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250227" y="4401561"/>
              <a:ext cx="15937" cy="15768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260993" y="4411733"/>
              <a:ext cx="30179" cy="27636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272268" y="4420465"/>
              <a:ext cx="30857" cy="29586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282949" y="4429959"/>
              <a:ext cx="32807" cy="30857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282355" y="4429366"/>
              <a:ext cx="20769" cy="20684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97499" y="4361464"/>
              <a:ext cx="33400" cy="33316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247260" y="4314331"/>
              <a:ext cx="31451" cy="30857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229034" y="4349426"/>
              <a:ext cx="24499" cy="24669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239715" y="4338915"/>
              <a:ext cx="25686" cy="23906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250227" y="4328149"/>
              <a:ext cx="27890" cy="25940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250227" y="4338152"/>
              <a:ext cx="15937" cy="15937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261586" y="4316874"/>
              <a:ext cx="29586" cy="27636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272268" y="4306193"/>
              <a:ext cx="30857" cy="2899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282949" y="4295512"/>
              <a:ext cx="32807" cy="3077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282949" y="4305599"/>
              <a:ext cx="20939" cy="21278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218268" y="4338915"/>
              <a:ext cx="24499" cy="24499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29628" y="4326792"/>
              <a:ext cx="23906" cy="25940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38359" y="4314331"/>
              <a:ext cx="25856" cy="27636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237766" y="4326199"/>
              <a:ext cx="15768" cy="1576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247854" y="4301191"/>
              <a:ext cx="27636" cy="30264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256585" y="4289154"/>
              <a:ext cx="29670" cy="30942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266079" y="4276608"/>
              <a:ext cx="30857" cy="32807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265316" y="4289154"/>
              <a:ext cx="20939" cy="2085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149858" y="4411140"/>
              <a:ext cx="31451" cy="3077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174865" y="4382148"/>
              <a:ext cx="24669" cy="2466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162997" y="4393423"/>
              <a:ext cx="25856" cy="23906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150451" y="4402239"/>
              <a:ext cx="27721" cy="25856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162404" y="4402239"/>
              <a:ext cx="15768" cy="15852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137227" y="4411733"/>
              <a:ext cx="30179" cy="27636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125274" y="4420465"/>
              <a:ext cx="30857" cy="29586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112813" y="4429959"/>
              <a:ext cx="32722" cy="30857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124681" y="4429366"/>
              <a:ext cx="21532" cy="20684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185546" y="4392236"/>
              <a:ext cx="24669" cy="24499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174865" y="4403595"/>
              <a:ext cx="24075" cy="25856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164354" y="4414276"/>
              <a:ext cx="25686" cy="27636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174865" y="4413514"/>
              <a:ext cx="15937" cy="15937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52994" y="4424788"/>
              <a:ext cx="27721" cy="30264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142313" y="4435554"/>
              <a:ext cx="29670" cy="31535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131632" y="4446829"/>
              <a:ext cx="30857" cy="32807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142313" y="4446235"/>
              <a:ext cx="20769" cy="2085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5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195" name="Google Shape;195;p5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437003" y="264962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1167099" y="305853"/>
            <a:ext cx="152272" cy="73749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713225" y="588375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60426" y="563804"/>
            <a:ext cx="338554" cy="122898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title"/>
          </p:nvPr>
        </p:nvSpPr>
        <p:spPr>
          <a:xfrm>
            <a:off x="1084650" y="445025"/>
            <a:ext cx="69747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6"/>
          <p:cNvSpPr/>
          <p:nvPr/>
        </p:nvSpPr>
        <p:spPr>
          <a:xfrm flipH="1">
            <a:off x="-389700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6"/>
          <p:cNvGrpSpPr/>
          <p:nvPr/>
        </p:nvGrpSpPr>
        <p:grpSpPr>
          <a:xfrm>
            <a:off x="1846274" y="4938638"/>
            <a:ext cx="2749703" cy="122913"/>
            <a:chOff x="5024149" y="4918613"/>
            <a:chExt cx="2749703" cy="122913"/>
          </a:xfrm>
        </p:grpSpPr>
        <p:sp>
          <p:nvSpPr>
            <p:cNvPr id="205" name="Google Shape;205;p6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6"/>
          <p:cNvSpPr/>
          <p:nvPr/>
        </p:nvSpPr>
        <p:spPr>
          <a:xfrm>
            <a:off x="326013" y="4730242"/>
            <a:ext cx="749552" cy="204402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713234" y="4476944"/>
            <a:ext cx="414476" cy="461701"/>
            <a:chOff x="254684" y="4476944"/>
            <a:chExt cx="414476" cy="461701"/>
          </a:xfrm>
        </p:grpSpPr>
        <p:sp>
          <p:nvSpPr>
            <p:cNvPr id="237" name="Google Shape;237;p6"/>
            <p:cNvSpPr/>
            <p:nvPr/>
          </p:nvSpPr>
          <p:spPr>
            <a:xfrm>
              <a:off x="254684" y="4476944"/>
              <a:ext cx="414476" cy="402866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54684" y="4482556"/>
              <a:ext cx="201111" cy="397254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49341" y="4659903"/>
              <a:ext cx="29184" cy="27874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85640" y="4758398"/>
              <a:ext cx="78480" cy="63886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64027" y="4741187"/>
              <a:ext cx="67255" cy="54158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09960" y="4702369"/>
              <a:ext cx="54160" cy="43682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6"/>
          <p:cNvGrpSpPr/>
          <p:nvPr/>
        </p:nvGrpSpPr>
        <p:grpSpPr>
          <a:xfrm>
            <a:off x="8552883" y="201878"/>
            <a:ext cx="246888" cy="246888"/>
            <a:chOff x="4396276" y="3156781"/>
            <a:chExt cx="367777" cy="369040"/>
          </a:xfrm>
        </p:grpSpPr>
        <p:sp>
          <p:nvSpPr>
            <p:cNvPr id="244" name="Google Shape;244;p6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6"/>
          <p:cNvSpPr/>
          <p:nvPr/>
        </p:nvSpPr>
        <p:spPr>
          <a:xfrm>
            <a:off x="8002266" y="383950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8290612" y="302521"/>
            <a:ext cx="94149" cy="45600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8002275" y="201875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"/>
          <p:cNvSpPr/>
          <p:nvPr/>
        </p:nvSpPr>
        <p:spPr>
          <a:xfrm>
            <a:off x="8350450" y="539500"/>
            <a:ext cx="533399" cy="193630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6"/>
          <p:cNvGrpSpPr/>
          <p:nvPr/>
        </p:nvGrpSpPr>
        <p:grpSpPr>
          <a:xfrm>
            <a:off x="179830" y="4138690"/>
            <a:ext cx="533390" cy="795972"/>
            <a:chOff x="5752054" y="2896539"/>
            <a:chExt cx="727086" cy="1085021"/>
          </a:xfrm>
        </p:grpSpPr>
        <p:sp>
          <p:nvSpPr>
            <p:cNvPr id="251" name="Google Shape;251;p6"/>
            <p:cNvSpPr/>
            <p:nvPr/>
          </p:nvSpPr>
          <p:spPr>
            <a:xfrm>
              <a:off x="5955656" y="3243358"/>
              <a:ext cx="312937" cy="738203"/>
            </a:xfrm>
            <a:custGeom>
              <a:avLst/>
              <a:gdLst/>
              <a:ahLst/>
              <a:cxnLst/>
              <a:rect l="l" t="t" r="r" b="b"/>
              <a:pathLst>
                <a:path w="2928" h="6907" extrusionOk="0">
                  <a:moveTo>
                    <a:pt x="644" y="1"/>
                  </a:moveTo>
                  <a:lnTo>
                    <a:pt x="0" y="6906"/>
                  </a:lnTo>
                  <a:lnTo>
                    <a:pt x="2927" y="6906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199442" y="3243358"/>
              <a:ext cx="76204" cy="738203"/>
            </a:xfrm>
            <a:custGeom>
              <a:avLst/>
              <a:gdLst/>
              <a:ahLst/>
              <a:cxnLst/>
              <a:rect l="l" t="t" r="r" b="b"/>
              <a:pathLst>
                <a:path w="713" h="6907" extrusionOk="0">
                  <a:moveTo>
                    <a:pt x="1" y="1"/>
                  </a:moveTo>
                  <a:lnTo>
                    <a:pt x="646" y="6906"/>
                  </a:lnTo>
                  <a:lnTo>
                    <a:pt x="712" y="6906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109238" y="3243358"/>
              <a:ext cx="159354" cy="738203"/>
            </a:xfrm>
            <a:custGeom>
              <a:avLst/>
              <a:gdLst/>
              <a:ahLst/>
              <a:cxnLst/>
              <a:rect l="l" t="t" r="r" b="b"/>
              <a:pathLst>
                <a:path w="1491" h="6907" extrusionOk="0">
                  <a:moveTo>
                    <a:pt x="82" y="1"/>
                  </a:moveTo>
                  <a:lnTo>
                    <a:pt x="0" y="6906"/>
                  </a:lnTo>
                  <a:lnTo>
                    <a:pt x="1490" y="6906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090962" y="3513331"/>
              <a:ext cx="49271" cy="49271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6087114" y="3508522"/>
              <a:ext cx="57928" cy="5803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3"/>
                  </a:lnTo>
                  <a:lnTo>
                    <a:pt x="541" y="54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090962" y="3634531"/>
              <a:ext cx="49271" cy="49164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0" y="1"/>
                  </a:moveTo>
                  <a:lnTo>
                    <a:pt x="0" y="459"/>
                  </a:lnTo>
                  <a:lnTo>
                    <a:pt x="461" y="45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6087114" y="3630576"/>
              <a:ext cx="57928" cy="5782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460" y="75"/>
                  </a:moveTo>
                  <a:lnTo>
                    <a:pt x="460" y="459"/>
                  </a:lnTo>
                  <a:lnTo>
                    <a:pt x="74" y="459"/>
                  </a:lnTo>
                  <a:lnTo>
                    <a:pt x="74" y="75"/>
                  </a:lnTo>
                  <a:close/>
                  <a:moveTo>
                    <a:pt x="1" y="0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090962" y="3755623"/>
              <a:ext cx="49271" cy="50126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0" y="0"/>
                  </a:moveTo>
                  <a:lnTo>
                    <a:pt x="0" y="468"/>
                  </a:lnTo>
                  <a:lnTo>
                    <a:pt x="461" y="46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087114" y="3751776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74"/>
                  </a:moveTo>
                  <a:lnTo>
                    <a:pt x="460" y="460"/>
                  </a:lnTo>
                  <a:lnTo>
                    <a:pt x="74" y="460"/>
                  </a:lnTo>
                  <a:lnTo>
                    <a:pt x="74" y="74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090962" y="3876930"/>
              <a:ext cx="49271" cy="49805"/>
            </a:xfrm>
            <a:custGeom>
              <a:avLst/>
              <a:gdLst/>
              <a:ahLst/>
              <a:cxnLst/>
              <a:rect l="l" t="t" r="r" b="b"/>
              <a:pathLst>
                <a:path w="461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087114" y="3872868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090962" y="3391491"/>
              <a:ext cx="49271" cy="49805"/>
            </a:xfrm>
            <a:custGeom>
              <a:avLst/>
              <a:gdLst/>
              <a:ahLst/>
              <a:cxnLst/>
              <a:rect l="l" t="t" r="r" b="b"/>
              <a:pathLst>
                <a:path w="461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087114" y="3387429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83"/>
                  </a:moveTo>
                  <a:lnTo>
                    <a:pt x="460" y="467"/>
                  </a:lnTo>
                  <a:lnTo>
                    <a:pt x="74" y="467"/>
                  </a:lnTo>
                  <a:lnTo>
                    <a:pt x="74" y="83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057723" y="3202103"/>
              <a:ext cx="118848" cy="118955"/>
            </a:xfrm>
            <a:custGeom>
              <a:avLst/>
              <a:gdLst/>
              <a:ahLst/>
              <a:cxnLst/>
              <a:rect l="l" t="t" r="r" b="b"/>
              <a:pathLst>
                <a:path w="1112" h="1113" extrusionOk="0">
                  <a:moveTo>
                    <a:pt x="53" y="1"/>
                  </a:moveTo>
                  <a:lnTo>
                    <a:pt x="0" y="52"/>
                  </a:lnTo>
                  <a:lnTo>
                    <a:pt x="1053" y="1112"/>
                  </a:lnTo>
                  <a:lnTo>
                    <a:pt x="1112" y="10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886613" y="3031098"/>
              <a:ext cx="111153" cy="111687"/>
            </a:xfrm>
            <a:custGeom>
              <a:avLst/>
              <a:gdLst/>
              <a:ahLst/>
              <a:cxnLst/>
              <a:rect l="l" t="t" r="r" b="b"/>
              <a:pathLst>
                <a:path w="1040" h="1045" extrusionOk="0">
                  <a:moveTo>
                    <a:pt x="972" y="0"/>
                  </a:moveTo>
                  <a:lnTo>
                    <a:pt x="454" y="511"/>
                  </a:lnTo>
                  <a:lnTo>
                    <a:pt x="461" y="520"/>
                  </a:lnTo>
                  <a:lnTo>
                    <a:pt x="1" y="978"/>
                  </a:lnTo>
                  <a:lnTo>
                    <a:pt x="68" y="1044"/>
                  </a:lnTo>
                  <a:lnTo>
                    <a:pt x="587" y="527"/>
                  </a:lnTo>
                  <a:lnTo>
                    <a:pt x="579" y="527"/>
                  </a:lnTo>
                  <a:lnTo>
                    <a:pt x="1039" y="66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012621" y="3120555"/>
              <a:ext cx="87960" cy="87212"/>
            </a:xfrm>
            <a:custGeom>
              <a:avLst/>
              <a:gdLst/>
              <a:ahLst/>
              <a:cxnLst/>
              <a:rect l="l" t="t" r="r" b="b"/>
              <a:pathLst>
                <a:path w="823" h="816" extrusionOk="0">
                  <a:moveTo>
                    <a:pt x="401" y="111"/>
                  </a:moveTo>
                  <a:lnTo>
                    <a:pt x="712" y="415"/>
                  </a:lnTo>
                  <a:lnTo>
                    <a:pt x="422" y="705"/>
                  </a:lnTo>
                  <a:lnTo>
                    <a:pt x="111" y="401"/>
                  </a:lnTo>
                  <a:lnTo>
                    <a:pt x="401" y="111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2" y="815"/>
                  </a:lnTo>
                  <a:lnTo>
                    <a:pt x="822" y="41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975428" y="3076094"/>
              <a:ext cx="85609" cy="92877"/>
            </a:xfrm>
            <a:custGeom>
              <a:avLst/>
              <a:gdLst/>
              <a:ahLst/>
              <a:cxnLst/>
              <a:rect l="l" t="t" r="r" b="b"/>
              <a:pathLst>
                <a:path w="801" h="869" extrusionOk="0">
                  <a:moveTo>
                    <a:pt x="452" y="127"/>
                  </a:moveTo>
                  <a:lnTo>
                    <a:pt x="697" y="468"/>
                  </a:lnTo>
                  <a:lnTo>
                    <a:pt x="407" y="757"/>
                  </a:lnTo>
                  <a:lnTo>
                    <a:pt x="112" y="461"/>
                  </a:lnTo>
                  <a:lnTo>
                    <a:pt x="452" y="127"/>
                  </a:lnTo>
                  <a:close/>
                  <a:moveTo>
                    <a:pt x="459" y="1"/>
                  </a:moveTo>
                  <a:lnTo>
                    <a:pt x="0" y="461"/>
                  </a:lnTo>
                  <a:lnTo>
                    <a:pt x="407" y="869"/>
                  </a:lnTo>
                  <a:lnTo>
                    <a:pt x="800" y="4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936631" y="3031098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511" y="127"/>
                  </a:moveTo>
                  <a:lnTo>
                    <a:pt x="756" y="466"/>
                  </a:lnTo>
                  <a:lnTo>
                    <a:pt x="407" y="815"/>
                  </a:lnTo>
                  <a:lnTo>
                    <a:pt x="111" y="527"/>
                  </a:lnTo>
                  <a:lnTo>
                    <a:pt x="511" y="127"/>
                  </a:lnTo>
                  <a:close/>
                  <a:moveTo>
                    <a:pt x="520" y="0"/>
                  </a:moveTo>
                  <a:lnTo>
                    <a:pt x="0" y="527"/>
                  </a:lnTo>
                  <a:lnTo>
                    <a:pt x="407" y="927"/>
                  </a:lnTo>
                  <a:lnTo>
                    <a:pt x="859" y="47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973825" y="3075346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896125" y="2985034"/>
              <a:ext cx="99930" cy="107198"/>
            </a:xfrm>
            <a:custGeom>
              <a:avLst/>
              <a:gdLst/>
              <a:ahLst/>
              <a:cxnLst/>
              <a:rect l="l" t="t" r="r" b="b"/>
              <a:pathLst>
                <a:path w="935" h="1003" extrusionOk="0">
                  <a:moveTo>
                    <a:pt x="571" y="127"/>
                  </a:moveTo>
                  <a:lnTo>
                    <a:pt x="831" y="483"/>
                  </a:lnTo>
                  <a:lnTo>
                    <a:pt x="424" y="883"/>
                  </a:lnTo>
                  <a:lnTo>
                    <a:pt x="112" y="579"/>
                  </a:lnTo>
                  <a:lnTo>
                    <a:pt x="571" y="127"/>
                  </a:lnTo>
                  <a:close/>
                  <a:moveTo>
                    <a:pt x="578" y="1"/>
                  </a:moveTo>
                  <a:lnTo>
                    <a:pt x="0" y="579"/>
                  </a:lnTo>
                  <a:lnTo>
                    <a:pt x="424" y="1002"/>
                  </a:lnTo>
                  <a:lnTo>
                    <a:pt x="934" y="49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859039" y="2941535"/>
              <a:ext cx="103671" cy="111901"/>
            </a:xfrm>
            <a:custGeom>
              <a:avLst/>
              <a:gdLst/>
              <a:ahLst/>
              <a:cxnLst/>
              <a:rect l="l" t="t" r="r" b="b"/>
              <a:pathLst>
                <a:path w="970" h="1047" extrusionOk="0">
                  <a:moveTo>
                    <a:pt x="623" y="127"/>
                  </a:moveTo>
                  <a:lnTo>
                    <a:pt x="867" y="468"/>
                  </a:lnTo>
                  <a:lnTo>
                    <a:pt x="408" y="927"/>
                  </a:lnTo>
                  <a:lnTo>
                    <a:pt x="111" y="637"/>
                  </a:lnTo>
                  <a:lnTo>
                    <a:pt x="623" y="127"/>
                  </a:lnTo>
                  <a:close/>
                  <a:moveTo>
                    <a:pt x="630" y="1"/>
                  </a:moveTo>
                  <a:lnTo>
                    <a:pt x="1" y="637"/>
                  </a:lnTo>
                  <a:lnTo>
                    <a:pt x="408" y="1046"/>
                  </a:lnTo>
                  <a:lnTo>
                    <a:pt x="970" y="475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820135" y="2896539"/>
              <a:ext cx="110298" cy="117886"/>
            </a:xfrm>
            <a:custGeom>
              <a:avLst/>
              <a:gdLst/>
              <a:ahLst/>
              <a:cxnLst/>
              <a:rect l="l" t="t" r="r" b="b"/>
              <a:pathLst>
                <a:path w="1032" h="1103" extrusionOk="0">
                  <a:moveTo>
                    <a:pt x="683" y="125"/>
                  </a:moveTo>
                  <a:lnTo>
                    <a:pt x="927" y="466"/>
                  </a:lnTo>
                  <a:lnTo>
                    <a:pt x="409" y="985"/>
                  </a:lnTo>
                  <a:lnTo>
                    <a:pt x="112" y="696"/>
                  </a:lnTo>
                  <a:lnTo>
                    <a:pt x="683" y="125"/>
                  </a:lnTo>
                  <a:close/>
                  <a:moveTo>
                    <a:pt x="690" y="0"/>
                  </a:moveTo>
                  <a:lnTo>
                    <a:pt x="0" y="696"/>
                  </a:lnTo>
                  <a:lnTo>
                    <a:pt x="409" y="1103"/>
                  </a:lnTo>
                  <a:lnTo>
                    <a:pt x="1032" y="47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857329" y="2940787"/>
              <a:ext cx="74600" cy="7460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630" y="1"/>
                  </a:moveTo>
                  <a:lnTo>
                    <a:pt x="1" y="630"/>
                  </a:lnTo>
                  <a:lnTo>
                    <a:pt x="75" y="698"/>
                  </a:lnTo>
                  <a:lnTo>
                    <a:pt x="698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976924" y="3157856"/>
              <a:ext cx="87319" cy="87960"/>
            </a:xfrm>
            <a:custGeom>
              <a:avLst/>
              <a:gdLst/>
              <a:ahLst/>
              <a:cxnLst/>
              <a:rect l="l" t="t" r="r" b="b"/>
              <a:pathLst>
                <a:path w="817" h="823" extrusionOk="0">
                  <a:moveTo>
                    <a:pt x="400" y="111"/>
                  </a:moveTo>
                  <a:lnTo>
                    <a:pt x="704" y="422"/>
                  </a:lnTo>
                  <a:lnTo>
                    <a:pt x="416" y="703"/>
                  </a:lnTo>
                  <a:lnTo>
                    <a:pt x="112" y="401"/>
                  </a:lnTo>
                  <a:lnTo>
                    <a:pt x="400" y="111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6" y="822"/>
                  </a:lnTo>
                  <a:lnTo>
                    <a:pt x="817" y="42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932570" y="3120555"/>
              <a:ext cx="92877" cy="85716"/>
            </a:xfrm>
            <a:custGeom>
              <a:avLst/>
              <a:gdLst/>
              <a:ahLst/>
              <a:cxnLst/>
              <a:rect l="l" t="t" r="r" b="b"/>
              <a:pathLst>
                <a:path w="869" h="802" extrusionOk="0">
                  <a:moveTo>
                    <a:pt x="460" y="111"/>
                  </a:moveTo>
                  <a:lnTo>
                    <a:pt x="757" y="408"/>
                  </a:lnTo>
                  <a:lnTo>
                    <a:pt x="469" y="696"/>
                  </a:lnTo>
                  <a:lnTo>
                    <a:pt x="120" y="453"/>
                  </a:lnTo>
                  <a:lnTo>
                    <a:pt x="460" y="111"/>
                  </a:lnTo>
                  <a:close/>
                  <a:moveTo>
                    <a:pt x="460" y="1"/>
                  </a:moveTo>
                  <a:lnTo>
                    <a:pt x="1" y="460"/>
                  </a:lnTo>
                  <a:lnTo>
                    <a:pt x="476" y="801"/>
                  </a:lnTo>
                  <a:lnTo>
                    <a:pt x="869" y="40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887575" y="3081865"/>
              <a:ext cx="98969" cy="91915"/>
            </a:xfrm>
            <a:custGeom>
              <a:avLst/>
              <a:gdLst/>
              <a:ahLst/>
              <a:cxnLst/>
              <a:rect l="l" t="t" r="r" b="b"/>
              <a:pathLst>
                <a:path w="926" h="860" extrusionOk="0">
                  <a:moveTo>
                    <a:pt x="518" y="110"/>
                  </a:moveTo>
                  <a:lnTo>
                    <a:pt x="815" y="407"/>
                  </a:lnTo>
                  <a:lnTo>
                    <a:pt x="466" y="756"/>
                  </a:lnTo>
                  <a:lnTo>
                    <a:pt x="125" y="503"/>
                  </a:lnTo>
                  <a:lnTo>
                    <a:pt x="518" y="110"/>
                  </a:lnTo>
                  <a:close/>
                  <a:moveTo>
                    <a:pt x="518" y="0"/>
                  </a:moveTo>
                  <a:lnTo>
                    <a:pt x="0" y="518"/>
                  </a:lnTo>
                  <a:lnTo>
                    <a:pt x="473" y="859"/>
                  </a:lnTo>
                  <a:lnTo>
                    <a:pt x="925" y="40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931822" y="3118845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841618" y="3041359"/>
              <a:ext cx="106129" cy="99824"/>
            </a:xfrm>
            <a:custGeom>
              <a:avLst/>
              <a:gdLst/>
              <a:ahLst/>
              <a:cxnLst/>
              <a:rect l="l" t="t" r="r" b="b"/>
              <a:pathLst>
                <a:path w="993" h="934" extrusionOk="0">
                  <a:moveTo>
                    <a:pt x="578" y="112"/>
                  </a:moveTo>
                  <a:lnTo>
                    <a:pt x="882" y="424"/>
                  </a:lnTo>
                  <a:lnTo>
                    <a:pt x="475" y="831"/>
                  </a:lnTo>
                  <a:lnTo>
                    <a:pt x="119" y="571"/>
                  </a:lnTo>
                  <a:lnTo>
                    <a:pt x="578" y="112"/>
                  </a:lnTo>
                  <a:close/>
                  <a:moveTo>
                    <a:pt x="578" y="0"/>
                  </a:moveTo>
                  <a:lnTo>
                    <a:pt x="0" y="578"/>
                  </a:lnTo>
                  <a:lnTo>
                    <a:pt x="482" y="934"/>
                  </a:lnTo>
                  <a:lnTo>
                    <a:pt x="992" y="424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798012" y="3004058"/>
              <a:ext cx="110939" cy="103885"/>
            </a:xfrm>
            <a:custGeom>
              <a:avLst/>
              <a:gdLst/>
              <a:ahLst/>
              <a:cxnLst/>
              <a:rect l="l" t="t" r="r" b="b"/>
              <a:pathLst>
                <a:path w="1038" h="972" extrusionOk="0">
                  <a:moveTo>
                    <a:pt x="630" y="113"/>
                  </a:moveTo>
                  <a:lnTo>
                    <a:pt x="927" y="408"/>
                  </a:lnTo>
                  <a:lnTo>
                    <a:pt x="467" y="869"/>
                  </a:lnTo>
                  <a:lnTo>
                    <a:pt x="118" y="623"/>
                  </a:lnTo>
                  <a:lnTo>
                    <a:pt x="630" y="113"/>
                  </a:lnTo>
                  <a:close/>
                  <a:moveTo>
                    <a:pt x="630" y="1"/>
                  </a:moveTo>
                  <a:lnTo>
                    <a:pt x="1" y="630"/>
                  </a:lnTo>
                  <a:lnTo>
                    <a:pt x="474" y="972"/>
                  </a:lnTo>
                  <a:lnTo>
                    <a:pt x="1038" y="40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752803" y="2965262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691" y="113"/>
                  </a:moveTo>
                  <a:lnTo>
                    <a:pt x="986" y="408"/>
                  </a:lnTo>
                  <a:lnTo>
                    <a:pt x="468" y="928"/>
                  </a:lnTo>
                  <a:lnTo>
                    <a:pt x="127" y="682"/>
                  </a:lnTo>
                  <a:lnTo>
                    <a:pt x="691" y="113"/>
                  </a:lnTo>
                  <a:close/>
                  <a:moveTo>
                    <a:pt x="691" y="1"/>
                  </a:moveTo>
                  <a:lnTo>
                    <a:pt x="1" y="691"/>
                  </a:lnTo>
                  <a:lnTo>
                    <a:pt x="475" y="1031"/>
                  </a:lnTo>
                  <a:lnTo>
                    <a:pt x="1098" y="4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797264" y="3002562"/>
              <a:ext cx="74494" cy="7460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630" y="1"/>
                  </a:moveTo>
                  <a:lnTo>
                    <a:pt x="1" y="630"/>
                  </a:lnTo>
                  <a:lnTo>
                    <a:pt x="67" y="698"/>
                  </a:lnTo>
                  <a:lnTo>
                    <a:pt x="696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234391" y="3377917"/>
              <a:ext cx="110191" cy="111687"/>
            </a:xfrm>
            <a:custGeom>
              <a:avLst/>
              <a:gdLst/>
              <a:ahLst/>
              <a:cxnLst/>
              <a:rect l="l" t="t" r="r" b="b"/>
              <a:pathLst>
                <a:path w="1031" h="1045" extrusionOk="0">
                  <a:moveTo>
                    <a:pt x="963" y="1"/>
                  </a:moveTo>
                  <a:lnTo>
                    <a:pt x="453" y="511"/>
                  </a:lnTo>
                  <a:lnTo>
                    <a:pt x="453" y="520"/>
                  </a:lnTo>
                  <a:lnTo>
                    <a:pt x="1" y="979"/>
                  </a:lnTo>
                  <a:lnTo>
                    <a:pt x="67" y="1045"/>
                  </a:lnTo>
                  <a:lnTo>
                    <a:pt x="579" y="534"/>
                  </a:lnTo>
                  <a:lnTo>
                    <a:pt x="570" y="527"/>
                  </a:lnTo>
                  <a:lnTo>
                    <a:pt x="1031" y="67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131469" y="3312187"/>
              <a:ext cx="87105" cy="88067"/>
            </a:xfrm>
            <a:custGeom>
              <a:avLst/>
              <a:gdLst/>
              <a:ahLst/>
              <a:cxnLst/>
              <a:rect l="l" t="t" r="r" b="b"/>
              <a:pathLst>
                <a:path w="815" h="824" extrusionOk="0">
                  <a:moveTo>
                    <a:pt x="400" y="113"/>
                  </a:moveTo>
                  <a:lnTo>
                    <a:pt x="704" y="424"/>
                  </a:lnTo>
                  <a:lnTo>
                    <a:pt x="414" y="705"/>
                  </a:lnTo>
                  <a:lnTo>
                    <a:pt x="110" y="401"/>
                  </a:lnTo>
                  <a:lnTo>
                    <a:pt x="400" y="113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4" y="824"/>
                  </a:lnTo>
                  <a:lnTo>
                    <a:pt x="815" y="42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170158" y="3350984"/>
              <a:ext cx="85716" cy="92877"/>
            </a:xfrm>
            <a:custGeom>
              <a:avLst/>
              <a:gdLst/>
              <a:ahLst/>
              <a:cxnLst/>
              <a:rect l="l" t="t" r="r" b="b"/>
              <a:pathLst>
                <a:path w="802" h="869" extrusionOk="0">
                  <a:moveTo>
                    <a:pt x="401" y="112"/>
                  </a:moveTo>
                  <a:lnTo>
                    <a:pt x="691" y="408"/>
                  </a:lnTo>
                  <a:lnTo>
                    <a:pt x="349" y="749"/>
                  </a:lnTo>
                  <a:lnTo>
                    <a:pt x="104" y="408"/>
                  </a:lnTo>
                  <a:lnTo>
                    <a:pt x="401" y="112"/>
                  </a:lnTo>
                  <a:close/>
                  <a:moveTo>
                    <a:pt x="401" y="0"/>
                  </a:moveTo>
                  <a:lnTo>
                    <a:pt x="1" y="393"/>
                  </a:lnTo>
                  <a:lnTo>
                    <a:pt x="342" y="868"/>
                  </a:lnTo>
                  <a:lnTo>
                    <a:pt x="801" y="40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6202649" y="3389780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460" y="112"/>
                  </a:moveTo>
                  <a:lnTo>
                    <a:pt x="750" y="409"/>
                  </a:lnTo>
                  <a:lnTo>
                    <a:pt x="357" y="809"/>
                  </a:lnTo>
                  <a:lnTo>
                    <a:pt x="104" y="461"/>
                  </a:lnTo>
                  <a:lnTo>
                    <a:pt x="460" y="112"/>
                  </a:lnTo>
                  <a:close/>
                  <a:moveTo>
                    <a:pt x="460" y="0"/>
                  </a:moveTo>
                  <a:lnTo>
                    <a:pt x="1" y="454"/>
                  </a:lnTo>
                  <a:lnTo>
                    <a:pt x="342" y="927"/>
                  </a:lnTo>
                  <a:lnTo>
                    <a:pt x="860" y="40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6201152" y="3388177"/>
              <a:ext cx="56218" cy="56431"/>
            </a:xfrm>
            <a:custGeom>
              <a:avLst/>
              <a:gdLst/>
              <a:ahLst/>
              <a:cxnLst/>
              <a:rect l="l" t="t" r="r" b="b"/>
              <a:pathLst>
                <a:path w="526" h="528" extrusionOk="0">
                  <a:moveTo>
                    <a:pt x="460" y="1"/>
                  </a:moveTo>
                  <a:lnTo>
                    <a:pt x="1" y="460"/>
                  </a:lnTo>
                  <a:lnTo>
                    <a:pt x="67" y="527"/>
                  </a:lnTo>
                  <a:lnTo>
                    <a:pt x="525" y="7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235994" y="3428684"/>
              <a:ext cx="99075" cy="106129"/>
            </a:xfrm>
            <a:custGeom>
              <a:avLst/>
              <a:gdLst/>
              <a:ahLst/>
              <a:cxnLst/>
              <a:rect l="l" t="t" r="r" b="b"/>
              <a:pathLst>
                <a:path w="927" h="993" extrusionOk="0">
                  <a:moveTo>
                    <a:pt x="503" y="111"/>
                  </a:moveTo>
                  <a:lnTo>
                    <a:pt x="815" y="422"/>
                  </a:lnTo>
                  <a:lnTo>
                    <a:pt x="363" y="874"/>
                  </a:lnTo>
                  <a:lnTo>
                    <a:pt x="103" y="518"/>
                  </a:lnTo>
                  <a:lnTo>
                    <a:pt x="503" y="111"/>
                  </a:lnTo>
                  <a:close/>
                  <a:moveTo>
                    <a:pt x="503" y="1"/>
                  </a:moveTo>
                  <a:lnTo>
                    <a:pt x="0" y="511"/>
                  </a:lnTo>
                  <a:lnTo>
                    <a:pt x="349" y="993"/>
                  </a:lnTo>
                  <a:lnTo>
                    <a:pt x="927" y="422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268485" y="3467481"/>
              <a:ext cx="103885" cy="110939"/>
            </a:xfrm>
            <a:custGeom>
              <a:avLst/>
              <a:gdLst/>
              <a:ahLst/>
              <a:cxnLst/>
              <a:rect l="l" t="t" r="r" b="b"/>
              <a:pathLst>
                <a:path w="972" h="1038" extrusionOk="0">
                  <a:moveTo>
                    <a:pt x="562" y="111"/>
                  </a:moveTo>
                  <a:lnTo>
                    <a:pt x="859" y="408"/>
                  </a:lnTo>
                  <a:lnTo>
                    <a:pt x="349" y="918"/>
                  </a:lnTo>
                  <a:lnTo>
                    <a:pt x="103" y="578"/>
                  </a:lnTo>
                  <a:lnTo>
                    <a:pt x="562" y="111"/>
                  </a:lnTo>
                  <a:close/>
                  <a:moveTo>
                    <a:pt x="562" y="0"/>
                  </a:moveTo>
                  <a:lnTo>
                    <a:pt x="0" y="562"/>
                  </a:lnTo>
                  <a:lnTo>
                    <a:pt x="340" y="1037"/>
                  </a:lnTo>
                  <a:lnTo>
                    <a:pt x="971" y="408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6300976" y="3506277"/>
              <a:ext cx="110191" cy="117351"/>
            </a:xfrm>
            <a:custGeom>
              <a:avLst/>
              <a:gdLst/>
              <a:ahLst/>
              <a:cxnLst/>
              <a:rect l="l" t="t" r="r" b="b"/>
              <a:pathLst>
                <a:path w="1031" h="1098" extrusionOk="0">
                  <a:moveTo>
                    <a:pt x="623" y="110"/>
                  </a:moveTo>
                  <a:lnTo>
                    <a:pt x="918" y="407"/>
                  </a:lnTo>
                  <a:lnTo>
                    <a:pt x="356" y="978"/>
                  </a:lnTo>
                  <a:lnTo>
                    <a:pt x="104" y="630"/>
                  </a:lnTo>
                  <a:lnTo>
                    <a:pt x="623" y="110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340" y="1097"/>
                  </a:lnTo>
                  <a:lnTo>
                    <a:pt x="1030" y="40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6299266" y="3504674"/>
              <a:ext cx="74600" cy="74494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630" y="1"/>
                  </a:moveTo>
                  <a:lnTo>
                    <a:pt x="0" y="631"/>
                  </a:lnTo>
                  <a:lnTo>
                    <a:pt x="68" y="696"/>
                  </a:lnTo>
                  <a:lnTo>
                    <a:pt x="697" y="74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6166952" y="3274887"/>
              <a:ext cx="88174" cy="87426"/>
            </a:xfrm>
            <a:custGeom>
              <a:avLst/>
              <a:gdLst/>
              <a:ahLst/>
              <a:cxnLst/>
              <a:rect l="l" t="t" r="r" b="b"/>
              <a:pathLst>
                <a:path w="825" h="818" extrusionOk="0">
                  <a:moveTo>
                    <a:pt x="401" y="113"/>
                  </a:moveTo>
                  <a:lnTo>
                    <a:pt x="712" y="417"/>
                  </a:lnTo>
                  <a:lnTo>
                    <a:pt x="424" y="705"/>
                  </a:lnTo>
                  <a:lnTo>
                    <a:pt x="113" y="401"/>
                  </a:lnTo>
                  <a:lnTo>
                    <a:pt x="401" y="113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4" y="817"/>
                  </a:lnTo>
                  <a:lnTo>
                    <a:pt x="824" y="417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205962" y="3313683"/>
              <a:ext cx="92663" cy="86571"/>
            </a:xfrm>
            <a:custGeom>
              <a:avLst/>
              <a:gdLst/>
              <a:ahLst/>
              <a:cxnLst/>
              <a:rect l="l" t="t" r="r" b="b"/>
              <a:pathLst>
                <a:path w="867" h="810" extrusionOk="0">
                  <a:moveTo>
                    <a:pt x="407" y="106"/>
                  </a:moveTo>
                  <a:lnTo>
                    <a:pt x="747" y="356"/>
                  </a:lnTo>
                  <a:lnTo>
                    <a:pt x="407" y="698"/>
                  </a:lnTo>
                  <a:lnTo>
                    <a:pt x="110" y="401"/>
                  </a:lnTo>
                  <a:lnTo>
                    <a:pt x="407" y="106"/>
                  </a:lnTo>
                  <a:close/>
                  <a:moveTo>
                    <a:pt x="400" y="1"/>
                  </a:moveTo>
                  <a:lnTo>
                    <a:pt x="0" y="401"/>
                  </a:lnTo>
                  <a:lnTo>
                    <a:pt x="407" y="810"/>
                  </a:lnTo>
                  <a:lnTo>
                    <a:pt x="866" y="34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244651" y="3346922"/>
              <a:ext cx="99182" cy="92128"/>
            </a:xfrm>
            <a:custGeom>
              <a:avLst/>
              <a:gdLst/>
              <a:ahLst/>
              <a:cxnLst/>
              <a:rect l="l" t="t" r="r" b="b"/>
              <a:pathLst>
                <a:path w="928" h="862" extrusionOk="0">
                  <a:moveTo>
                    <a:pt x="460" y="106"/>
                  </a:moveTo>
                  <a:lnTo>
                    <a:pt x="808" y="349"/>
                  </a:lnTo>
                  <a:lnTo>
                    <a:pt x="408" y="750"/>
                  </a:lnTo>
                  <a:lnTo>
                    <a:pt x="111" y="454"/>
                  </a:lnTo>
                  <a:lnTo>
                    <a:pt x="460" y="106"/>
                  </a:lnTo>
                  <a:close/>
                  <a:moveTo>
                    <a:pt x="453" y="1"/>
                  </a:moveTo>
                  <a:lnTo>
                    <a:pt x="1" y="454"/>
                  </a:lnTo>
                  <a:lnTo>
                    <a:pt x="408" y="862"/>
                  </a:lnTo>
                  <a:lnTo>
                    <a:pt x="928" y="34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243903" y="3345426"/>
              <a:ext cx="55469" cy="55576"/>
            </a:xfrm>
            <a:custGeom>
              <a:avLst/>
              <a:gdLst/>
              <a:ahLst/>
              <a:cxnLst/>
              <a:rect l="l" t="t" r="r" b="b"/>
              <a:pathLst>
                <a:path w="519" h="520" extrusionOk="0">
                  <a:moveTo>
                    <a:pt x="453" y="1"/>
                  </a:moveTo>
                  <a:lnTo>
                    <a:pt x="1" y="452"/>
                  </a:lnTo>
                  <a:lnTo>
                    <a:pt x="67" y="520"/>
                  </a:lnTo>
                  <a:lnTo>
                    <a:pt x="518" y="6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6283448" y="3379520"/>
              <a:ext cx="106236" cy="99075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520" y="105"/>
                  </a:moveTo>
                  <a:lnTo>
                    <a:pt x="876" y="363"/>
                  </a:lnTo>
                  <a:lnTo>
                    <a:pt x="422" y="816"/>
                  </a:lnTo>
                  <a:lnTo>
                    <a:pt x="111" y="512"/>
                  </a:lnTo>
                  <a:lnTo>
                    <a:pt x="520" y="105"/>
                  </a:lnTo>
                  <a:close/>
                  <a:moveTo>
                    <a:pt x="511" y="0"/>
                  </a:moveTo>
                  <a:lnTo>
                    <a:pt x="1" y="512"/>
                  </a:lnTo>
                  <a:lnTo>
                    <a:pt x="422" y="927"/>
                  </a:lnTo>
                  <a:lnTo>
                    <a:pt x="993" y="35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322244" y="3412011"/>
              <a:ext cx="110939" cy="104633"/>
            </a:xfrm>
            <a:custGeom>
              <a:avLst/>
              <a:gdLst/>
              <a:ahLst/>
              <a:cxnLst/>
              <a:rect l="l" t="t" r="r" b="b"/>
              <a:pathLst>
                <a:path w="1038" h="979" extrusionOk="0">
                  <a:moveTo>
                    <a:pt x="579" y="103"/>
                  </a:moveTo>
                  <a:lnTo>
                    <a:pt x="920" y="356"/>
                  </a:lnTo>
                  <a:lnTo>
                    <a:pt x="408" y="868"/>
                  </a:lnTo>
                  <a:lnTo>
                    <a:pt x="113" y="571"/>
                  </a:lnTo>
                  <a:lnTo>
                    <a:pt x="579" y="103"/>
                  </a:lnTo>
                  <a:close/>
                  <a:moveTo>
                    <a:pt x="571" y="0"/>
                  </a:moveTo>
                  <a:lnTo>
                    <a:pt x="1" y="571"/>
                  </a:lnTo>
                  <a:lnTo>
                    <a:pt x="408" y="978"/>
                  </a:lnTo>
                  <a:lnTo>
                    <a:pt x="1037" y="34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361041" y="3445250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630" y="96"/>
                  </a:moveTo>
                  <a:lnTo>
                    <a:pt x="978" y="349"/>
                  </a:lnTo>
                  <a:lnTo>
                    <a:pt x="408" y="920"/>
                  </a:lnTo>
                  <a:lnTo>
                    <a:pt x="112" y="623"/>
                  </a:lnTo>
                  <a:lnTo>
                    <a:pt x="630" y="96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408" y="1030"/>
                  </a:lnTo>
                  <a:lnTo>
                    <a:pt x="1098" y="33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6359544" y="3443006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30" y="0"/>
                  </a:moveTo>
                  <a:lnTo>
                    <a:pt x="0" y="630"/>
                  </a:lnTo>
                  <a:lnTo>
                    <a:pt x="75" y="695"/>
                  </a:lnTo>
                  <a:lnTo>
                    <a:pt x="697" y="66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056120" y="3200607"/>
              <a:ext cx="118955" cy="118955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1054" y="1"/>
                  </a:moveTo>
                  <a:lnTo>
                    <a:pt x="1" y="1059"/>
                  </a:lnTo>
                  <a:lnTo>
                    <a:pt x="60" y="1112"/>
                  </a:lnTo>
                  <a:lnTo>
                    <a:pt x="1112" y="5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233536" y="3031098"/>
              <a:ext cx="111794" cy="110939"/>
            </a:xfrm>
            <a:custGeom>
              <a:avLst/>
              <a:gdLst/>
              <a:ahLst/>
              <a:cxnLst/>
              <a:rect l="l" t="t" r="r" b="b"/>
              <a:pathLst>
                <a:path w="1046" h="1038" extrusionOk="0">
                  <a:moveTo>
                    <a:pt x="68" y="0"/>
                  </a:moveTo>
                  <a:lnTo>
                    <a:pt x="0" y="66"/>
                  </a:lnTo>
                  <a:lnTo>
                    <a:pt x="512" y="585"/>
                  </a:lnTo>
                  <a:lnTo>
                    <a:pt x="519" y="578"/>
                  </a:lnTo>
                  <a:lnTo>
                    <a:pt x="978" y="1037"/>
                  </a:lnTo>
                  <a:lnTo>
                    <a:pt x="1046" y="971"/>
                  </a:lnTo>
                  <a:lnTo>
                    <a:pt x="526" y="452"/>
                  </a:lnTo>
                  <a:lnTo>
                    <a:pt x="526" y="45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167914" y="3156894"/>
              <a:ext cx="87960" cy="88067"/>
            </a:xfrm>
            <a:custGeom>
              <a:avLst/>
              <a:gdLst/>
              <a:ahLst/>
              <a:cxnLst/>
              <a:rect l="l" t="t" r="r" b="b"/>
              <a:pathLst>
                <a:path w="823" h="824" extrusionOk="0">
                  <a:moveTo>
                    <a:pt x="422" y="113"/>
                  </a:moveTo>
                  <a:lnTo>
                    <a:pt x="703" y="401"/>
                  </a:lnTo>
                  <a:lnTo>
                    <a:pt x="401" y="712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1" y="424"/>
                  </a:lnTo>
                  <a:lnTo>
                    <a:pt x="401" y="824"/>
                  </a:lnTo>
                  <a:lnTo>
                    <a:pt x="822" y="401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206710" y="3119807"/>
              <a:ext cx="92663" cy="85716"/>
            </a:xfrm>
            <a:custGeom>
              <a:avLst/>
              <a:gdLst/>
              <a:ahLst/>
              <a:cxnLst/>
              <a:rect l="l" t="t" r="r" b="b"/>
              <a:pathLst>
                <a:path w="867" h="802" extrusionOk="0">
                  <a:moveTo>
                    <a:pt x="408" y="111"/>
                  </a:moveTo>
                  <a:lnTo>
                    <a:pt x="749" y="452"/>
                  </a:lnTo>
                  <a:lnTo>
                    <a:pt x="408" y="696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393" y="801"/>
                  </a:lnTo>
                  <a:lnTo>
                    <a:pt x="866" y="46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245506" y="3080904"/>
              <a:ext cx="99075" cy="92022"/>
            </a:xfrm>
            <a:custGeom>
              <a:avLst/>
              <a:gdLst/>
              <a:ahLst/>
              <a:cxnLst/>
              <a:rect l="l" t="t" r="r" b="b"/>
              <a:pathLst>
                <a:path w="927" h="861" extrusionOk="0">
                  <a:moveTo>
                    <a:pt x="407" y="112"/>
                  </a:moveTo>
                  <a:lnTo>
                    <a:pt x="807" y="512"/>
                  </a:lnTo>
                  <a:lnTo>
                    <a:pt x="459" y="756"/>
                  </a:lnTo>
                  <a:lnTo>
                    <a:pt x="110" y="409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9"/>
                  </a:lnTo>
                  <a:lnTo>
                    <a:pt x="452" y="861"/>
                  </a:lnTo>
                  <a:lnTo>
                    <a:pt x="927" y="52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6243903" y="3118097"/>
              <a:ext cx="56218" cy="56431"/>
            </a:xfrm>
            <a:custGeom>
              <a:avLst/>
              <a:gdLst/>
              <a:ahLst/>
              <a:cxnLst/>
              <a:rect l="l" t="t" r="r" b="b"/>
              <a:pathLst>
                <a:path w="526" h="528" extrusionOk="0">
                  <a:moveTo>
                    <a:pt x="74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5" y="46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284196" y="3040611"/>
              <a:ext cx="106236" cy="99824"/>
            </a:xfrm>
            <a:custGeom>
              <a:avLst/>
              <a:gdLst/>
              <a:ahLst/>
              <a:cxnLst/>
              <a:rect l="l" t="t" r="r" b="b"/>
              <a:pathLst>
                <a:path w="994" h="934" extrusionOk="0">
                  <a:moveTo>
                    <a:pt x="415" y="119"/>
                  </a:moveTo>
                  <a:lnTo>
                    <a:pt x="876" y="571"/>
                  </a:lnTo>
                  <a:lnTo>
                    <a:pt x="520" y="831"/>
                  </a:lnTo>
                  <a:lnTo>
                    <a:pt x="113" y="422"/>
                  </a:lnTo>
                  <a:lnTo>
                    <a:pt x="415" y="119"/>
                  </a:lnTo>
                  <a:close/>
                  <a:moveTo>
                    <a:pt x="415" y="0"/>
                  </a:moveTo>
                  <a:lnTo>
                    <a:pt x="1" y="422"/>
                  </a:lnTo>
                  <a:lnTo>
                    <a:pt x="513" y="934"/>
                  </a:lnTo>
                  <a:lnTo>
                    <a:pt x="993" y="57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322992" y="3003310"/>
              <a:ext cx="111153" cy="103885"/>
            </a:xfrm>
            <a:custGeom>
              <a:avLst/>
              <a:gdLst/>
              <a:ahLst/>
              <a:cxnLst/>
              <a:rect l="l" t="t" r="r" b="b"/>
              <a:pathLst>
                <a:path w="1040" h="972" extrusionOk="0">
                  <a:moveTo>
                    <a:pt x="408" y="113"/>
                  </a:moveTo>
                  <a:lnTo>
                    <a:pt x="920" y="623"/>
                  </a:lnTo>
                  <a:lnTo>
                    <a:pt x="579" y="876"/>
                  </a:lnTo>
                  <a:lnTo>
                    <a:pt x="113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1" y="408"/>
                  </a:lnTo>
                  <a:lnTo>
                    <a:pt x="564" y="972"/>
                  </a:lnTo>
                  <a:lnTo>
                    <a:pt x="1039" y="6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361789" y="2964514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409" y="111"/>
                  </a:moveTo>
                  <a:lnTo>
                    <a:pt x="979" y="682"/>
                  </a:lnTo>
                  <a:lnTo>
                    <a:pt x="632" y="927"/>
                  </a:lnTo>
                  <a:lnTo>
                    <a:pt x="112" y="408"/>
                  </a:lnTo>
                  <a:lnTo>
                    <a:pt x="409" y="111"/>
                  </a:lnTo>
                  <a:close/>
                  <a:moveTo>
                    <a:pt x="409" y="1"/>
                  </a:moveTo>
                  <a:lnTo>
                    <a:pt x="0" y="408"/>
                  </a:lnTo>
                  <a:lnTo>
                    <a:pt x="623" y="1031"/>
                  </a:lnTo>
                  <a:lnTo>
                    <a:pt x="1098" y="68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360293" y="3001814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8" y="0"/>
                  </a:moveTo>
                  <a:lnTo>
                    <a:pt x="0" y="73"/>
                  </a:lnTo>
                  <a:lnTo>
                    <a:pt x="630" y="696"/>
                  </a:lnTo>
                  <a:lnTo>
                    <a:pt x="697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130614" y="3121410"/>
              <a:ext cx="87212" cy="87105"/>
            </a:xfrm>
            <a:custGeom>
              <a:avLst/>
              <a:gdLst/>
              <a:ahLst/>
              <a:cxnLst/>
              <a:rect l="l" t="t" r="r" b="b"/>
              <a:pathLst>
                <a:path w="816" h="815" extrusionOk="0">
                  <a:moveTo>
                    <a:pt x="415" y="110"/>
                  </a:moveTo>
                  <a:lnTo>
                    <a:pt x="705" y="400"/>
                  </a:lnTo>
                  <a:lnTo>
                    <a:pt x="401" y="704"/>
                  </a:lnTo>
                  <a:lnTo>
                    <a:pt x="111" y="414"/>
                  </a:lnTo>
                  <a:lnTo>
                    <a:pt x="415" y="110"/>
                  </a:lnTo>
                  <a:close/>
                  <a:moveTo>
                    <a:pt x="415" y="0"/>
                  </a:moveTo>
                  <a:lnTo>
                    <a:pt x="1" y="414"/>
                  </a:lnTo>
                  <a:lnTo>
                    <a:pt x="401" y="815"/>
                  </a:lnTo>
                  <a:lnTo>
                    <a:pt x="815" y="40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169410" y="3077056"/>
              <a:ext cx="86464" cy="92663"/>
            </a:xfrm>
            <a:custGeom>
              <a:avLst/>
              <a:gdLst/>
              <a:ahLst/>
              <a:cxnLst/>
              <a:rect l="l" t="t" r="r" b="b"/>
              <a:pathLst>
                <a:path w="809" h="867" extrusionOk="0">
                  <a:moveTo>
                    <a:pt x="356" y="118"/>
                  </a:moveTo>
                  <a:lnTo>
                    <a:pt x="698" y="459"/>
                  </a:lnTo>
                  <a:lnTo>
                    <a:pt x="401" y="756"/>
                  </a:lnTo>
                  <a:lnTo>
                    <a:pt x="104" y="467"/>
                  </a:lnTo>
                  <a:lnTo>
                    <a:pt x="356" y="118"/>
                  </a:lnTo>
                  <a:close/>
                  <a:moveTo>
                    <a:pt x="342" y="1"/>
                  </a:moveTo>
                  <a:lnTo>
                    <a:pt x="1" y="474"/>
                  </a:lnTo>
                  <a:lnTo>
                    <a:pt x="401" y="867"/>
                  </a:lnTo>
                  <a:lnTo>
                    <a:pt x="808" y="45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202649" y="3031847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350" y="127"/>
                  </a:moveTo>
                  <a:lnTo>
                    <a:pt x="750" y="520"/>
                  </a:lnTo>
                  <a:lnTo>
                    <a:pt x="453" y="815"/>
                  </a:lnTo>
                  <a:lnTo>
                    <a:pt x="104" y="468"/>
                  </a:lnTo>
                  <a:lnTo>
                    <a:pt x="350" y="127"/>
                  </a:lnTo>
                  <a:close/>
                  <a:moveTo>
                    <a:pt x="342" y="0"/>
                  </a:moveTo>
                  <a:lnTo>
                    <a:pt x="1" y="475"/>
                  </a:lnTo>
                  <a:lnTo>
                    <a:pt x="453" y="927"/>
                  </a:lnTo>
                  <a:lnTo>
                    <a:pt x="860" y="52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6200191" y="3076094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76" y="1"/>
                  </a:moveTo>
                  <a:lnTo>
                    <a:pt x="1" y="68"/>
                  </a:lnTo>
                  <a:lnTo>
                    <a:pt x="461" y="527"/>
                  </a:lnTo>
                  <a:lnTo>
                    <a:pt x="527" y="46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6235246" y="2985889"/>
              <a:ext cx="99075" cy="106343"/>
            </a:xfrm>
            <a:custGeom>
              <a:avLst/>
              <a:gdLst/>
              <a:ahLst/>
              <a:cxnLst/>
              <a:rect l="l" t="t" r="r" b="b"/>
              <a:pathLst>
                <a:path w="927" h="995" extrusionOk="0">
                  <a:moveTo>
                    <a:pt x="363" y="119"/>
                  </a:moveTo>
                  <a:lnTo>
                    <a:pt x="815" y="578"/>
                  </a:lnTo>
                  <a:lnTo>
                    <a:pt x="510" y="882"/>
                  </a:lnTo>
                  <a:lnTo>
                    <a:pt x="103" y="475"/>
                  </a:lnTo>
                  <a:lnTo>
                    <a:pt x="363" y="119"/>
                  </a:lnTo>
                  <a:close/>
                  <a:moveTo>
                    <a:pt x="349" y="0"/>
                  </a:moveTo>
                  <a:lnTo>
                    <a:pt x="0" y="482"/>
                  </a:lnTo>
                  <a:lnTo>
                    <a:pt x="510" y="994"/>
                  </a:lnTo>
                  <a:lnTo>
                    <a:pt x="927" y="5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267737" y="2942283"/>
              <a:ext cx="104633" cy="111153"/>
            </a:xfrm>
            <a:custGeom>
              <a:avLst/>
              <a:gdLst/>
              <a:ahLst/>
              <a:cxnLst/>
              <a:rect l="l" t="t" r="r" b="b"/>
              <a:pathLst>
                <a:path w="979" h="1040" extrusionOk="0">
                  <a:moveTo>
                    <a:pt x="347" y="120"/>
                  </a:moveTo>
                  <a:lnTo>
                    <a:pt x="859" y="630"/>
                  </a:lnTo>
                  <a:lnTo>
                    <a:pt x="569" y="927"/>
                  </a:lnTo>
                  <a:lnTo>
                    <a:pt x="103" y="468"/>
                  </a:lnTo>
                  <a:lnTo>
                    <a:pt x="347" y="120"/>
                  </a:lnTo>
                  <a:close/>
                  <a:moveTo>
                    <a:pt x="340" y="1"/>
                  </a:moveTo>
                  <a:lnTo>
                    <a:pt x="0" y="476"/>
                  </a:lnTo>
                  <a:lnTo>
                    <a:pt x="569" y="1039"/>
                  </a:lnTo>
                  <a:lnTo>
                    <a:pt x="978" y="63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300014" y="2897287"/>
              <a:ext cx="111153" cy="117138"/>
            </a:xfrm>
            <a:custGeom>
              <a:avLst/>
              <a:gdLst/>
              <a:ahLst/>
              <a:cxnLst/>
              <a:rect l="l" t="t" r="r" b="b"/>
              <a:pathLst>
                <a:path w="1040" h="1096" extrusionOk="0">
                  <a:moveTo>
                    <a:pt x="356" y="127"/>
                  </a:moveTo>
                  <a:lnTo>
                    <a:pt x="920" y="689"/>
                  </a:lnTo>
                  <a:lnTo>
                    <a:pt x="632" y="986"/>
                  </a:lnTo>
                  <a:lnTo>
                    <a:pt x="105" y="466"/>
                  </a:lnTo>
                  <a:lnTo>
                    <a:pt x="356" y="127"/>
                  </a:lnTo>
                  <a:close/>
                  <a:moveTo>
                    <a:pt x="342" y="0"/>
                  </a:moveTo>
                  <a:lnTo>
                    <a:pt x="0" y="473"/>
                  </a:lnTo>
                  <a:lnTo>
                    <a:pt x="632" y="1096"/>
                  </a:lnTo>
                  <a:lnTo>
                    <a:pt x="1039" y="6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298518" y="2941535"/>
              <a:ext cx="74600" cy="7460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68" y="1"/>
                  </a:moveTo>
                  <a:lnTo>
                    <a:pt x="0" y="68"/>
                  </a:lnTo>
                  <a:lnTo>
                    <a:pt x="630" y="698"/>
                  </a:lnTo>
                  <a:lnTo>
                    <a:pt x="697" y="630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885865" y="3378665"/>
              <a:ext cx="112649" cy="110191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75" y="1"/>
                  </a:moveTo>
                  <a:lnTo>
                    <a:pt x="0" y="69"/>
                  </a:lnTo>
                  <a:lnTo>
                    <a:pt x="520" y="579"/>
                  </a:lnTo>
                  <a:lnTo>
                    <a:pt x="527" y="572"/>
                  </a:lnTo>
                  <a:lnTo>
                    <a:pt x="979" y="1031"/>
                  </a:lnTo>
                  <a:lnTo>
                    <a:pt x="1053" y="965"/>
                  </a:lnTo>
                  <a:lnTo>
                    <a:pt x="534" y="453"/>
                  </a:lnTo>
                  <a:lnTo>
                    <a:pt x="527" y="453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5976176" y="3275742"/>
              <a:ext cx="87319" cy="87319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16" y="112"/>
                  </a:moveTo>
                  <a:lnTo>
                    <a:pt x="704" y="400"/>
                  </a:lnTo>
                  <a:lnTo>
                    <a:pt x="400" y="704"/>
                  </a:lnTo>
                  <a:lnTo>
                    <a:pt x="112" y="416"/>
                  </a:lnTo>
                  <a:lnTo>
                    <a:pt x="416" y="112"/>
                  </a:lnTo>
                  <a:close/>
                  <a:moveTo>
                    <a:pt x="416" y="0"/>
                  </a:moveTo>
                  <a:lnTo>
                    <a:pt x="0" y="416"/>
                  </a:lnTo>
                  <a:lnTo>
                    <a:pt x="400" y="816"/>
                  </a:lnTo>
                  <a:lnTo>
                    <a:pt x="816" y="40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931822" y="3314645"/>
              <a:ext cx="92663" cy="86357"/>
            </a:xfrm>
            <a:custGeom>
              <a:avLst/>
              <a:gdLst/>
              <a:ahLst/>
              <a:cxnLst/>
              <a:rect l="l" t="t" r="r" b="b"/>
              <a:pathLst>
                <a:path w="867" h="808" extrusionOk="0">
                  <a:moveTo>
                    <a:pt x="467" y="104"/>
                  </a:moveTo>
                  <a:lnTo>
                    <a:pt x="757" y="401"/>
                  </a:lnTo>
                  <a:lnTo>
                    <a:pt x="460" y="689"/>
                  </a:lnTo>
                  <a:lnTo>
                    <a:pt x="127" y="356"/>
                  </a:lnTo>
                  <a:lnTo>
                    <a:pt x="467" y="104"/>
                  </a:lnTo>
                  <a:close/>
                  <a:moveTo>
                    <a:pt x="476" y="1"/>
                  </a:moveTo>
                  <a:lnTo>
                    <a:pt x="1" y="340"/>
                  </a:lnTo>
                  <a:lnTo>
                    <a:pt x="460" y="808"/>
                  </a:lnTo>
                  <a:lnTo>
                    <a:pt x="867" y="401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86613" y="3347884"/>
              <a:ext cx="99182" cy="91915"/>
            </a:xfrm>
            <a:custGeom>
              <a:avLst/>
              <a:gdLst/>
              <a:ahLst/>
              <a:cxnLst/>
              <a:rect l="l" t="t" r="r" b="b"/>
              <a:pathLst>
                <a:path w="928" h="860" extrusionOk="0">
                  <a:moveTo>
                    <a:pt x="468" y="104"/>
                  </a:moveTo>
                  <a:lnTo>
                    <a:pt x="817" y="453"/>
                  </a:lnTo>
                  <a:lnTo>
                    <a:pt x="520" y="741"/>
                  </a:lnTo>
                  <a:lnTo>
                    <a:pt x="127" y="348"/>
                  </a:lnTo>
                  <a:lnTo>
                    <a:pt x="468" y="104"/>
                  </a:lnTo>
                  <a:close/>
                  <a:moveTo>
                    <a:pt x="475" y="1"/>
                  </a:moveTo>
                  <a:lnTo>
                    <a:pt x="1" y="333"/>
                  </a:lnTo>
                  <a:lnTo>
                    <a:pt x="520" y="860"/>
                  </a:lnTo>
                  <a:lnTo>
                    <a:pt x="927" y="45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5931074" y="3345426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66" y="1"/>
                  </a:moveTo>
                  <a:lnTo>
                    <a:pt x="1" y="75"/>
                  </a:lnTo>
                  <a:lnTo>
                    <a:pt x="459" y="527"/>
                  </a:lnTo>
                  <a:lnTo>
                    <a:pt x="527" y="46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5840763" y="3380268"/>
              <a:ext cx="106236" cy="99075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474" y="105"/>
                  </a:moveTo>
                  <a:lnTo>
                    <a:pt x="883" y="512"/>
                  </a:lnTo>
                  <a:lnTo>
                    <a:pt x="579" y="816"/>
                  </a:lnTo>
                  <a:lnTo>
                    <a:pt x="127" y="365"/>
                  </a:lnTo>
                  <a:lnTo>
                    <a:pt x="474" y="105"/>
                  </a:lnTo>
                  <a:close/>
                  <a:moveTo>
                    <a:pt x="490" y="0"/>
                  </a:moveTo>
                  <a:lnTo>
                    <a:pt x="1" y="349"/>
                  </a:lnTo>
                  <a:lnTo>
                    <a:pt x="579" y="927"/>
                  </a:lnTo>
                  <a:lnTo>
                    <a:pt x="993" y="512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5797264" y="3412759"/>
              <a:ext cx="110939" cy="103885"/>
            </a:xfrm>
            <a:custGeom>
              <a:avLst/>
              <a:gdLst/>
              <a:ahLst/>
              <a:cxnLst/>
              <a:rect l="l" t="t" r="r" b="b"/>
              <a:pathLst>
                <a:path w="1038" h="972" extrusionOk="0">
                  <a:moveTo>
                    <a:pt x="467" y="105"/>
                  </a:moveTo>
                  <a:lnTo>
                    <a:pt x="925" y="571"/>
                  </a:lnTo>
                  <a:lnTo>
                    <a:pt x="637" y="861"/>
                  </a:lnTo>
                  <a:lnTo>
                    <a:pt x="125" y="349"/>
                  </a:lnTo>
                  <a:lnTo>
                    <a:pt x="467" y="105"/>
                  </a:lnTo>
                  <a:close/>
                  <a:moveTo>
                    <a:pt x="474" y="0"/>
                  </a:moveTo>
                  <a:lnTo>
                    <a:pt x="1" y="342"/>
                  </a:lnTo>
                  <a:lnTo>
                    <a:pt x="637" y="971"/>
                  </a:lnTo>
                  <a:lnTo>
                    <a:pt x="1037" y="571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752054" y="3445250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468" y="103"/>
                  </a:moveTo>
                  <a:lnTo>
                    <a:pt x="986" y="630"/>
                  </a:lnTo>
                  <a:lnTo>
                    <a:pt x="698" y="920"/>
                  </a:lnTo>
                  <a:lnTo>
                    <a:pt x="127" y="356"/>
                  </a:lnTo>
                  <a:lnTo>
                    <a:pt x="468" y="103"/>
                  </a:lnTo>
                  <a:close/>
                  <a:moveTo>
                    <a:pt x="475" y="0"/>
                  </a:moveTo>
                  <a:lnTo>
                    <a:pt x="0" y="342"/>
                  </a:lnTo>
                  <a:lnTo>
                    <a:pt x="698" y="1030"/>
                  </a:lnTo>
                  <a:lnTo>
                    <a:pt x="1098" y="63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5796302" y="3443754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8" y="0"/>
                  </a:moveTo>
                  <a:lnTo>
                    <a:pt x="1" y="66"/>
                  </a:lnTo>
                  <a:lnTo>
                    <a:pt x="632" y="695"/>
                  </a:lnTo>
                  <a:lnTo>
                    <a:pt x="698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013369" y="3311439"/>
              <a:ext cx="88174" cy="87853"/>
            </a:xfrm>
            <a:custGeom>
              <a:avLst/>
              <a:gdLst/>
              <a:ahLst/>
              <a:cxnLst/>
              <a:rect l="l" t="t" r="r" b="b"/>
              <a:pathLst>
                <a:path w="825" h="822" extrusionOk="0">
                  <a:moveTo>
                    <a:pt x="424" y="111"/>
                  </a:moveTo>
                  <a:lnTo>
                    <a:pt x="705" y="401"/>
                  </a:lnTo>
                  <a:lnTo>
                    <a:pt x="401" y="712"/>
                  </a:lnTo>
                  <a:lnTo>
                    <a:pt x="113" y="422"/>
                  </a:lnTo>
                  <a:lnTo>
                    <a:pt x="424" y="111"/>
                  </a:lnTo>
                  <a:close/>
                  <a:moveTo>
                    <a:pt x="424" y="0"/>
                  </a:moveTo>
                  <a:lnTo>
                    <a:pt x="1" y="422"/>
                  </a:lnTo>
                  <a:lnTo>
                    <a:pt x="401" y="822"/>
                  </a:lnTo>
                  <a:lnTo>
                    <a:pt x="824" y="401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976176" y="3350236"/>
              <a:ext cx="85609" cy="93625"/>
            </a:xfrm>
            <a:custGeom>
              <a:avLst/>
              <a:gdLst/>
              <a:ahLst/>
              <a:cxnLst/>
              <a:rect l="l" t="t" r="r" b="b"/>
              <a:pathLst>
                <a:path w="801" h="876" extrusionOk="0">
                  <a:moveTo>
                    <a:pt x="407" y="112"/>
                  </a:moveTo>
                  <a:lnTo>
                    <a:pt x="697" y="407"/>
                  </a:lnTo>
                  <a:lnTo>
                    <a:pt x="452" y="749"/>
                  </a:lnTo>
                  <a:lnTo>
                    <a:pt x="112" y="407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461" y="875"/>
                  </a:lnTo>
                  <a:lnTo>
                    <a:pt x="800" y="40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5937380" y="3388925"/>
              <a:ext cx="91915" cy="99182"/>
            </a:xfrm>
            <a:custGeom>
              <a:avLst/>
              <a:gdLst/>
              <a:ahLst/>
              <a:cxnLst/>
              <a:rect l="l" t="t" r="r" b="b"/>
              <a:pathLst>
                <a:path w="860" h="928" extrusionOk="0">
                  <a:moveTo>
                    <a:pt x="408" y="113"/>
                  </a:moveTo>
                  <a:lnTo>
                    <a:pt x="756" y="469"/>
                  </a:lnTo>
                  <a:lnTo>
                    <a:pt x="504" y="808"/>
                  </a:lnTo>
                  <a:lnTo>
                    <a:pt x="112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520" y="927"/>
                  </a:lnTo>
                  <a:lnTo>
                    <a:pt x="859" y="453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5974573" y="3388177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67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7" y="45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897087" y="3427722"/>
              <a:ext cx="98969" cy="106343"/>
            </a:xfrm>
            <a:custGeom>
              <a:avLst/>
              <a:gdLst/>
              <a:ahLst/>
              <a:cxnLst/>
              <a:rect l="l" t="t" r="r" b="b"/>
              <a:pathLst>
                <a:path w="926" h="995" extrusionOk="0">
                  <a:moveTo>
                    <a:pt x="422" y="113"/>
                  </a:moveTo>
                  <a:lnTo>
                    <a:pt x="822" y="520"/>
                  </a:lnTo>
                  <a:lnTo>
                    <a:pt x="569" y="876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0" y="424"/>
                  </a:lnTo>
                  <a:lnTo>
                    <a:pt x="578" y="995"/>
                  </a:lnTo>
                  <a:lnTo>
                    <a:pt x="925" y="51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59787" y="3466733"/>
              <a:ext cx="103885" cy="111687"/>
            </a:xfrm>
            <a:custGeom>
              <a:avLst/>
              <a:gdLst/>
              <a:ahLst/>
              <a:cxnLst/>
              <a:rect l="l" t="t" r="r" b="b"/>
              <a:pathLst>
                <a:path w="972" h="1045" extrusionOk="0">
                  <a:moveTo>
                    <a:pt x="408" y="111"/>
                  </a:moveTo>
                  <a:lnTo>
                    <a:pt x="867" y="578"/>
                  </a:lnTo>
                  <a:lnTo>
                    <a:pt x="623" y="918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0"/>
                  </a:moveTo>
                  <a:lnTo>
                    <a:pt x="1" y="408"/>
                  </a:lnTo>
                  <a:lnTo>
                    <a:pt x="630" y="1044"/>
                  </a:lnTo>
                  <a:lnTo>
                    <a:pt x="972" y="56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5821097" y="3505529"/>
              <a:ext cx="110084" cy="117138"/>
            </a:xfrm>
            <a:custGeom>
              <a:avLst/>
              <a:gdLst/>
              <a:ahLst/>
              <a:cxnLst/>
              <a:rect l="l" t="t" r="r" b="b"/>
              <a:pathLst>
                <a:path w="1030" h="1096" extrusionOk="0">
                  <a:moveTo>
                    <a:pt x="407" y="110"/>
                  </a:moveTo>
                  <a:lnTo>
                    <a:pt x="925" y="637"/>
                  </a:lnTo>
                  <a:lnTo>
                    <a:pt x="681" y="978"/>
                  </a:lnTo>
                  <a:lnTo>
                    <a:pt x="110" y="407"/>
                  </a:lnTo>
                  <a:lnTo>
                    <a:pt x="407" y="110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688" y="1096"/>
                  </a:lnTo>
                  <a:lnTo>
                    <a:pt x="1030" y="62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5858077" y="3504674"/>
              <a:ext cx="74600" cy="74494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68" y="1"/>
                  </a:moveTo>
                  <a:lnTo>
                    <a:pt x="1" y="67"/>
                  </a:lnTo>
                  <a:lnTo>
                    <a:pt x="632" y="696"/>
                  </a:lnTo>
                  <a:lnTo>
                    <a:pt x="698" y="62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7"/>
          <p:cNvSpPr txBox="1">
            <a:spLocks noGrp="1"/>
          </p:cNvSpPr>
          <p:nvPr>
            <p:ph type="subTitle" idx="1"/>
          </p:nvPr>
        </p:nvSpPr>
        <p:spPr>
          <a:xfrm>
            <a:off x="720000" y="1731200"/>
            <a:ext cx="39723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7"/>
          <p:cNvSpPr/>
          <p:nvPr/>
        </p:nvSpPr>
        <p:spPr>
          <a:xfrm flipH="1">
            <a:off x="-715350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7"/>
          <p:cNvGrpSpPr/>
          <p:nvPr/>
        </p:nvGrpSpPr>
        <p:grpSpPr>
          <a:xfrm>
            <a:off x="399231" y="4323982"/>
            <a:ext cx="695586" cy="614618"/>
            <a:chOff x="1491900" y="512600"/>
            <a:chExt cx="971625" cy="858525"/>
          </a:xfrm>
        </p:grpSpPr>
        <p:sp>
          <p:nvSpPr>
            <p:cNvPr id="339" name="Google Shape;339;p7"/>
            <p:cNvSpPr/>
            <p:nvPr/>
          </p:nvSpPr>
          <p:spPr>
            <a:xfrm>
              <a:off x="1942500" y="938450"/>
              <a:ext cx="26200" cy="432675"/>
            </a:xfrm>
            <a:custGeom>
              <a:avLst/>
              <a:gdLst/>
              <a:ahLst/>
              <a:cxnLst/>
              <a:rect l="l" t="t" r="r" b="b"/>
              <a:pathLst>
                <a:path w="1048" h="17307" extrusionOk="0">
                  <a:moveTo>
                    <a:pt x="0" y="1"/>
                  </a:moveTo>
                  <a:lnTo>
                    <a:pt x="0" y="17306"/>
                  </a:lnTo>
                  <a:lnTo>
                    <a:pt x="1047" y="1730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871750" y="770875"/>
              <a:ext cx="166375" cy="203175"/>
            </a:xfrm>
            <a:custGeom>
              <a:avLst/>
              <a:gdLst/>
              <a:ahLst/>
              <a:cxnLst/>
              <a:rect l="l" t="t" r="r" b="b"/>
              <a:pathLst>
                <a:path w="6655" h="8127" extrusionOk="0">
                  <a:moveTo>
                    <a:pt x="3343" y="1"/>
                  </a:moveTo>
                  <a:cubicBezTo>
                    <a:pt x="3205" y="1"/>
                    <a:pt x="3068" y="73"/>
                    <a:pt x="2995" y="214"/>
                  </a:cubicBezTo>
                  <a:lnTo>
                    <a:pt x="2147" y="1819"/>
                  </a:lnTo>
                  <a:lnTo>
                    <a:pt x="650" y="539"/>
                  </a:lnTo>
                  <a:cubicBezTo>
                    <a:pt x="569" y="474"/>
                    <a:pt x="479" y="444"/>
                    <a:pt x="391" y="444"/>
                  </a:cubicBezTo>
                  <a:cubicBezTo>
                    <a:pt x="187" y="444"/>
                    <a:pt x="1" y="604"/>
                    <a:pt x="1" y="846"/>
                  </a:cubicBezTo>
                  <a:lnTo>
                    <a:pt x="1" y="4791"/>
                  </a:lnTo>
                  <a:cubicBezTo>
                    <a:pt x="1" y="6630"/>
                    <a:pt x="1481" y="8127"/>
                    <a:pt x="3319" y="8127"/>
                  </a:cubicBezTo>
                  <a:cubicBezTo>
                    <a:pt x="5158" y="8127"/>
                    <a:pt x="6655" y="6630"/>
                    <a:pt x="6655" y="4791"/>
                  </a:cubicBezTo>
                  <a:lnTo>
                    <a:pt x="6655" y="716"/>
                  </a:lnTo>
                  <a:cubicBezTo>
                    <a:pt x="6655" y="485"/>
                    <a:pt x="6458" y="330"/>
                    <a:pt x="6252" y="330"/>
                  </a:cubicBezTo>
                  <a:cubicBezTo>
                    <a:pt x="6152" y="330"/>
                    <a:pt x="6050" y="366"/>
                    <a:pt x="5967" y="448"/>
                  </a:cubicBezTo>
                  <a:lnTo>
                    <a:pt x="4691" y="1819"/>
                  </a:lnTo>
                  <a:lnTo>
                    <a:pt x="3678" y="197"/>
                  </a:lnTo>
                  <a:cubicBezTo>
                    <a:pt x="3601" y="65"/>
                    <a:pt x="3472" y="1"/>
                    <a:pt x="334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881275" y="866750"/>
              <a:ext cx="48275" cy="83400"/>
            </a:xfrm>
            <a:custGeom>
              <a:avLst/>
              <a:gdLst/>
              <a:ahLst/>
              <a:cxnLst/>
              <a:rect l="l" t="t" r="r" b="b"/>
              <a:pathLst>
                <a:path w="1931" h="3336" extrusionOk="0">
                  <a:moveTo>
                    <a:pt x="394" y="0"/>
                  </a:moveTo>
                  <a:cubicBezTo>
                    <a:pt x="178" y="0"/>
                    <a:pt x="1" y="182"/>
                    <a:pt x="1" y="381"/>
                  </a:cubicBezTo>
                  <a:lnTo>
                    <a:pt x="1" y="814"/>
                  </a:lnTo>
                  <a:cubicBezTo>
                    <a:pt x="1" y="1770"/>
                    <a:pt x="468" y="2687"/>
                    <a:pt x="1260" y="3262"/>
                  </a:cubicBezTo>
                  <a:cubicBezTo>
                    <a:pt x="1333" y="3319"/>
                    <a:pt x="1407" y="3336"/>
                    <a:pt x="1476" y="3336"/>
                  </a:cubicBezTo>
                  <a:cubicBezTo>
                    <a:pt x="1606" y="3336"/>
                    <a:pt x="1731" y="3284"/>
                    <a:pt x="1800" y="3176"/>
                  </a:cubicBezTo>
                  <a:cubicBezTo>
                    <a:pt x="1930" y="2994"/>
                    <a:pt x="1891" y="2760"/>
                    <a:pt x="1714" y="2635"/>
                  </a:cubicBezTo>
                  <a:cubicBezTo>
                    <a:pt x="1134" y="2220"/>
                    <a:pt x="775" y="1532"/>
                    <a:pt x="775" y="814"/>
                  </a:cubicBezTo>
                  <a:lnTo>
                    <a:pt x="775" y="381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881275" y="825325"/>
              <a:ext cx="19400" cy="32900"/>
            </a:xfrm>
            <a:custGeom>
              <a:avLst/>
              <a:gdLst/>
              <a:ahLst/>
              <a:cxnLst/>
              <a:rect l="l" t="t" r="r" b="b"/>
              <a:pathLst>
                <a:path w="776" h="1316" extrusionOk="0">
                  <a:moveTo>
                    <a:pt x="394" y="0"/>
                  </a:moveTo>
                  <a:cubicBezTo>
                    <a:pt x="178" y="0"/>
                    <a:pt x="1" y="182"/>
                    <a:pt x="1" y="377"/>
                  </a:cubicBezTo>
                  <a:lnTo>
                    <a:pt x="1" y="917"/>
                  </a:lnTo>
                  <a:cubicBezTo>
                    <a:pt x="1" y="1134"/>
                    <a:pt x="178" y="1315"/>
                    <a:pt x="394" y="1315"/>
                  </a:cubicBezTo>
                  <a:cubicBezTo>
                    <a:pt x="611" y="1315"/>
                    <a:pt x="775" y="1134"/>
                    <a:pt x="775" y="917"/>
                  </a:cubicBezTo>
                  <a:lnTo>
                    <a:pt x="775" y="377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964675" y="984175"/>
              <a:ext cx="140075" cy="122775"/>
            </a:xfrm>
            <a:custGeom>
              <a:avLst/>
              <a:gdLst/>
              <a:ahLst/>
              <a:cxnLst/>
              <a:rect l="l" t="t" r="r" b="b"/>
              <a:pathLst>
                <a:path w="5603" h="4911" extrusionOk="0">
                  <a:moveTo>
                    <a:pt x="4357" y="0"/>
                  </a:moveTo>
                  <a:cubicBezTo>
                    <a:pt x="3621" y="0"/>
                    <a:pt x="2707" y="91"/>
                    <a:pt x="1982" y="443"/>
                  </a:cubicBezTo>
                  <a:cubicBezTo>
                    <a:pt x="576" y="1144"/>
                    <a:pt x="0" y="3130"/>
                    <a:pt x="866" y="4298"/>
                  </a:cubicBezTo>
                  <a:cubicBezTo>
                    <a:pt x="883" y="4319"/>
                    <a:pt x="900" y="4337"/>
                    <a:pt x="918" y="4354"/>
                  </a:cubicBezTo>
                  <a:cubicBezTo>
                    <a:pt x="1336" y="4731"/>
                    <a:pt x="1896" y="4911"/>
                    <a:pt x="2473" y="4911"/>
                  </a:cubicBezTo>
                  <a:cubicBezTo>
                    <a:pt x="3385" y="4911"/>
                    <a:pt x="4340" y="4461"/>
                    <a:pt x="4846" y="3632"/>
                  </a:cubicBezTo>
                  <a:cubicBezTo>
                    <a:pt x="5603" y="2442"/>
                    <a:pt x="5603" y="603"/>
                    <a:pt x="5603" y="136"/>
                  </a:cubicBezTo>
                  <a:lnTo>
                    <a:pt x="5603" y="80"/>
                  </a:lnTo>
                  <a:lnTo>
                    <a:pt x="5551" y="80"/>
                  </a:lnTo>
                  <a:cubicBezTo>
                    <a:pt x="5352" y="50"/>
                    <a:pt x="4903" y="0"/>
                    <a:pt x="435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016900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2000" y="0"/>
                  </a:moveTo>
                  <a:cubicBezTo>
                    <a:pt x="1822" y="0"/>
                    <a:pt x="1641" y="17"/>
                    <a:pt x="1481" y="35"/>
                  </a:cubicBezTo>
                  <a:cubicBezTo>
                    <a:pt x="940" y="74"/>
                    <a:pt x="486" y="182"/>
                    <a:pt x="126" y="359"/>
                  </a:cubicBezTo>
                  <a:cubicBezTo>
                    <a:pt x="36" y="415"/>
                    <a:pt x="1" y="524"/>
                    <a:pt x="36" y="614"/>
                  </a:cubicBezTo>
                  <a:cubicBezTo>
                    <a:pt x="75" y="666"/>
                    <a:pt x="126" y="701"/>
                    <a:pt x="200" y="701"/>
                  </a:cubicBezTo>
                  <a:lnTo>
                    <a:pt x="217" y="701"/>
                  </a:lnTo>
                  <a:cubicBezTo>
                    <a:pt x="235" y="701"/>
                    <a:pt x="252" y="701"/>
                    <a:pt x="291" y="684"/>
                  </a:cubicBezTo>
                  <a:cubicBezTo>
                    <a:pt x="615" y="541"/>
                    <a:pt x="1009" y="433"/>
                    <a:pt x="1498" y="398"/>
                  </a:cubicBezTo>
                  <a:cubicBezTo>
                    <a:pt x="1658" y="377"/>
                    <a:pt x="1822" y="377"/>
                    <a:pt x="2000" y="377"/>
                  </a:cubicBezTo>
                  <a:lnTo>
                    <a:pt x="2091" y="377"/>
                  </a:lnTo>
                  <a:cubicBezTo>
                    <a:pt x="2199" y="377"/>
                    <a:pt x="2290" y="290"/>
                    <a:pt x="2290" y="199"/>
                  </a:cubicBezTo>
                  <a:cubicBezTo>
                    <a:pt x="2290" y="91"/>
                    <a:pt x="2199" y="17"/>
                    <a:pt x="2108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806425" y="984175"/>
              <a:ext cx="140650" cy="122775"/>
            </a:xfrm>
            <a:custGeom>
              <a:avLst/>
              <a:gdLst/>
              <a:ahLst/>
              <a:cxnLst/>
              <a:rect l="l" t="t" r="r" b="b"/>
              <a:pathLst>
                <a:path w="5626" h="4911" extrusionOk="0">
                  <a:moveTo>
                    <a:pt x="1252" y="0"/>
                  </a:moveTo>
                  <a:cubicBezTo>
                    <a:pt x="705" y="0"/>
                    <a:pt x="256" y="50"/>
                    <a:pt x="57" y="80"/>
                  </a:cubicBezTo>
                  <a:lnTo>
                    <a:pt x="18" y="80"/>
                  </a:lnTo>
                  <a:lnTo>
                    <a:pt x="18" y="136"/>
                  </a:lnTo>
                  <a:cubicBezTo>
                    <a:pt x="1" y="603"/>
                    <a:pt x="1" y="2442"/>
                    <a:pt x="758" y="3632"/>
                  </a:cubicBezTo>
                  <a:cubicBezTo>
                    <a:pt x="1267" y="4461"/>
                    <a:pt x="2221" y="4911"/>
                    <a:pt x="3137" y="4911"/>
                  </a:cubicBezTo>
                  <a:cubicBezTo>
                    <a:pt x="3716" y="4911"/>
                    <a:pt x="4281" y="4731"/>
                    <a:pt x="4708" y="4354"/>
                  </a:cubicBezTo>
                  <a:cubicBezTo>
                    <a:pt x="4708" y="4337"/>
                    <a:pt x="4743" y="4319"/>
                    <a:pt x="4743" y="4298"/>
                  </a:cubicBezTo>
                  <a:cubicBezTo>
                    <a:pt x="5625" y="3130"/>
                    <a:pt x="5050" y="1144"/>
                    <a:pt x="3626" y="443"/>
                  </a:cubicBezTo>
                  <a:cubicBezTo>
                    <a:pt x="2902" y="91"/>
                    <a:pt x="1988" y="0"/>
                    <a:pt x="125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837575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178" y="0"/>
                  </a:moveTo>
                  <a:cubicBezTo>
                    <a:pt x="70" y="17"/>
                    <a:pt x="1" y="91"/>
                    <a:pt x="1" y="199"/>
                  </a:cubicBezTo>
                  <a:cubicBezTo>
                    <a:pt x="1" y="290"/>
                    <a:pt x="70" y="377"/>
                    <a:pt x="178" y="377"/>
                  </a:cubicBezTo>
                  <a:lnTo>
                    <a:pt x="269" y="377"/>
                  </a:lnTo>
                  <a:cubicBezTo>
                    <a:pt x="451" y="377"/>
                    <a:pt x="611" y="377"/>
                    <a:pt x="775" y="398"/>
                  </a:cubicBezTo>
                  <a:cubicBezTo>
                    <a:pt x="1260" y="433"/>
                    <a:pt x="1675" y="541"/>
                    <a:pt x="2000" y="684"/>
                  </a:cubicBezTo>
                  <a:cubicBezTo>
                    <a:pt x="2017" y="701"/>
                    <a:pt x="2034" y="701"/>
                    <a:pt x="2073" y="701"/>
                  </a:cubicBezTo>
                  <a:cubicBezTo>
                    <a:pt x="2142" y="701"/>
                    <a:pt x="2216" y="666"/>
                    <a:pt x="2233" y="614"/>
                  </a:cubicBezTo>
                  <a:cubicBezTo>
                    <a:pt x="2289" y="524"/>
                    <a:pt x="2251" y="415"/>
                    <a:pt x="2164" y="359"/>
                  </a:cubicBezTo>
                  <a:cubicBezTo>
                    <a:pt x="1783" y="182"/>
                    <a:pt x="1333" y="74"/>
                    <a:pt x="810" y="35"/>
                  </a:cubicBezTo>
                  <a:cubicBezTo>
                    <a:pt x="628" y="17"/>
                    <a:pt x="451" y="0"/>
                    <a:pt x="26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2147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229125" y="555375"/>
              <a:ext cx="128075" cy="105950"/>
            </a:xfrm>
            <a:custGeom>
              <a:avLst/>
              <a:gdLst/>
              <a:ahLst/>
              <a:cxnLst/>
              <a:rect l="l" t="t" r="r" b="b"/>
              <a:pathLst>
                <a:path w="5123" h="4238" extrusionOk="0">
                  <a:moveTo>
                    <a:pt x="3719" y="1"/>
                  </a:moveTo>
                  <a:cubicBezTo>
                    <a:pt x="3459" y="1"/>
                    <a:pt x="3199" y="82"/>
                    <a:pt x="2977" y="250"/>
                  </a:cubicBezTo>
                  <a:lnTo>
                    <a:pt x="649" y="2020"/>
                  </a:lnTo>
                  <a:cubicBezTo>
                    <a:pt x="109" y="2435"/>
                    <a:pt x="0" y="3210"/>
                    <a:pt x="416" y="3751"/>
                  </a:cubicBezTo>
                  <a:cubicBezTo>
                    <a:pt x="660" y="4069"/>
                    <a:pt x="1029" y="4237"/>
                    <a:pt x="1401" y="4237"/>
                  </a:cubicBezTo>
                  <a:cubicBezTo>
                    <a:pt x="1662" y="4237"/>
                    <a:pt x="1924" y="4155"/>
                    <a:pt x="2146" y="3984"/>
                  </a:cubicBezTo>
                  <a:lnTo>
                    <a:pt x="4474" y="2219"/>
                  </a:lnTo>
                  <a:cubicBezTo>
                    <a:pt x="5015" y="1804"/>
                    <a:pt x="5123" y="1029"/>
                    <a:pt x="4707" y="488"/>
                  </a:cubicBezTo>
                  <a:cubicBezTo>
                    <a:pt x="4462" y="169"/>
                    <a:pt x="4092" y="1"/>
                    <a:pt x="37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242650" y="626075"/>
              <a:ext cx="135750" cy="63650"/>
            </a:xfrm>
            <a:custGeom>
              <a:avLst/>
              <a:gdLst/>
              <a:ahLst/>
              <a:cxnLst/>
              <a:rect l="l" t="t" r="r" b="b"/>
              <a:pathLst>
                <a:path w="5430" h="2546" extrusionOk="0">
                  <a:moveTo>
                    <a:pt x="4181" y="1"/>
                  </a:moveTo>
                  <a:cubicBezTo>
                    <a:pt x="4170" y="1"/>
                    <a:pt x="4160" y="1"/>
                    <a:pt x="4149" y="1"/>
                  </a:cubicBezTo>
                  <a:lnTo>
                    <a:pt x="1229" y="75"/>
                  </a:lnTo>
                  <a:cubicBezTo>
                    <a:pt x="541" y="92"/>
                    <a:pt x="0" y="650"/>
                    <a:pt x="22" y="1338"/>
                  </a:cubicBezTo>
                  <a:cubicBezTo>
                    <a:pt x="39" y="2011"/>
                    <a:pt x="597" y="2545"/>
                    <a:pt x="1266" y="2545"/>
                  </a:cubicBezTo>
                  <a:cubicBezTo>
                    <a:pt x="1277" y="2545"/>
                    <a:pt x="1287" y="2545"/>
                    <a:pt x="1298" y="2545"/>
                  </a:cubicBezTo>
                  <a:lnTo>
                    <a:pt x="4218" y="2471"/>
                  </a:lnTo>
                  <a:cubicBezTo>
                    <a:pt x="4906" y="2454"/>
                    <a:pt x="5430" y="1896"/>
                    <a:pt x="5430" y="1208"/>
                  </a:cubicBezTo>
                  <a:cubicBezTo>
                    <a:pt x="5408" y="535"/>
                    <a:pt x="4851" y="1"/>
                    <a:pt x="41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230525" y="656550"/>
              <a:ext cx="130250" cy="103625"/>
            </a:xfrm>
            <a:custGeom>
              <a:avLst/>
              <a:gdLst/>
              <a:ahLst/>
              <a:cxnLst/>
              <a:rect l="l" t="t" r="r" b="b"/>
              <a:pathLst>
                <a:path w="5210" h="4145" extrusionOk="0">
                  <a:moveTo>
                    <a:pt x="1400" y="1"/>
                  </a:moveTo>
                  <a:cubicBezTo>
                    <a:pt x="1009" y="1"/>
                    <a:pt x="622" y="187"/>
                    <a:pt x="377" y="530"/>
                  </a:cubicBezTo>
                  <a:cubicBezTo>
                    <a:pt x="1" y="1110"/>
                    <a:pt x="143" y="1867"/>
                    <a:pt x="701" y="2260"/>
                  </a:cubicBezTo>
                  <a:lnTo>
                    <a:pt x="3103" y="3922"/>
                  </a:lnTo>
                  <a:cubicBezTo>
                    <a:pt x="3317" y="4073"/>
                    <a:pt x="3563" y="4145"/>
                    <a:pt x="3807" y="4145"/>
                  </a:cubicBezTo>
                  <a:cubicBezTo>
                    <a:pt x="4199" y="4145"/>
                    <a:pt x="4588" y="3959"/>
                    <a:pt x="4833" y="3615"/>
                  </a:cubicBezTo>
                  <a:cubicBezTo>
                    <a:pt x="5210" y="3039"/>
                    <a:pt x="5067" y="2282"/>
                    <a:pt x="4509" y="1884"/>
                  </a:cubicBezTo>
                  <a:lnTo>
                    <a:pt x="2108" y="227"/>
                  </a:lnTo>
                  <a:cubicBezTo>
                    <a:pt x="1893" y="74"/>
                    <a:pt x="1645" y="1"/>
                    <a:pt x="14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207050" y="674925"/>
              <a:ext cx="93800" cy="130625"/>
            </a:xfrm>
            <a:custGeom>
              <a:avLst/>
              <a:gdLst/>
              <a:ahLst/>
              <a:cxnLst/>
              <a:rect l="l" t="t" r="r" b="b"/>
              <a:pathLst>
                <a:path w="3752" h="5225" extrusionOk="0">
                  <a:moveTo>
                    <a:pt x="1383" y="1"/>
                  </a:moveTo>
                  <a:cubicBezTo>
                    <a:pt x="1248" y="1"/>
                    <a:pt x="1110" y="22"/>
                    <a:pt x="974" y="67"/>
                  </a:cubicBezTo>
                  <a:cubicBezTo>
                    <a:pt x="325" y="301"/>
                    <a:pt x="1" y="1006"/>
                    <a:pt x="217" y="1655"/>
                  </a:cubicBezTo>
                  <a:lnTo>
                    <a:pt x="1191" y="4394"/>
                  </a:lnTo>
                  <a:cubicBezTo>
                    <a:pt x="1374" y="4904"/>
                    <a:pt x="1850" y="5224"/>
                    <a:pt x="2351" y="5224"/>
                  </a:cubicBezTo>
                  <a:cubicBezTo>
                    <a:pt x="2488" y="5224"/>
                    <a:pt x="2626" y="5201"/>
                    <a:pt x="2761" y="5151"/>
                  </a:cubicBezTo>
                  <a:cubicBezTo>
                    <a:pt x="3410" y="4935"/>
                    <a:pt x="3752" y="4229"/>
                    <a:pt x="3518" y="3580"/>
                  </a:cubicBezTo>
                  <a:lnTo>
                    <a:pt x="2562" y="825"/>
                  </a:lnTo>
                  <a:cubicBezTo>
                    <a:pt x="2377" y="311"/>
                    <a:pt x="1897" y="1"/>
                    <a:pt x="13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156125" y="675675"/>
              <a:ext cx="90225" cy="131675"/>
            </a:xfrm>
            <a:custGeom>
              <a:avLst/>
              <a:gdLst/>
              <a:ahLst/>
              <a:cxnLst/>
              <a:rect l="l" t="t" r="r" b="b"/>
              <a:pathLst>
                <a:path w="3609" h="5267" extrusionOk="0">
                  <a:moveTo>
                    <a:pt x="2217" y="0"/>
                  </a:moveTo>
                  <a:cubicBezTo>
                    <a:pt x="1688" y="0"/>
                    <a:pt x="1195" y="342"/>
                    <a:pt x="1047" y="885"/>
                  </a:cubicBezTo>
                  <a:lnTo>
                    <a:pt x="199" y="3680"/>
                  </a:lnTo>
                  <a:cubicBezTo>
                    <a:pt x="0" y="4329"/>
                    <a:pt x="381" y="5030"/>
                    <a:pt x="1030" y="5212"/>
                  </a:cubicBezTo>
                  <a:cubicBezTo>
                    <a:pt x="1153" y="5249"/>
                    <a:pt x="1277" y="5266"/>
                    <a:pt x="1398" y="5266"/>
                  </a:cubicBezTo>
                  <a:cubicBezTo>
                    <a:pt x="1932" y="5266"/>
                    <a:pt x="2416" y="4924"/>
                    <a:pt x="2579" y="4381"/>
                  </a:cubicBezTo>
                  <a:lnTo>
                    <a:pt x="3409" y="1586"/>
                  </a:lnTo>
                  <a:cubicBezTo>
                    <a:pt x="3608" y="937"/>
                    <a:pt x="3228" y="254"/>
                    <a:pt x="2579" y="55"/>
                  </a:cubicBezTo>
                  <a:cubicBezTo>
                    <a:pt x="2459" y="18"/>
                    <a:pt x="2337" y="0"/>
                    <a:pt x="221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093925" y="658600"/>
              <a:ext cx="128075" cy="106075"/>
            </a:xfrm>
            <a:custGeom>
              <a:avLst/>
              <a:gdLst/>
              <a:ahLst/>
              <a:cxnLst/>
              <a:rect l="l" t="t" r="r" b="b"/>
              <a:pathLst>
                <a:path w="5123" h="4243" extrusionOk="0">
                  <a:moveTo>
                    <a:pt x="3722" y="0"/>
                  </a:moveTo>
                  <a:cubicBezTo>
                    <a:pt x="3461" y="0"/>
                    <a:pt x="3199" y="82"/>
                    <a:pt x="2977" y="253"/>
                  </a:cubicBezTo>
                  <a:lnTo>
                    <a:pt x="649" y="2018"/>
                  </a:lnTo>
                  <a:cubicBezTo>
                    <a:pt x="109" y="2434"/>
                    <a:pt x="0" y="3208"/>
                    <a:pt x="416" y="3766"/>
                  </a:cubicBezTo>
                  <a:cubicBezTo>
                    <a:pt x="657" y="4080"/>
                    <a:pt x="1018" y="4242"/>
                    <a:pt x="1385" y="4242"/>
                  </a:cubicBezTo>
                  <a:cubicBezTo>
                    <a:pt x="1651" y="4242"/>
                    <a:pt x="1919" y="4157"/>
                    <a:pt x="2146" y="3983"/>
                  </a:cubicBezTo>
                  <a:lnTo>
                    <a:pt x="4474" y="2217"/>
                  </a:lnTo>
                  <a:cubicBezTo>
                    <a:pt x="5015" y="1802"/>
                    <a:pt x="5123" y="1028"/>
                    <a:pt x="4707" y="487"/>
                  </a:cubicBezTo>
                  <a:cubicBezTo>
                    <a:pt x="4463" y="168"/>
                    <a:pt x="4094" y="0"/>
                    <a:pt x="372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2072825" y="630200"/>
              <a:ext cx="135675" cy="63525"/>
            </a:xfrm>
            <a:custGeom>
              <a:avLst/>
              <a:gdLst/>
              <a:ahLst/>
              <a:cxnLst/>
              <a:rect l="l" t="t" r="r" b="b"/>
              <a:pathLst>
                <a:path w="5427" h="2541" extrusionOk="0">
                  <a:moveTo>
                    <a:pt x="4177" y="0"/>
                  </a:moveTo>
                  <a:cubicBezTo>
                    <a:pt x="4167" y="0"/>
                    <a:pt x="4156" y="0"/>
                    <a:pt x="4145" y="0"/>
                  </a:cubicBezTo>
                  <a:lnTo>
                    <a:pt x="1225" y="70"/>
                  </a:lnTo>
                  <a:cubicBezTo>
                    <a:pt x="542" y="91"/>
                    <a:pt x="1" y="649"/>
                    <a:pt x="18" y="1333"/>
                  </a:cubicBezTo>
                  <a:cubicBezTo>
                    <a:pt x="35" y="2006"/>
                    <a:pt x="576" y="2540"/>
                    <a:pt x="1245" y="2540"/>
                  </a:cubicBezTo>
                  <a:cubicBezTo>
                    <a:pt x="1256" y="2540"/>
                    <a:pt x="1266" y="2540"/>
                    <a:pt x="1277" y="2540"/>
                  </a:cubicBezTo>
                  <a:lnTo>
                    <a:pt x="4197" y="2471"/>
                  </a:lnTo>
                  <a:cubicBezTo>
                    <a:pt x="4885" y="2449"/>
                    <a:pt x="5426" y="1891"/>
                    <a:pt x="5409" y="1207"/>
                  </a:cubicBezTo>
                  <a:cubicBezTo>
                    <a:pt x="5387" y="535"/>
                    <a:pt x="4846" y="0"/>
                    <a:pt x="417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090350" y="560000"/>
              <a:ext cx="130675" cy="103325"/>
            </a:xfrm>
            <a:custGeom>
              <a:avLst/>
              <a:gdLst/>
              <a:ahLst/>
              <a:cxnLst/>
              <a:rect l="l" t="t" r="r" b="b"/>
              <a:pathLst>
                <a:path w="5227" h="4133" extrusionOk="0">
                  <a:moveTo>
                    <a:pt x="1419" y="1"/>
                  </a:moveTo>
                  <a:cubicBezTo>
                    <a:pt x="1023" y="1"/>
                    <a:pt x="633" y="189"/>
                    <a:pt x="399" y="537"/>
                  </a:cubicBezTo>
                  <a:cubicBezTo>
                    <a:pt x="1" y="1095"/>
                    <a:pt x="143" y="1870"/>
                    <a:pt x="706" y="2250"/>
                  </a:cubicBezTo>
                  <a:lnTo>
                    <a:pt x="3120" y="3907"/>
                  </a:lnTo>
                  <a:cubicBezTo>
                    <a:pt x="3334" y="4060"/>
                    <a:pt x="3577" y="4132"/>
                    <a:pt x="3818" y="4132"/>
                  </a:cubicBezTo>
                  <a:cubicBezTo>
                    <a:pt x="4205" y="4132"/>
                    <a:pt x="4588" y="3944"/>
                    <a:pt x="4833" y="3600"/>
                  </a:cubicBezTo>
                  <a:cubicBezTo>
                    <a:pt x="5227" y="3042"/>
                    <a:pt x="5084" y="2268"/>
                    <a:pt x="4526" y="1870"/>
                  </a:cubicBezTo>
                  <a:lnTo>
                    <a:pt x="2112" y="213"/>
                  </a:lnTo>
                  <a:cubicBezTo>
                    <a:pt x="1900" y="69"/>
                    <a:pt x="1659" y="1"/>
                    <a:pt x="14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150275" y="514325"/>
              <a:ext cx="94225" cy="130825"/>
            </a:xfrm>
            <a:custGeom>
              <a:avLst/>
              <a:gdLst/>
              <a:ahLst/>
              <a:cxnLst/>
              <a:rect l="l" t="t" r="r" b="b"/>
              <a:pathLst>
                <a:path w="3769" h="5233" extrusionOk="0">
                  <a:moveTo>
                    <a:pt x="1412" y="0"/>
                  </a:moveTo>
                  <a:cubicBezTo>
                    <a:pt x="1273" y="0"/>
                    <a:pt x="1131" y="24"/>
                    <a:pt x="991" y="75"/>
                  </a:cubicBezTo>
                  <a:cubicBezTo>
                    <a:pt x="342" y="292"/>
                    <a:pt x="0" y="1010"/>
                    <a:pt x="234" y="1642"/>
                  </a:cubicBezTo>
                  <a:lnTo>
                    <a:pt x="1207" y="4402"/>
                  </a:lnTo>
                  <a:cubicBezTo>
                    <a:pt x="1378" y="4912"/>
                    <a:pt x="1850" y="5232"/>
                    <a:pt x="2360" y="5232"/>
                  </a:cubicBezTo>
                  <a:cubicBezTo>
                    <a:pt x="2498" y="5232"/>
                    <a:pt x="2639" y="5209"/>
                    <a:pt x="2778" y="5159"/>
                  </a:cubicBezTo>
                  <a:cubicBezTo>
                    <a:pt x="3427" y="4943"/>
                    <a:pt x="3769" y="4220"/>
                    <a:pt x="3535" y="3588"/>
                  </a:cubicBezTo>
                  <a:lnTo>
                    <a:pt x="2562" y="833"/>
                  </a:lnTo>
                  <a:cubicBezTo>
                    <a:pt x="2392" y="323"/>
                    <a:pt x="1921" y="0"/>
                    <a:pt x="14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166925" y="607300"/>
              <a:ext cx="117275" cy="105200"/>
            </a:xfrm>
            <a:custGeom>
              <a:avLst/>
              <a:gdLst/>
              <a:ahLst/>
              <a:cxnLst/>
              <a:rect l="l" t="t" r="r" b="b"/>
              <a:pathLst>
                <a:path w="4691" h="4208" extrusionOk="0">
                  <a:moveTo>
                    <a:pt x="2364" y="1"/>
                  </a:moveTo>
                  <a:cubicBezTo>
                    <a:pt x="1451" y="1"/>
                    <a:pt x="614" y="591"/>
                    <a:pt x="347" y="1509"/>
                  </a:cubicBezTo>
                  <a:cubicBezTo>
                    <a:pt x="1" y="2608"/>
                    <a:pt x="632" y="3780"/>
                    <a:pt x="1753" y="4122"/>
                  </a:cubicBezTo>
                  <a:cubicBezTo>
                    <a:pt x="1952" y="4180"/>
                    <a:pt x="2152" y="4208"/>
                    <a:pt x="2349" y="4208"/>
                  </a:cubicBezTo>
                  <a:cubicBezTo>
                    <a:pt x="3255" y="4208"/>
                    <a:pt x="4085" y="3623"/>
                    <a:pt x="4366" y="2716"/>
                  </a:cubicBezTo>
                  <a:cubicBezTo>
                    <a:pt x="4690" y="1600"/>
                    <a:pt x="4059" y="428"/>
                    <a:pt x="2960" y="86"/>
                  </a:cubicBezTo>
                  <a:cubicBezTo>
                    <a:pt x="2761" y="28"/>
                    <a:pt x="256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227825" y="817125"/>
              <a:ext cx="231700" cy="176500"/>
            </a:xfrm>
            <a:custGeom>
              <a:avLst/>
              <a:gdLst/>
              <a:ahLst/>
              <a:cxnLst/>
              <a:rect l="l" t="t" r="r" b="b"/>
              <a:pathLst>
                <a:path w="9268" h="7060" extrusionOk="0">
                  <a:moveTo>
                    <a:pt x="7780" y="0"/>
                  </a:moveTo>
                  <a:cubicBezTo>
                    <a:pt x="6547" y="0"/>
                    <a:pt x="4745" y="205"/>
                    <a:pt x="2903" y="1137"/>
                  </a:cubicBezTo>
                  <a:cubicBezTo>
                    <a:pt x="0" y="2600"/>
                    <a:pt x="1424" y="5053"/>
                    <a:pt x="1805" y="5611"/>
                  </a:cubicBezTo>
                  <a:cubicBezTo>
                    <a:pt x="1805" y="5611"/>
                    <a:pt x="1822" y="5645"/>
                    <a:pt x="1839" y="5680"/>
                  </a:cubicBezTo>
                  <a:cubicBezTo>
                    <a:pt x="1874" y="5719"/>
                    <a:pt x="1891" y="5736"/>
                    <a:pt x="1891" y="5736"/>
                  </a:cubicBezTo>
                  <a:cubicBezTo>
                    <a:pt x="2172" y="6076"/>
                    <a:pt x="3099" y="7060"/>
                    <a:pt x="4320" y="7060"/>
                  </a:cubicBezTo>
                  <a:cubicBezTo>
                    <a:pt x="4981" y="7060"/>
                    <a:pt x="5729" y="6771"/>
                    <a:pt x="6507" y="5935"/>
                  </a:cubicBezTo>
                  <a:cubicBezTo>
                    <a:pt x="8653" y="3625"/>
                    <a:pt x="9159" y="960"/>
                    <a:pt x="9246" y="220"/>
                  </a:cubicBezTo>
                  <a:cubicBezTo>
                    <a:pt x="9246" y="220"/>
                    <a:pt x="9268" y="129"/>
                    <a:pt x="9268" y="112"/>
                  </a:cubicBezTo>
                  <a:lnTo>
                    <a:pt x="9177" y="95"/>
                  </a:lnTo>
                  <a:cubicBezTo>
                    <a:pt x="8921" y="57"/>
                    <a:pt x="8430" y="0"/>
                    <a:pt x="778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280500" y="835425"/>
              <a:ext cx="158250" cy="118850"/>
            </a:xfrm>
            <a:custGeom>
              <a:avLst/>
              <a:gdLst/>
              <a:ahLst/>
              <a:cxnLst/>
              <a:rect l="l" t="t" r="r" b="b"/>
              <a:pathLst>
                <a:path w="6330" h="4754" extrusionOk="0">
                  <a:moveTo>
                    <a:pt x="6231" y="0"/>
                  </a:moveTo>
                  <a:cubicBezTo>
                    <a:pt x="6211" y="0"/>
                    <a:pt x="6189" y="4"/>
                    <a:pt x="6166" y="12"/>
                  </a:cubicBezTo>
                  <a:lnTo>
                    <a:pt x="57" y="4606"/>
                  </a:lnTo>
                  <a:cubicBezTo>
                    <a:pt x="22" y="4623"/>
                    <a:pt x="0" y="4680"/>
                    <a:pt x="39" y="4714"/>
                  </a:cubicBezTo>
                  <a:cubicBezTo>
                    <a:pt x="57" y="4753"/>
                    <a:pt x="74" y="4753"/>
                    <a:pt x="109" y="4753"/>
                  </a:cubicBezTo>
                  <a:cubicBezTo>
                    <a:pt x="130" y="4753"/>
                    <a:pt x="147" y="4753"/>
                    <a:pt x="165" y="4732"/>
                  </a:cubicBezTo>
                  <a:lnTo>
                    <a:pt x="6274" y="154"/>
                  </a:lnTo>
                  <a:cubicBezTo>
                    <a:pt x="6313" y="120"/>
                    <a:pt x="6330" y="63"/>
                    <a:pt x="6295" y="29"/>
                  </a:cubicBezTo>
                  <a:cubicBezTo>
                    <a:pt x="6283" y="9"/>
                    <a:pt x="6260" y="0"/>
                    <a:pt x="6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2345400" y="851500"/>
              <a:ext cx="5975" cy="54525"/>
            </a:xfrm>
            <a:custGeom>
              <a:avLst/>
              <a:gdLst/>
              <a:ahLst/>
              <a:cxnLst/>
              <a:rect l="l" t="t" r="r" b="b"/>
              <a:pathLst>
                <a:path w="239" h="2181" extrusionOk="0">
                  <a:moveTo>
                    <a:pt x="165" y="0"/>
                  </a:moveTo>
                  <a:cubicBezTo>
                    <a:pt x="108" y="0"/>
                    <a:pt x="74" y="35"/>
                    <a:pt x="74" y="87"/>
                  </a:cubicBezTo>
                  <a:lnTo>
                    <a:pt x="0" y="2090"/>
                  </a:lnTo>
                  <a:cubicBezTo>
                    <a:pt x="0" y="2142"/>
                    <a:pt x="39" y="2181"/>
                    <a:pt x="91" y="2181"/>
                  </a:cubicBezTo>
                  <a:cubicBezTo>
                    <a:pt x="147" y="2181"/>
                    <a:pt x="182" y="2142"/>
                    <a:pt x="182" y="2090"/>
                  </a:cubicBezTo>
                  <a:lnTo>
                    <a:pt x="238" y="87"/>
                  </a:lnTo>
                  <a:cubicBezTo>
                    <a:pt x="238" y="35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2301275" y="884800"/>
              <a:ext cx="5850" cy="54550"/>
            </a:xfrm>
            <a:custGeom>
              <a:avLst/>
              <a:gdLst/>
              <a:ahLst/>
              <a:cxnLst/>
              <a:rect l="l" t="t" r="r" b="b"/>
              <a:pathLst>
                <a:path w="234" h="2182" extrusionOk="0">
                  <a:moveTo>
                    <a:pt x="143" y="1"/>
                  </a:moveTo>
                  <a:cubicBezTo>
                    <a:pt x="108" y="1"/>
                    <a:pt x="74" y="35"/>
                    <a:pt x="56" y="74"/>
                  </a:cubicBezTo>
                  <a:lnTo>
                    <a:pt x="0" y="2090"/>
                  </a:lnTo>
                  <a:cubicBezTo>
                    <a:pt x="0" y="2129"/>
                    <a:pt x="35" y="2181"/>
                    <a:pt x="91" y="2181"/>
                  </a:cubicBezTo>
                  <a:cubicBezTo>
                    <a:pt x="126" y="2181"/>
                    <a:pt x="164" y="2147"/>
                    <a:pt x="164" y="2090"/>
                  </a:cubicBezTo>
                  <a:lnTo>
                    <a:pt x="234" y="92"/>
                  </a:lnTo>
                  <a:cubicBezTo>
                    <a:pt x="234" y="35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345400" y="901900"/>
              <a:ext cx="53675" cy="16675"/>
            </a:xfrm>
            <a:custGeom>
              <a:avLst/>
              <a:gdLst/>
              <a:ahLst/>
              <a:cxnLst/>
              <a:rect l="l" t="t" r="r" b="b"/>
              <a:pathLst>
                <a:path w="2147" h="667" extrusionOk="0">
                  <a:moveTo>
                    <a:pt x="130" y="0"/>
                  </a:moveTo>
                  <a:cubicBezTo>
                    <a:pt x="74" y="0"/>
                    <a:pt x="39" y="18"/>
                    <a:pt x="22" y="74"/>
                  </a:cubicBezTo>
                  <a:cubicBezTo>
                    <a:pt x="0" y="108"/>
                    <a:pt x="39" y="165"/>
                    <a:pt x="74" y="165"/>
                  </a:cubicBezTo>
                  <a:lnTo>
                    <a:pt x="2021" y="667"/>
                  </a:lnTo>
                  <a:lnTo>
                    <a:pt x="2038" y="667"/>
                  </a:lnTo>
                  <a:cubicBezTo>
                    <a:pt x="2077" y="667"/>
                    <a:pt x="2112" y="649"/>
                    <a:pt x="2129" y="615"/>
                  </a:cubicBezTo>
                  <a:cubicBezTo>
                    <a:pt x="2146" y="558"/>
                    <a:pt x="2112" y="524"/>
                    <a:pt x="2055" y="50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301275" y="935150"/>
              <a:ext cx="53225" cy="16850"/>
            </a:xfrm>
            <a:custGeom>
              <a:avLst/>
              <a:gdLst/>
              <a:ahLst/>
              <a:cxnLst/>
              <a:rect l="l" t="t" r="r" b="b"/>
              <a:pathLst>
                <a:path w="2129" h="674" extrusionOk="0">
                  <a:moveTo>
                    <a:pt x="85" y="1"/>
                  </a:moveTo>
                  <a:cubicBezTo>
                    <a:pt x="53" y="1"/>
                    <a:pt x="17" y="31"/>
                    <a:pt x="17" y="59"/>
                  </a:cubicBezTo>
                  <a:cubicBezTo>
                    <a:pt x="0" y="115"/>
                    <a:pt x="17" y="150"/>
                    <a:pt x="74" y="167"/>
                  </a:cubicBezTo>
                  <a:lnTo>
                    <a:pt x="2020" y="673"/>
                  </a:lnTo>
                  <a:lnTo>
                    <a:pt x="2038" y="673"/>
                  </a:lnTo>
                  <a:cubicBezTo>
                    <a:pt x="2072" y="673"/>
                    <a:pt x="2111" y="656"/>
                    <a:pt x="2129" y="617"/>
                  </a:cubicBezTo>
                  <a:cubicBezTo>
                    <a:pt x="2129" y="565"/>
                    <a:pt x="2111" y="509"/>
                    <a:pt x="2055" y="509"/>
                  </a:cubicBezTo>
                  <a:lnTo>
                    <a:pt x="108" y="7"/>
                  </a:lnTo>
                  <a:cubicBezTo>
                    <a:pt x="101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2353500" y="827600"/>
              <a:ext cx="64925" cy="20675"/>
            </a:xfrm>
            <a:custGeom>
              <a:avLst/>
              <a:gdLst/>
              <a:ahLst/>
              <a:cxnLst/>
              <a:rect l="l" t="t" r="r" b="b"/>
              <a:pathLst>
                <a:path w="2597" h="827" extrusionOk="0">
                  <a:moveTo>
                    <a:pt x="1" y="0"/>
                  </a:moveTo>
                  <a:lnTo>
                    <a:pt x="1" y="826"/>
                  </a:lnTo>
                  <a:lnTo>
                    <a:pt x="2597" y="826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2057050" y="1151150"/>
              <a:ext cx="156425" cy="104125"/>
            </a:xfrm>
            <a:custGeom>
              <a:avLst/>
              <a:gdLst/>
              <a:ahLst/>
              <a:cxnLst/>
              <a:rect l="l" t="t" r="r" b="b"/>
              <a:pathLst>
                <a:path w="6257" h="4165" extrusionOk="0">
                  <a:moveTo>
                    <a:pt x="2709" y="1"/>
                  </a:moveTo>
                  <a:cubicBezTo>
                    <a:pt x="1395" y="1"/>
                    <a:pt x="390" y="374"/>
                    <a:pt x="69" y="522"/>
                  </a:cubicBezTo>
                  <a:cubicBezTo>
                    <a:pt x="69" y="522"/>
                    <a:pt x="17" y="539"/>
                    <a:pt x="0" y="539"/>
                  </a:cubicBezTo>
                  <a:lnTo>
                    <a:pt x="35" y="613"/>
                  </a:lnTo>
                  <a:cubicBezTo>
                    <a:pt x="216" y="1063"/>
                    <a:pt x="973" y="2668"/>
                    <a:pt x="2704" y="3767"/>
                  </a:cubicBezTo>
                  <a:cubicBezTo>
                    <a:pt x="3153" y="4053"/>
                    <a:pt x="3546" y="4165"/>
                    <a:pt x="3886" y="4165"/>
                  </a:cubicBezTo>
                  <a:cubicBezTo>
                    <a:pt x="4896" y="4165"/>
                    <a:pt x="5435" y="3182"/>
                    <a:pt x="5568" y="2884"/>
                  </a:cubicBezTo>
                  <a:cubicBezTo>
                    <a:pt x="5568" y="2884"/>
                    <a:pt x="5585" y="2867"/>
                    <a:pt x="5585" y="2849"/>
                  </a:cubicBezTo>
                  <a:cubicBezTo>
                    <a:pt x="5607" y="2810"/>
                    <a:pt x="5607" y="2793"/>
                    <a:pt x="5607" y="2793"/>
                  </a:cubicBezTo>
                  <a:cubicBezTo>
                    <a:pt x="5750" y="2378"/>
                    <a:pt x="6256" y="595"/>
                    <a:pt x="4179" y="163"/>
                  </a:cubicBezTo>
                  <a:cubicBezTo>
                    <a:pt x="3662" y="46"/>
                    <a:pt x="3167" y="1"/>
                    <a:pt x="27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2072300" y="1169850"/>
              <a:ext cx="119975" cy="51575"/>
            </a:xfrm>
            <a:custGeom>
              <a:avLst/>
              <a:gdLst/>
              <a:ahLst/>
              <a:cxnLst/>
              <a:rect l="l" t="t" r="r" b="b"/>
              <a:pathLst>
                <a:path w="4799" h="2063" extrusionOk="0">
                  <a:moveTo>
                    <a:pt x="99" y="1"/>
                  </a:moveTo>
                  <a:cubicBezTo>
                    <a:pt x="67" y="1"/>
                    <a:pt x="35" y="21"/>
                    <a:pt x="22" y="64"/>
                  </a:cubicBezTo>
                  <a:cubicBezTo>
                    <a:pt x="0" y="98"/>
                    <a:pt x="22" y="155"/>
                    <a:pt x="74" y="172"/>
                  </a:cubicBezTo>
                  <a:lnTo>
                    <a:pt x="4673" y="2062"/>
                  </a:lnTo>
                  <a:lnTo>
                    <a:pt x="4707" y="2062"/>
                  </a:lnTo>
                  <a:cubicBezTo>
                    <a:pt x="4742" y="2062"/>
                    <a:pt x="4781" y="2045"/>
                    <a:pt x="4781" y="2011"/>
                  </a:cubicBezTo>
                  <a:cubicBezTo>
                    <a:pt x="4798" y="1976"/>
                    <a:pt x="4781" y="1920"/>
                    <a:pt x="4742" y="1902"/>
                  </a:cubicBezTo>
                  <a:lnTo>
                    <a:pt x="130" y="7"/>
                  </a:lnTo>
                  <a:cubicBezTo>
                    <a:pt x="120" y="3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110150" y="1197375"/>
              <a:ext cx="33875" cy="20050"/>
            </a:xfrm>
            <a:custGeom>
              <a:avLst/>
              <a:gdLst/>
              <a:ahLst/>
              <a:cxnLst/>
              <a:rect l="l" t="t" r="r" b="b"/>
              <a:pathLst>
                <a:path w="1355" h="802" extrusionOk="0">
                  <a:moveTo>
                    <a:pt x="1243" y="1"/>
                  </a:moveTo>
                  <a:cubicBezTo>
                    <a:pt x="1232" y="1"/>
                    <a:pt x="1221" y="4"/>
                    <a:pt x="1212" y="10"/>
                  </a:cubicBezTo>
                  <a:lnTo>
                    <a:pt x="57" y="637"/>
                  </a:lnTo>
                  <a:cubicBezTo>
                    <a:pt x="22" y="659"/>
                    <a:pt x="0" y="711"/>
                    <a:pt x="39" y="767"/>
                  </a:cubicBezTo>
                  <a:cubicBezTo>
                    <a:pt x="39" y="784"/>
                    <a:pt x="74" y="801"/>
                    <a:pt x="108" y="801"/>
                  </a:cubicBezTo>
                  <a:lnTo>
                    <a:pt x="147" y="801"/>
                  </a:lnTo>
                  <a:lnTo>
                    <a:pt x="1281" y="152"/>
                  </a:lnTo>
                  <a:cubicBezTo>
                    <a:pt x="1337" y="135"/>
                    <a:pt x="1354" y="79"/>
                    <a:pt x="1320" y="44"/>
                  </a:cubicBezTo>
                  <a:cubicBezTo>
                    <a:pt x="1304" y="19"/>
                    <a:pt x="1273" y="1"/>
                    <a:pt x="12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2143575" y="1210900"/>
              <a:ext cx="33775" cy="20475"/>
            </a:xfrm>
            <a:custGeom>
              <a:avLst/>
              <a:gdLst/>
              <a:ahLst/>
              <a:cxnLst/>
              <a:rect l="l" t="t" r="r" b="b"/>
              <a:pathLst>
                <a:path w="1351" h="819" extrusionOk="0">
                  <a:moveTo>
                    <a:pt x="1240" y="1"/>
                  </a:moveTo>
                  <a:cubicBezTo>
                    <a:pt x="1228" y="1"/>
                    <a:pt x="1217" y="3"/>
                    <a:pt x="1207" y="9"/>
                  </a:cubicBezTo>
                  <a:lnTo>
                    <a:pt x="52" y="658"/>
                  </a:lnTo>
                  <a:cubicBezTo>
                    <a:pt x="17" y="676"/>
                    <a:pt x="0" y="728"/>
                    <a:pt x="35" y="767"/>
                  </a:cubicBezTo>
                  <a:cubicBezTo>
                    <a:pt x="35" y="801"/>
                    <a:pt x="69" y="818"/>
                    <a:pt x="108" y="818"/>
                  </a:cubicBezTo>
                  <a:cubicBezTo>
                    <a:pt x="126" y="818"/>
                    <a:pt x="126" y="801"/>
                    <a:pt x="143" y="801"/>
                  </a:cubicBezTo>
                  <a:lnTo>
                    <a:pt x="1281" y="170"/>
                  </a:lnTo>
                  <a:cubicBezTo>
                    <a:pt x="1333" y="152"/>
                    <a:pt x="1350" y="96"/>
                    <a:pt x="1315" y="44"/>
                  </a:cubicBezTo>
                  <a:cubicBezTo>
                    <a:pt x="1303" y="19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2130050" y="1165850"/>
              <a:ext cx="13975" cy="35775"/>
            </a:xfrm>
            <a:custGeom>
              <a:avLst/>
              <a:gdLst/>
              <a:ahLst/>
              <a:cxnLst/>
              <a:rect l="l" t="t" r="r" b="b"/>
              <a:pathLst>
                <a:path w="559" h="1431" extrusionOk="0">
                  <a:moveTo>
                    <a:pt x="100" y="1"/>
                  </a:moveTo>
                  <a:cubicBezTo>
                    <a:pt x="90" y="1"/>
                    <a:pt x="79" y="3"/>
                    <a:pt x="70" y="7"/>
                  </a:cubicBezTo>
                  <a:cubicBezTo>
                    <a:pt x="18" y="7"/>
                    <a:pt x="0" y="59"/>
                    <a:pt x="0" y="115"/>
                  </a:cubicBezTo>
                  <a:lnTo>
                    <a:pt x="377" y="1357"/>
                  </a:lnTo>
                  <a:cubicBezTo>
                    <a:pt x="377" y="1396"/>
                    <a:pt x="416" y="1431"/>
                    <a:pt x="450" y="1431"/>
                  </a:cubicBezTo>
                  <a:cubicBezTo>
                    <a:pt x="468" y="1431"/>
                    <a:pt x="468" y="1413"/>
                    <a:pt x="485" y="1413"/>
                  </a:cubicBezTo>
                  <a:cubicBezTo>
                    <a:pt x="524" y="1413"/>
                    <a:pt x="558" y="1357"/>
                    <a:pt x="541" y="1305"/>
                  </a:cubicBezTo>
                  <a:lnTo>
                    <a:pt x="178" y="59"/>
                  </a:lnTo>
                  <a:cubicBezTo>
                    <a:pt x="165" y="20"/>
                    <a:pt x="132" y="1"/>
                    <a:pt x="10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163350" y="1179425"/>
              <a:ext cx="14000" cy="35725"/>
            </a:xfrm>
            <a:custGeom>
              <a:avLst/>
              <a:gdLst/>
              <a:ahLst/>
              <a:cxnLst/>
              <a:rect l="l" t="t" r="r" b="b"/>
              <a:pathLst>
                <a:path w="560" h="1429" extrusionOk="0">
                  <a:moveTo>
                    <a:pt x="95" y="1"/>
                  </a:moveTo>
                  <a:cubicBezTo>
                    <a:pt x="88" y="1"/>
                    <a:pt x="81" y="2"/>
                    <a:pt x="74" y="5"/>
                  </a:cubicBezTo>
                  <a:cubicBezTo>
                    <a:pt x="18" y="22"/>
                    <a:pt x="1" y="57"/>
                    <a:pt x="1" y="113"/>
                  </a:cubicBezTo>
                  <a:lnTo>
                    <a:pt x="382" y="1377"/>
                  </a:lnTo>
                  <a:cubicBezTo>
                    <a:pt x="382" y="1411"/>
                    <a:pt x="416" y="1429"/>
                    <a:pt x="451" y="1429"/>
                  </a:cubicBezTo>
                  <a:lnTo>
                    <a:pt x="490" y="1429"/>
                  </a:lnTo>
                  <a:cubicBezTo>
                    <a:pt x="524" y="1411"/>
                    <a:pt x="559" y="1355"/>
                    <a:pt x="542" y="1320"/>
                  </a:cubicBezTo>
                  <a:lnTo>
                    <a:pt x="183" y="57"/>
                  </a:lnTo>
                  <a:cubicBezTo>
                    <a:pt x="168" y="29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2076400" y="1181800"/>
              <a:ext cx="30200" cy="35625"/>
            </a:xfrm>
            <a:custGeom>
              <a:avLst/>
              <a:gdLst/>
              <a:ahLst/>
              <a:cxnLst/>
              <a:rect l="l" t="t" r="r" b="b"/>
              <a:pathLst>
                <a:path w="1208" h="1425" extrusionOk="0">
                  <a:moveTo>
                    <a:pt x="234" y="1"/>
                  </a:moveTo>
                  <a:cubicBezTo>
                    <a:pt x="199" y="1"/>
                    <a:pt x="161" y="18"/>
                    <a:pt x="126" y="36"/>
                  </a:cubicBezTo>
                  <a:cubicBezTo>
                    <a:pt x="35" y="92"/>
                    <a:pt x="0" y="217"/>
                    <a:pt x="52" y="308"/>
                  </a:cubicBezTo>
                  <a:cubicBezTo>
                    <a:pt x="269" y="685"/>
                    <a:pt x="541" y="1044"/>
                    <a:pt x="831" y="1368"/>
                  </a:cubicBezTo>
                  <a:cubicBezTo>
                    <a:pt x="883" y="1407"/>
                    <a:pt x="939" y="1424"/>
                    <a:pt x="991" y="1424"/>
                  </a:cubicBezTo>
                  <a:cubicBezTo>
                    <a:pt x="1026" y="1424"/>
                    <a:pt x="1082" y="1407"/>
                    <a:pt x="1117" y="1368"/>
                  </a:cubicBezTo>
                  <a:cubicBezTo>
                    <a:pt x="1156" y="1351"/>
                    <a:pt x="1173" y="1334"/>
                    <a:pt x="1173" y="1299"/>
                  </a:cubicBezTo>
                  <a:cubicBezTo>
                    <a:pt x="1208" y="1225"/>
                    <a:pt x="1190" y="1134"/>
                    <a:pt x="1134" y="1083"/>
                  </a:cubicBezTo>
                  <a:cubicBezTo>
                    <a:pt x="848" y="793"/>
                    <a:pt x="615" y="451"/>
                    <a:pt x="416" y="109"/>
                  </a:cubicBezTo>
                  <a:cubicBezTo>
                    <a:pt x="360" y="36"/>
                    <a:pt x="308" y="1"/>
                    <a:pt x="234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712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684750" y="668550"/>
              <a:ext cx="98225" cy="81450"/>
            </a:xfrm>
            <a:custGeom>
              <a:avLst/>
              <a:gdLst/>
              <a:ahLst/>
              <a:cxnLst/>
              <a:rect l="l" t="t" r="r" b="b"/>
              <a:pathLst>
                <a:path w="3929" h="3258" extrusionOk="0">
                  <a:moveTo>
                    <a:pt x="2859" y="1"/>
                  </a:moveTo>
                  <a:cubicBezTo>
                    <a:pt x="2660" y="1"/>
                    <a:pt x="2459" y="64"/>
                    <a:pt x="2289" y="197"/>
                  </a:cubicBezTo>
                  <a:lnTo>
                    <a:pt x="507" y="1564"/>
                  </a:lnTo>
                  <a:cubicBezTo>
                    <a:pt x="91" y="1871"/>
                    <a:pt x="1" y="2468"/>
                    <a:pt x="325" y="2884"/>
                  </a:cubicBezTo>
                  <a:cubicBezTo>
                    <a:pt x="506" y="3126"/>
                    <a:pt x="795" y="3257"/>
                    <a:pt x="1085" y="3257"/>
                  </a:cubicBezTo>
                  <a:cubicBezTo>
                    <a:pt x="1287" y="3257"/>
                    <a:pt x="1489" y="3194"/>
                    <a:pt x="1658" y="3061"/>
                  </a:cubicBezTo>
                  <a:lnTo>
                    <a:pt x="3444" y="1711"/>
                  </a:lnTo>
                  <a:cubicBezTo>
                    <a:pt x="3860" y="1387"/>
                    <a:pt x="3929" y="790"/>
                    <a:pt x="3604" y="374"/>
                  </a:cubicBezTo>
                  <a:cubicBezTo>
                    <a:pt x="3426" y="132"/>
                    <a:pt x="3145" y="1"/>
                    <a:pt x="28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695125" y="72297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21" y="1"/>
                  </a:moveTo>
                  <a:cubicBezTo>
                    <a:pt x="3211" y="1"/>
                    <a:pt x="3200" y="1"/>
                    <a:pt x="3189" y="1"/>
                  </a:cubicBezTo>
                  <a:lnTo>
                    <a:pt x="940" y="58"/>
                  </a:lnTo>
                  <a:cubicBezTo>
                    <a:pt x="416" y="75"/>
                    <a:pt x="1" y="508"/>
                    <a:pt x="18" y="1031"/>
                  </a:cubicBezTo>
                  <a:cubicBezTo>
                    <a:pt x="35" y="1540"/>
                    <a:pt x="451" y="1949"/>
                    <a:pt x="960" y="1949"/>
                  </a:cubicBezTo>
                  <a:cubicBezTo>
                    <a:pt x="971" y="1949"/>
                    <a:pt x="981" y="1949"/>
                    <a:pt x="992" y="1948"/>
                  </a:cubicBezTo>
                  <a:lnTo>
                    <a:pt x="3228" y="1896"/>
                  </a:lnTo>
                  <a:cubicBezTo>
                    <a:pt x="3752" y="1896"/>
                    <a:pt x="4163" y="1464"/>
                    <a:pt x="4163" y="923"/>
                  </a:cubicBezTo>
                  <a:cubicBezTo>
                    <a:pt x="4146" y="410"/>
                    <a:pt x="3730" y="1"/>
                    <a:pt x="322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685625" y="746500"/>
              <a:ext cx="100075" cy="79250"/>
            </a:xfrm>
            <a:custGeom>
              <a:avLst/>
              <a:gdLst/>
              <a:ahLst/>
              <a:cxnLst/>
              <a:rect l="l" t="t" r="r" b="b"/>
              <a:pathLst>
                <a:path w="4003" h="3170" extrusionOk="0">
                  <a:moveTo>
                    <a:pt x="1093" y="1"/>
                  </a:moveTo>
                  <a:cubicBezTo>
                    <a:pt x="788" y="1"/>
                    <a:pt x="489" y="144"/>
                    <a:pt x="307" y="415"/>
                  </a:cubicBezTo>
                  <a:cubicBezTo>
                    <a:pt x="0" y="847"/>
                    <a:pt x="108" y="1423"/>
                    <a:pt x="541" y="1730"/>
                  </a:cubicBezTo>
                  <a:lnTo>
                    <a:pt x="2380" y="3010"/>
                  </a:lnTo>
                  <a:cubicBezTo>
                    <a:pt x="2542" y="3118"/>
                    <a:pt x="2727" y="3169"/>
                    <a:pt x="2912" y="3169"/>
                  </a:cubicBezTo>
                  <a:cubicBezTo>
                    <a:pt x="3219" y="3169"/>
                    <a:pt x="3525" y="3026"/>
                    <a:pt x="3717" y="2755"/>
                  </a:cubicBezTo>
                  <a:cubicBezTo>
                    <a:pt x="4002" y="2323"/>
                    <a:pt x="3894" y="1747"/>
                    <a:pt x="3461" y="1440"/>
                  </a:cubicBezTo>
                  <a:lnTo>
                    <a:pt x="1623" y="159"/>
                  </a:lnTo>
                  <a:cubicBezTo>
                    <a:pt x="1460" y="52"/>
                    <a:pt x="1276" y="1"/>
                    <a:pt x="109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667675" y="760350"/>
              <a:ext cx="72050" cy="100475"/>
            </a:xfrm>
            <a:custGeom>
              <a:avLst/>
              <a:gdLst/>
              <a:ahLst/>
              <a:cxnLst/>
              <a:rect l="l" t="t" r="r" b="b"/>
              <a:pathLst>
                <a:path w="2882" h="4019" extrusionOk="0">
                  <a:moveTo>
                    <a:pt x="1066" y="0"/>
                  </a:moveTo>
                  <a:cubicBezTo>
                    <a:pt x="963" y="0"/>
                    <a:pt x="859" y="18"/>
                    <a:pt x="757" y="55"/>
                  </a:cubicBezTo>
                  <a:cubicBezTo>
                    <a:pt x="251" y="237"/>
                    <a:pt x="0" y="778"/>
                    <a:pt x="177" y="1267"/>
                  </a:cubicBezTo>
                  <a:lnTo>
                    <a:pt x="917" y="3374"/>
                  </a:lnTo>
                  <a:cubicBezTo>
                    <a:pt x="1062" y="3777"/>
                    <a:pt x="1435" y="4019"/>
                    <a:pt x="1826" y="4019"/>
                  </a:cubicBezTo>
                  <a:cubicBezTo>
                    <a:pt x="1926" y="4019"/>
                    <a:pt x="2026" y="4003"/>
                    <a:pt x="2124" y="3971"/>
                  </a:cubicBezTo>
                  <a:cubicBezTo>
                    <a:pt x="2613" y="3789"/>
                    <a:pt x="2881" y="3248"/>
                    <a:pt x="2704" y="2759"/>
                  </a:cubicBezTo>
                  <a:lnTo>
                    <a:pt x="1964" y="635"/>
                  </a:lnTo>
                  <a:cubicBezTo>
                    <a:pt x="1821" y="249"/>
                    <a:pt x="1453" y="0"/>
                    <a:pt x="10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628825" y="760800"/>
              <a:ext cx="69050" cy="101525"/>
            </a:xfrm>
            <a:custGeom>
              <a:avLst/>
              <a:gdLst/>
              <a:ahLst/>
              <a:cxnLst/>
              <a:rect l="l" t="t" r="r" b="b"/>
              <a:pathLst>
                <a:path w="2762" h="4061" extrusionOk="0">
                  <a:moveTo>
                    <a:pt x="1708" y="1"/>
                  </a:moveTo>
                  <a:cubicBezTo>
                    <a:pt x="1294" y="1"/>
                    <a:pt x="915" y="271"/>
                    <a:pt x="797" y="686"/>
                  </a:cubicBezTo>
                  <a:lnTo>
                    <a:pt x="148" y="2832"/>
                  </a:lnTo>
                  <a:cubicBezTo>
                    <a:pt x="1" y="3338"/>
                    <a:pt x="291" y="3862"/>
                    <a:pt x="797" y="4022"/>
                  </a:cubicBezTo>
                  <a:cubicBezTo>
                    <a:pt x="882" y="4048"/>
                    <a:pt x="969" y="4060"/>
                    <a:pt x="1056" y="4060"/>
                  </a:cubicBezTo>
                  <a:cubicBezTo>
                    <a:pt x="1460" y="4060"/>
                    <a:pt x="1848" y="3790"/>
                    <a:pt x="1969" y="3373"/>
                  </a:cubicBezTo>
                  <a:lnTo>
                    <a:pt x="2618" y="1227"/>
                  </a:lnTo>
                  <a:cubicBezTo>
                    <a:pt x="2761" y="725"/>
                    <a:pt x="2471" y="202"/>
                    <a:pt x="1969" y="37"/>
                  </a:cubicBezTo>
                  <a:cubicBezTo>
                    <a:pt x="1882" y="13"/>
                    <a:pt x="1794" y="1"/>
                    <a:pt x="17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581125" y="747850"/>
              <a:ext cx="98250" cy="81525"/>
            </a:xfrm>
            <a:custGeom>
              <a:avLst/>
              <a:gdLst/>
              <a:ahLst/>
              <a:cxnLst/>
              <a:rect l="l" t="t" r="r" b="b"/>
              <a:pathLst>
                <a:path w="3930" h="3261" extrusionOk="0">
                  <a:moveTo>
                    <a:pt x="2840" y="0"/>
                  </a:moveTo>
                  <a:cubicBezTo>
                    <a:pt x="2642" y="0"/>
                    <a:pt x="2442" y="64"/>
                    <a:pt x="2272" y="196"/>
                  </a:cubicBezTo>
                  <a:lnTo>
                    <a:pt x="485" y="1550"/>
                  </a:lnTo>
                  <a:cubicBezTo>
                    <a:pt x="70" y="1875"/>
                    <a:pt x="1" y="2468"/>
                    <a:pt x="308" y="2883"/>
                  </a:cubicBezTo>
                  <a:cubicBezTo>
                    <a:pt x="500" y="3128"/>
                    <a:pt x="785" y="3261"/>
                    <a:pt x="1073" y="3261"/>
                  </a:cubicBezTo>
                  <a:cubicBezTo>
                    <a:pt x="1271" y="3261"/>
                    <a:pt x="1471" y="3197"/>
                    <a:pt x="1641" y="3065"/>
                  </a:cubicBezTo>
                  <a:lnTo>
                    <a:pt x="3423" y="1710"/>
                  </a:lnTo>
                  <a:cubicBezTo>
                    <a:pt x="3838" y="1386"/>
                    <a:pt x="3929" y="793"/>
                    <a:pt x="3605" y="378"/>
                  </a:cubicBezTo>
                  <a:cubicBezTo>
                    <a:pt x="3413" y="132"/>
                    <a:pt x="3127" y="0"/>
                    <a:pt x="284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64900" y="72612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04" y="0"/>
                  </a:moveTo>
                  <a:cubicBezTo>
                    <a:pt x="3193" y="0"/>
                    <a:pt x="3183" y="1"/>
                    <a:pt x="3172" y="1"/>
                  </a:cubicBezTo>
                  <a:lnTo>
                    <a:pt x="935" y="57"/>
                  </a:lnTo>
                  <a:cubicBezTo>
                    <a:pt x="416" y="74"/>
                    <a:pt x="1" y="507"/>
                    <a:pt x="1" y="1031"/>
                  </a:cubicBezTo>
                  <a:cubicBezTo>
                    <a:pt x="18" y="1543"/>
                    <a:pt x="433" y="1948"/>
                    <a:pt x="943" y="1948"/>
                  </a:cubicBezTo>
                  <a:cubicBezTo>
                    <a:pt x="953" y="1948"/>
                    <a:pt x="964" y="1948"/>
                    <a:pt x="974" y="1948"/>
                  </a:cubicBezTo>
                  <a:lnTo>
                    <a:pt x="3207" y="1896"/>
                  </a:lnTo>
                  <a:cubicBezTo>
                    <a:pt x="3748" y="1879"/>
                    <a:pt x="4163" y="1446"/>
                    <a:pt x="4146" y="922"/>
                  </a:cubicBezTo>
                  <a:cubicBezTo>
                    <a:pt x="4129" y="409"/>
                    <a:pt x="3713" y="0"/>
                    <a:pt x="320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578425" y="672225"/>
              <a:ext cx="100075" cy="79175"/>
            </a:xfrm>
            <a:custGeom>
              <a:avLst/>
              <a:gdLst/>
              <a:ahLst/>
              <a:cxnLst/>
              <a:rect l="l" t="t" r="r" b="b"/>
              <a:pathLst>
                <a:path w="4003" h="3167" extrusionOk="0">
                  <a:moveTo>
                    <a:pt x="1071" y="0"/>
                  </a:moveTo>
                  <a:cubicBezTo>
                    <a:pt x="773" y="0"/>
                    <a:pt x="475" y="143"/>
                    <a:pt x="286" y="409"/>
                  </a:cubicBezTo>
                  <a:cubicBezTo>
                    <a:pt x="1" y="842"/>
                    <a:pt x="109" y="1439"/>
                    <a:pt x="542" y="1724"/>
                  </a:cubicBezTo>
                  <a:lnTo>
                    <a:pt x="2380" y="3005"/>
                  </a:lnTo>
                  <a:cubicBezTo>
                    <a:pt x="2543" y="3114"/>
                    <a:pt x="2729" y="3167"/>
                    <a:pt x="2913" y="3167"/>
                  </a:cubicBezTo>
                  <a:cubicBezTo>
                    <a:pt x="3217" y="3167"/>
                    <a:pt x="3515" y="3023"/>
                    <a:pt x="3695" y="2754"/>
                  </a:cubicBezTo>
                  <a:cubicBezTo>
                    <a:pt x="4003" y="2339"/>
                    <a:pt x="3894" y="1742"/>
                    <a:pt x="3462" y="1439"/>
                  </a:cubicBezTo>
                  <a:lnTo>
                    <a:pt x="1606" y="175"/>
                  </a:lnTo>
                  <a:cubicBezTo>
                    <a:pt x="1445" y="57"/>
                    <a:pt x="1258" y="0"/>
                    <a:pt x="107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624400" y="637075"/>
              <a:ext cx="72050" cy="100450"/>
            </a:xfrm>
            <a:custGeom>
              <a:avLst/>
              <a:gdLst/>
              <a:ahLst/>
              <a:cxnLst/>
              <a:rect l="l" t="t" r="r" b="b"/>
              <a:pathLst>
                <a:path w="2882" h="4018" extrusionOk="0">
                  <a:moveTo>
                    <a:pt x="1058" y="0"/>
                  </a:moveTo>
                  <a:cubicBezTo>
                    <a:pt x="958" y="0"/>
                    <a:pt x="857" y="16"/>
                    <a:pt x="758" y="50"/>
                  </a:cubicBezTo>
                  <a:cubicBezTo>
                    <a:pt x="251" y="227"/>
                    <a:pt x="0" y="768"/>
                    <a:pt x="178" y="1274"/>
                  </a:cubicBezTo>
                  <a:lnTo>
                    <a:pt x="918" y="3386"/>
                  </a:lnTo>
                  <a:cubicBezTo>
                    <a:pt x="1047" y="3767"/>
                    <a:pt x="1421" y="4018"/>
                    <a:pt x="1811" y="4018"/>
                  </a:cubicBezTo>
                  <a:cubicBezTo>
                    <a:pt x="1916" y="4018"/>
                    <a:pt x="2022" y="3999"/>
                    <a:pt x="2125" y="3961"/>
                  </a:cubicBezTo>
                  <a:cubicBezTo>
                    <a:pt x="2614" y="3797"/>
                    <a:pt x="2882" y="3256"/>
                    <a:pt x="2704" y="2754"/>
                  </a:cubicBezTo>
                  <a:lnTo>
                    <a:pt x="1965" y="643"/>
                  </a:lnTo>
                  <a:cubicBezTo>
                    <a:pt x="1820" y="243"/>
                    <a:pt x="1448" y="0"/>
                    <a:pt x="105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636950" y="708700"/>
              <a:ext cx="90225" cy="80475"/>
            </a:xfrm>
            <a:custGeom>
              <a:avLst/>
              <a:gdLst/>
              <a:ahLst/>
              <a:cxnLst/>
              <a:rect l="l" t="t" r="r" b="b"/>
              <a:pathLst>
                <a:path w="3609" h="3219" extrusionOk="0">
                  <a:moveTo>
                    <a:pt x="1811" y="0"/>
                  </a:moveTo>
                  <a:cubicBezTo>
                    <a:pt x="1107" y="0"/>
                    <a:pt x="462" y="454"/>
                    <a:pt x="256" y="1148"/>
                  </a:cubicBezTo>
                  <a:cubicBezTo>
                    <a:pt x="0" y="1996"/>
                    <a:pt x="489" y="2900"/>
                    <a:pt x="1337" y="3151"/>
                  </a:cubicBezTo>
                  <a:cubicBezTo>
                    <a:pt x="1495" y="3197"/>
                    <a:pt x="1653" y="3219"/>
                    <a:pt x="1809" y="3219"/>
                  </a:cubicBezTo>
                  <a:cubicBezTo>
                    <a:pt x="2509" y="3219"/>
                    <a:pt x="3148" y="2777"/>
                    <a:pt x="3353" y="2069"/>
                  </a:cubicBezTo>
                  <a:cubicBezTo>
                    <a:pt x="3609" y="1221"/>
                    <a:pt x="3120" y="322"/>
                    <a:pt x="2272" y="66"/>
                  </a:cubicBezTo>
                  <a:cubicBezTo>
                    <a:pt x="2118" y="22"/>
                    <a:pt x="1963" y="0"/>
                    <a:pt x="181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491900" y="1060600"/>
              <a:ext cx="182050" cy="121175"/>
            </a:xfrm>
            <a:custGeom>
              <a:avLst/>
              <a:gdLst/>
              <a:ahLst/>
              <a:cxnLst/>
              <a:rect l="l" t="t" r="r" b="b"/>
              <a:pathLst>
                <a:path w="7282" h="4847" extrusionOk="0">
                  <a:moveTo>
                    <a:pt x="3169" y="1"/>
                  </a:moveTo>
                  <a:cubicBezTo>
                    <a:pt x="1629" y="1"/>
                    <a:pt x="460" y="431"/>
                    <a:pt x="70" y="592"/>
                  </a:cubicBezTo>
                  <a:cubicBezTo>
                    <a:pt x="70" y="592"/>
                    <a:pt x="18" y="631"/>
                    <a:pt x="1" y="631"/>
                  </a:cubicBezTo>
                  <a:lnTo>
                    <a:pt x="18" y="700"/>
                  </a:lnTo>
                  <a:cubicBezTo>
                    <a:pt x="234" y="1223"/>
                    <a:pt x="1117" y="3101"/>
                    <a:pt x="3137" y="4377"/>
                  </a:cubicBezTo>
                  <a:cubicBezTo>
                    <a:pt x="3661" y="4716"/>
                    <a:pt x="4120" y="4847"/>
                    <a:pt x="4516" y="4847"/>
                  </a:cubicBezTo>
                  <a:cubicBezTo>
                    <a:pt x="5686" y="4847"/>
                    <a:pt x="6311" y="3701"/>
                    <a:pt x="6473" y="3352"/>
                  </a:cubicBezTo>
                  <a:cubicBezTo>
                    <a:pt x="6473" y="3352"/>
                    <a:pt x="6490" y="3335"/>
                    <a:pt x="6508" y="3296"/>
                  </a:cubicBezTo>
                  <a:cubicBezTo>
                    <a:pt x="6508" y="3279"/>
                    <a:pt x="6525" y="3261"/>
                    <a:pt x="6525" y="3261"/>
                  </a:cubicBezTo>
                  <a:cubicBezTo>
                    <a:pt x="6689" y="2777"/>
                    <a:pt x="7282" y="700"/>
                    <a:pt x="4868" y="181"/>
                  </a:cubicBezTo>
                  <a:cubicBezTo>
                    <a:pt x="4269" y="52"/>
                    <a:pt x="3697" y="1"/>
                    <a:pt x="31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509850" y="1082525"/>
              <a:ext cx="138900" cy="59625"/>
            </a:xfrm>
            <a:custGeom>
              <a:avLst/>
              <a:gdLst/>
              <a:ahLst/>
              <a:cxnLst/>
              <a:rect l="l" t="t" r="r" b="b"/>
              <a:pathLst>
                <a:path w="5556" h="2385" extrusionOk="0">
                  <a:moveTo>
                    <a:pt x="108" y="0"/>
                  </a:moveTo>
                  <a:cubicBezTo>
                    <a:pt x="74" y="0"/>
                    <a:pt x="37" y="29"/>
                    <a:pt x="22" y="61"/>
                  </a:cubicBezTo>
                  <a:cubicBezTo>
                    <a:pt x="1" y="96"/>
                    <a:pt x="22" y="147"/>
                    <a:pt x="74" y="169"/>
                  </a:cubicBezTo>
                  <a:lnTo>
                    <a:pt x="5430" y="2367"/>
                  </a:lnTo>
                  <a:cubicBezTo>
                    <a:pt x="5430" y="2384"/>
                    <a:pt x="5448" y="2384"/>
                    <a:pt x="5465" y="2384"/>
                  </a:cubicBezTo>
                  <a:cubicBezTo>
                    <a:pt x="5500" y="2384"/>
                    <a:pt x="5517" y="2367"/>
                    <a:pt x="5539" y="2332"/>
                  </a:cubicBezTo>
                  <a:cubicBezTo>
                    <a:pt x="5556" y="2276"/>
                    <a:pt x="5539" y="2241"/>
                    <a:pt x="5500" y="2224"/>
                  </a:cubicBezTo>
                  <a:lnTo>
                    <a:pt x="131" y="5"/>
                  </a:lnTo>
                  <a:cubicBezTo>
                    <a:pt x="124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554100" y="1114475"/>
              <a:ext cx="38300" cy="22700"/>
            </a:xfrm>
            <a:custGeom>
              <a:avLst/>
              <a:gdLst/>
              <a:ahLst/>
              <a:cxnLst/>
              <a:rect l="l" t="t" r="r" b="b"/>
              <a:pathLst>
                <a:path w="1532" h="908" extrusionOk="0">
                  <a:moveTo>
                    <a:pt x="1420" y="1"/>
                  </a:moveTo>
                  <a:cubicBezTo>
                    <a:pt x="1409" y="1"/>
                    <a:pt x="1398" y="3"/>
                    <a:pt x="1389" y="7"/>
                  </a:cubicBezTo>
                  <a:lnTo>
                    <a:pt x="52" y="747"/>
                  </a:lnTo>
                  <a:cubicBezTo>
                    <a:pt x="18" y="782"/>
                    <a:pt x="0" y="816"/>
                    <a:pt x="18" y="873"/>
                  </a:cubicBezTo>
                  <a:cubicBezTo>
                    <a:pt x="35" y="890"/>
                    <a:pt x="70" y="907"/>
                    <a:pt x="108" y="907"/>
                  </a:cubicBezTo>
                  <a:lnTo>
                    <a:pt x="143" y="907"/>
                  </a:lnTo>
                  <a:lnTo>
                    <a:pt x="1476" y="167"/>
                  </a:lnTo>
                  <a:cubicBezTo>
                    <a:pt x="1515" y="133"/>
                    <a:pt x="1532" y="98"/>
                    <a:pt x="1497" y="42"/>
                  </a:cubicBezTo>
                  <a:cubicBezTo>
                    <a:pt x="1481" y="17"/>
                    <a:pt x="1449" y="1"/>
                    <a:pt x="1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592825" y="1130425"/>
              <a:ext cx="38300" cy="22975"/>
            </a:xfrm>
            <a:custGeom>
              <a:avLst/>
              <a:gdLst/>
              <a:ahLst/>
              <a:cxnLst/>
              <a:rect l="l" t="t" r="r" b="b"/>
              <a:pathLst>
                <a:path w="1532" h="919" extrusionOk="0">
                  <a:moveTo>
                    <a:pt x="1432" y="0"/>
                  </a:moveTo>
                  <a:cubicBezTo>
                    <a:pt x="1416" y="0"/>
                    <a:pt x="1401" y="6"/>
                    <a:pt x="1389" y="18"/>
                  </a:cubicBezTo>
                  <a:lnTo>
                    <a:pt x="56" y="758"/>
                  </a:lnTo>
                  <a:cubicBezTo>
                    <a:pt x="17" y="775"/>
                    <a:pt x="0" y="827"/>
                    <a:pt x="17" y="866"/>
                  </a:cubicBezTo>
                  <a:cubicBezTo>
                    <a:pt x="35" y="901"/>
                    <a:pt x="74" y="918"/>
                    <a:pt x="108" y="918"/>
                  </a:cubicBezTo>
                  <a:cubicBezTo>
                    <a:pt x="108" y="918"/>
                    <a:pt x="126" y="901"/>
                    <a:pt x="143" y="901"/>
                  </a:cubicBezTo>
                  <a:lnTo>
                    <a:pt x="1480" y="161"/>
                  </a:lnTo>
                  <a:cubicBezTo>
                    <a:pt x="1514" y="144"/>
                    <a:pt x="1532" y="92"/>
                    <a:pt x="1514" y="53"/>
                  </a:cubicBezTo>
                  <a:cubicBezTo>
                    <a:pt x="1492" y="19"/>
                    <a:pt x="1461" y="0"/>
                    <a:pt x="143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1577025" y="1077650"/>
              <a:ext cx="15375" cy="41025"/>
            </a:xfrm>
            <a:custGeom>
              <a:avLst/>
              <a:gdLst/>
              <a:ahLst/>
              <a:cxnLst/>
              <a:rect l="l" t="t" r="r" b="b"/>
              <a:pathLst>
                <a:path w="615" h="1641" extrusionOk="0">
                  <a:moveTo>
                    <a:pt x="57" y="1"/>
                  </a:moveTo>
                  <a:cubicBezTo>
                    <a:pt x="18" y="18"/>
                    <a:pt x="0" y="74"/>
                    <a:pt x="0" y="109"/>
                  </a:cubicBezTo>
                  <a:lnTo>
                    <a:pt x="433" y="1571"/>
                  </a:lnTo>
                  <a:cubicBezTo>
                    <a:pt x="450" y="1606"/>
                    <a:pt x="472" y="1640"/>
                    <a:pt x="524" y="1640"/>
                  </a:cubicBezTo>
                  <a:lnTo>
                    <a:pt x="541" y="1640"/>
                  </a:lnTo>
                  <a:cubicBezTo>
                    <a:pt x="580" y="1623"/>
                    <a:pt x="615" y="1571"/>
                    <a:pt x="598" y="1532"/>
                  </a:cubicBezTo>
                  <a:lnTo>
                    <a:pt x="165" y="74"/>
                  </a:lnTo>
                  <a:cubicBezTo>
                    <a:pt x="165" y="18"/>
                    <a:pt x="109" y="1"/>
                    <a:pt x="5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1615850" y="1093775"/>
              <a:ext cx="15275" cy="40700"/>
            </a:xfrm>
            <a:custGeom>
              <a:avLst/>
              <a:gdLst/>
              <a:ahLst/>
              <a:cxnLst/>
              <a:rect l="l" t="t" r="r" b="b"/>
              <a:pathLst>
                <a:path w="611" h="1628" extrusionOk="0">
                  <a:moveTo>
                    <a:pt x="92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18" y="22"/>
                    <a:pt x="1" y="61"/>
                    <a:pt x="1" y="113"/>
                  </a:cubicBezTo>
                  <a:lnTo>
                    <a:pt x="433" y="1575"/>
                  </a:lnTo>
                  <a:cubicBezTo>
                    <a:pt x="451" y="1610"/>
                    <a:pt x="485" y="1627"/>
                    <a:pt x="520" y="1627"/>
                  </a:cubicBezTo>
                  <a:lnTo>
                    <a:pt x="541" y="1627"/>
                  </a:lnTo>
                  <a:cubicBezTo>
                    <a:pt x="576" y="1610"/>
                    <a:pt x="611" y="1575"/>
                    <a:pt x="593" y="1519"/>
                  </a:cubicBezTo>
                  <a:lnTo>
                    <a:pt x="161" y="61"/>
                  </a:lnTo>
                  <a:cubicBezTo>
                    <a:pt x="161" y="29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1513975" y="1096150"/>
              <a:ext cx="35175" cy="41450"/>
            </a:xfrm>
            <a:custGeom>
              <a:avLst/>
              <a:gdLst/>
              <a:ahLst/>
              <a:cxnLst/>
              <a:rect l="l" t="t" r="r" b="b"/>
              <a:pathLst>
                <a:path w="1407" h="1658" extrusionOk="0">
                  <a:moveTo>
                    <a:pt x="0" y="0"/>
                  </a:moveTo>
                  <a:lnTo>
                    <a:pt x="0" y="1657"/>
                  </a:lnTo>
                  <a:lnTo>
                    <a:pt x="1406" y="165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1694700" y="866250"/>
              <a:ext cx="119425" cy="100650"/>
            </a:xfrm>
            <a:custGeom>
              <a:avLst/>
              <a:gdLst/>
              <a:ahLst/>
              <a:cxnLst/>
              <a:rect l="l" t="t" r="r" b="b"/>
              <a:pathLst>
                <a:path w="4777" h="4026" extrusionOk="0">
                  <a:moveTo>
                    <a:pt x="4582" y="0"/>
                  </a:moveTo>
                  <a:cubicBezTo>
                    <a:pt x="4052" y="0"/>
                    <a:pt x="2732" y="109"/>
                    <a:pt x="1459" y="959"/>
                  </a:cubicBezTo>
                  <a:cubicBezTo>
                    <a:pt x="1" y="1932"/>
                    <a:pt x="918" y="3140"/>
                    <a:pt x="1173" y="3412"/>
                  </a:cubicBezTo>
                  <a:cubicBezTo>
                    <a:pt x="1173" y="3412"/>
                    <a:pt x="1173" y="3429"/>
                    <a:pt x="1190" y="3447"/>
                  </a:cubicBezTo>
                  <a:cubicBezTo>
                    <a:pt x="1208" y="3464"/>
                    <a:pt x="1225" y="3464"/>
                    <a:pt x="1225" y="3464"/>
                  </a:cubicBezTo>
                  <a:cubicBezTo>
                    <a:pt x="1376" y="3615"/>
                    <a:pt x="1859" y="4026"/>
                    <a:pt x="2447" y="4026"/>
                  </a:cubicBezTo>
                  <a:cubicBezTo>
                    <a:pt x="2839" y="4026"/>
                    <a:pt x="3277" y="3844"/>
                    <a:pt x="3695" y="3282"/>
                  </a:cubicBezTo>
                  <a:cubicBezTo>
                    <a:pt x="4686" y="1915"/>
                    <a:pt x="4777" y="453"/>
                    <a:pt x="4777" y="59"/>
                  </a:cubicBezTo>
                  <a:lnTo>
                    <a:pt x="4777" y="3"/>
                  </a:lnTo>
                  <a:lnTo>
                    <a:pt x="4721" y="3"/>
                  </a:lnTo>
                  <a:cubicBezTo>
                    <a:pt x="4684" y="1"/>
                    <a:pt x="4637" y="0"/>
                    <a:pt x="458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1726725" y="875100"/>
              <a:ext cx="78425" cy="75050"/>
            </a:xfrm>
            <a:custGeom>
              <a:avLst/>
              <a:gdLst/>
              <a:ahLst/>
              <a:cxnLst/>
              <a:rect l="l" t="t" r="r" b="b"/>
              <a:pathLst>
                <a:path w="3137" h="3002" extrusionOk="0">
                  <a:moveTo>
                    <a:pt x="3054" y="0"/>
                  </a:moveTo>
                  <a:cubicBezTo>
                    <a:pt x="3032" y="0"/>
                    <a:pt x="3009" y="10"/>
                    <a:pt x="2990" y="30"/>
                  </a:cubicBezTo>
                  <a:lnTo>
                    <a:pt x="35" y="2859"/>
                  </a:lnTo>
                  <a:cubicBezTo>
                    <a:pt x="0" y="2894"/>
                    <a:pt x="0" y="2950"/>
                    <a:pt x="18" y="2985"/>
                  </a:cubicBezTo>
                  <a:cubicBezTo>
                    <a:pt x="35" y="3002"/>
                    <a:pt x="69" y="3002"/>
                    <a:pt x="87" y="3002"/>
                  </a:cubicBezTo>
                  <a:cubicBezTo>
                    <a:pt x="108" y="3002"/>
                    <a:pt x="126" y="3002"/>
                    <a:pt x="143" y="2985"/>
                  </a:cubicBezTo>
                  <a:lnTo>
                    <a:pt x="3098" y="138"/>
                  </a:lnTo>
                  <a:cubicBezTo>
                    <a:pt x="3137" y="116"/>
                    <a:pt x="3137" y="64"/>
                    <a:pt x="3115" y="30"/>
                  </a:cubicBezTo>
                  <a:cubicBezTo>
                    <a:pt x="3098" y="10"/>
                    <a:pt x="3076" y="0"/>
                    <a:pt x="305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1755500" y="889350"/>
              <a:ext cx="6825" cy="31075"/>
            </a:xfrm>
            <a:custGeom>
              <a:avLst/>
              <a:gdLst/>
              <a:ahLst/>
              <a:cxnLst/>
              <a:rect l="l" t="t" r="r" b="b"/>
              <a:pathLst>
                <a:path w="273" h="1243" extrusionOk="0">
                  <a:moveTo>
                    <a:pt x="74" y="0"/>
                  </a:moveTo>
                  <a:cubicBezTo>
                    <a:pt x="39" y="0"/>
                    <a:pt x="0" y="35"/>
                    <a:pt x="0" y="87"/>
                  </a:cubicBezTo>
                  <a:lnTo>
                    <a:pt x="91" y="1151"/>
                  </a:lnTo>
                  <a:cubicBezTo>
                    <a:pt x="108" y="1207"/>
                    <a:pt x="147" y="1242"/>
                    <a:pt x="182" y="1242"/>
                  </a:cubicBezTo>
                  <a:lnTo>
                    <a:pt x="199" y="1242"/>
                  </a:lnTo>
                  <a:cubicBezTo>
                    <a:pt x="234" y="1242"/>
                    <a:pt x="273" y="1190"/>
                    <a:pt x="273" y="1151"/>
                  </a:cubicBezTo>
                  <a:lnTo>
                    <a:pt x="182" y="70"/>
                  </a:lnTo>
                  <a:cubicBezTo>
                    <a:pt x="164" y="35"/>
                    <a:pt x="126" y="0"/>
                    <a:pt x="7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1733850" y="909575"/>
              <a:ext cx="7275" cy="31175"/>
            </a:xfrm>
            <a:custGeom>
              <a:avLst/>
              <a:gdLst/>
              <a:ahLst/>
              <a:cxnLst/>
              <a:rect l="l" t="t" r="r" b="b"/>
              <a:pathLst>
                <a:path w="291" h="1247" extrusionOk="0">
                  <a:moveTo>
                    <a:pt x="92" y="0"/>
                  </a:moveTo>
                  <a:cubicBezTo>
                    <a:pt x="40" y="18"/>
                    <a:pt x="1" y="57"/>
                    <a:pt x="1" y="109"/>
                  </a:cubicBezTo>
                  <a:lnTo>
                    <a:pt x="109" y="1173"/>
                  </a:lnTo>
                  <a:cubicBezTo>
                    <a:pt x="109" y="1225"/>
                    <a:pt x="148" y="1246"/>
                    <a:pt x="200" y="1246"/>
                  </a:cubicBezTo>
                  <a:cubicBezTo>
                    <a:pt x="256" y="1246"/>
                    <a:pt x="291" y="1208"/>
                    <a:pt x="273" y="1156"/>
                  </a:cubicBezTo>
                  <a:lnTo>
                    <a:pt x="182" y="91"/>
                  </a:lnTo>
                  <a:cubicBezTo>
                    <a:pt x="182" y="35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1757750" y="916225"/>
              <a:ext cx="31625" cy="7750"/>
            </a:xfrm>
            <a:custGeom>
              <a:avLst/>
              <a:gdLst/>
              <a:ahLst/>
              <a:cxnLst/>
              <a:rect l="l" t="t" r="r" b="b"/>
              <a:pathLst>
                <a:path w="1265" h="310" extrusionOk="0">
                  <a:moveTo>
                    <a:pt x="81" y="1"/>
                  </a:moveTo>
                  <a:cubicBezTo>
                    <a:pt x="44" y="1"/>
                    <a:pt x="18" y="34"/>
                    <a:pt x="18" y="76"/>
                  </a:cubicBezTo>
                  <a:cubicBezTo>
                    <a:pt x="1" y="115"/>
                    <a:pt x="36" y="167"/>
                    <a:pt x="92" y="167"/>
                  </a:cubicBezTo>
                  <a:lnTo>
                    <a:pt x="1156" y="310"/>
                  </a:lnTo>
                  <a:lnTo>
                    <a:pt x="1173" y="310"/>
                  </a:lnTo>
                  <a:cubicBezTo>
                    <a:pt x="1208" y="310"/>
                    <a:pt x="1247" y="275"/>
                    <a:pt x="1247" y="241"/>
                  </a:cubicBezTo>
                  <a:cubicBezTo>
                    <a:pt x="1264" y="184"/>
                    <a:pt x="1225" y="150"/>
                    <a:pt x="1173" y="150"/>
                  </a:cubicBezTo>
                  <a:lnTo>
                    <a:pt x="109" y="7"/>
                  </a:lnTo>
                  <a:cubicBezTo>
                    <a:pt x="99" y="3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1736550" y="936625"/>
              <a:ext cx="31175" cy="8125"/>
            </a:xfrm>
            <a:custGeom>
              <a:avLst/>
              <a:gdLst/>
              <a:ahLst/>
              <a:cxnLst/>
              <a:rect l="l" t="t" r="r" b="b"/>
              <a:pathLst>
                <a:path w="1247" h="325" extrusionOk="0">
                  <a:moveTo>
                    <a:pt x="92" y="0"/>
                  </a:moveTo>
                  <a:cubicBezTo>
                    <a:pt x="57" y="0"/>
                    <a:pt x="1" y="35"/>
                    <a:pt x="1" y="74"/>
                  </a:cubicBezTo>
                  <a:cubicBezTo>
                    <a:pt x="1" y="126"/>
                    <a:pt x="40" y="164"/>
                    <a:pt x="74" y="182"/>
                  </a:cubicBezTo>
                  <a:lnTo>
                    <a:pt x="1139" y="325"/>
                  </a:lnTo>
                  <a:lnTo>
                    <a:pt x="1156" y="325"/>
                  </a:lnTo>
                  <a:cubicBezTo>
                    <a:pt x="1191" y="325"/>
                    <a:pt x="1230" y="290"/>
                    <a:pt x="1247" y="234"/>
                  </a:cubicBezTo>
                  <a:cubicBezTo>
                    <a:pt x="1247" y="199"/>
                    <a:pt x="1208" y="143"/>
                    <a:pt x="1173" y="14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759175" y="873550"/>
              <a:ext cx="34625" cy="13975"/>
            </a:xfrm>
            <a:custGeom>
              <a:avLst/>
              <a:gdLst/>
              <a:ahLst/>
              <a:cxnLst/>
              <a:rect l="l" t="t" r="r" b="b"/>
              <a:pathLst>
                <a:path w="1385" h="559" extrusionOk="0">
                  <a:moveTo>
                    <a:pt x="1190" y="1"/>
                  </a:moveTo>
                  <a:cubicBezTo>
                    <a:pt x="826" y="35"/>
                    <a:pt x="467" y="126"/>
                    <a:pt x="126" y="234"/>
                  </a:cubicBezTo>
                  <a:cubicBezTo>
                    <a:pt x="35" y="269"/>
                    <a:pt x="0" y="360"/>
                    <a:pt x="35" y="451"/>
                  </a:cubicBezTo>
                  <a:cubicBezTo>
                    <a:pt x="35" y="485"/>
                    <a:pt x="52" y="503"/>
                    <a:pt x="69" y="524"/>
                  </a:cubicBezTo>
                  <a:cubicBezTo>
                    <a:pt x="87" y="542"/>
                    <a:pt x="143" y="559"/>
                    <a:pt x="195" y="559"/>
                  </a:cubicBezTo>
                  <a:lnTo>
                    <a:pt x="251" y="559"/>
                  </a:lnTo>
                  <a:cubicBezTo>
                    <a:pt x="558" y="451"/>
                    <a:pt x="883" y="377"/>
                    <a:pt x="1225" y="343"/>
                  </a:cubicBezTo>
                  <a:cubicBezTo>
                    <a:pt x="1315" y="325"/>
                    <a:pt x="1385" y="234"/>
                    <a:pt x="1367" y="144"/>
                  </a:cubicBezTo>
                  <a:cubicBezTo>
                    <a:pt x="1367" y="53"/>
                    <a:pt x="1276" y="1"/>
                    <a:pt x="120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276925" y="1224100"/>
              <a:ext cx="186600" cy="132525"/>
            </a:xfrm>
            <a:custGeom>
              <a:avLst/>
              <a:gdLst/>
              <a:ahLst/>
              <a:cxnLst/>
              <a:rect l="l" t="t" r="r" b="b"/>
              <a:pathLst>
                <a:path w="7464" h="5301" extrusionOk="0">
                  <a:moveTo>
                    <a:pt x="3875" y="0"/>
                  </a:moveTo>
                  <a:cubicBezTo>
                    <a:pt x="3864" y="0"/>
                    <a:pt x="3853" y="0"/>
                    <a:pt x="3842" y="1"/>
                  </a:cubicBezTo>
                  <a:cubicBezTo>
                    <a:pt x="3211" y="22"/>
                    <a:pt x="2705" y="541"/>
                    <a:pt x="2722" y="1190"/>
                  </a:cubicBezTo>
                  <a:lnTo>
                    <a:pt x="2761" y="2705"/>
                  </a:lnTo>
                  <a:lnTo>
                    <a:pt x="2272" y="1986"/>
                  </a:lnTo>
                  <a:cubicBezTo>
                    <a:pt x="2058" y="1659"/>
                    <a:pt x="1696" y="1481"/>
                    <a:pt x="1326" y="1481"/>
                  </a:cubicBezTo>
                  <a:cubicBezTo>
                    <a:pt x="1104" y="1481"/>
                    <a:pt x="880" y="1545"/>
                    <a:pt x="684" y="1679"/>
                  </a:cubicBezTo>
                  <a:cubicBezTo>
                    <a:pt x="143" y="2021"/>
                    <a:pt x="1" y="2744"/>
                    <a:pt x="360" y="3267"/>
                  </a:cubicBezTo>
                  <a:lnTo>
                    <a:pt x="1731" y="5300"/>
                  </a:lnTo>
                  <a:lnTo>
                    <a:pt x="5227" y="5283"/>
                  </a:lnTo>
                  <a:lnTo>
                    <a:pt x="6940" y="3769"/>
                  </a:lnTo>
                  <a:cubicBezTo>
                    <a:pt x="7429" y="3354"/>
                    <a:pt x="7464" y="2635"/>
                    <a:pt x="7048" y="2146"/>
                  </a:cubicBezTo>
                  <a:cubicBezTo>
                    <a:pt x="6821" y="1891"/>
                    <a:pt x="6499" y="1759"/>
                    <a:pt x="6176" y="1759"/>
                  </a:cubicBezTo>
                  <a:cubicBezTo>
                    <a:pt x="5908" y="1759"/>
                    <a:pt x="5640" y="1850"/>
                    <a:pt x="5426" y="2038"/>
                  </a:cubicBezTo>
                  <a:lnTo>
                    <a:pt x="5067" y="2363"/>
                  </a:lnTo>
                  <a:lnTo>
                    <a:pt x="5032" y="1121"/>
                  </a:lnTo>
                  <a:cubicBezTo>
                    <a:pt x="5011" y="500"/>
                    <a:pt x="4509" y="0"/>
                    <a:pt x="38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7"/>
          <p:cNvSpPr/>
          <p:nvPr/>
        </p:nvSpPr>
        <p:spPr>
          <a:xfrm>
            <a:off x="8047490" y="559908"/>
            <a:ext cx="230824" cy="68683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7"/>
          <p:cNvGrpSpPr/>
          <p:nvPr/>
        </p:nvGrpSpPr>
        <p:grpSpPr>
          <a:xfrm>
            <a:off x="1457124" y="4938638"/>
            <a:ext cx="2749703" cy="122913"/>
            <a:chOff x="5024149" y="4918613"/>
            <a:chExt cx="2749703" cy="122913"/>
          </a:xfrm>
        </p:grpSpPr>
        <p:sp>
          <p:nvSpPr>
            <p:cNvPr id="404" name="Google Shape;404;p7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7"/>
          <p:cNvSpPr/>
          <p:nvPr/>
        </p:nvSpPr>
        <p:spPr>
          <a:xfrm>
            <a:off x="8422760" y="416054"/>
            <a:ext cx="246884" cy="246892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rgbClr val="FFD6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7"/>
          <p:cNvSpPr/>
          <p:nvPr/>
        </p:nvSpPr>
        <p:spPr>
          <a:xfrm>
            <a:off x="8352322" y="594592"/>
            <a:ext cx="535741" cy="149440"/>
          </a:xfrm>
          <a:custGeom>
            <a:avLst/>
            <a:gdLst/>
            <a:ahLst/>
            <a:cxnLst/>
            <a:rect l="l" t="t" r="r" b="b"/>
            <a:pathLst>
              <a:path w="6833" h="1906" extrusionOk="0">
                <a:moveTo>
                  <a:pt x="3617" y="1"/>
                </a:moveTo>
                <a:cubicBezTo>
                  <a:pt x="2995" y="1"/>
                  <a:pt x="2490" y="518"/>
                  <a:pt x="2490" y="1164"/>
                </a:cubicBezTo>
                <a:lnTo>
                  <a:pt x="2490" y="1178"/>
                </a:lnTo>
                <a:cubicBezTo>
                  <a:pt x="2417" y="1157"/>
                  <a:pt x="2342" y="1134"/>
                  <a:pt x="2253" y="1134"/>
                </a:cubicBezTo>
                <a:cubicBezTo>
                  <a:pt x="2083" y="1134"/>
                  <a:pt x="1919" y="1201"/>
                  <a:pt x="1794" y="1304"/>
                </a:cubicBezTo>
                <a:cubicBezTo>
                  <a:pt x="1668" y="1141"/>
                  <a:pt x="1474" y="1030"/>
                  <a:pt x="1261" y="1030"/>
                </a:cubicBezTo>
                <a:cubicBezTo>
                  <a:pt x="950" y="1030"/>
                  <a:pt x="697" y="1246"/>
                  <a:pt x="608" y="1527"/>
                </a:cubicBezTo>
                <a:lnTo>
                  <a:pt x="557" y="1527"/>
                </a:lnTo>
                <a:cubicBezTo>
                  <a:pt x="311" y="1527"/>
                  <a:pt x="96" y="1683"/>
                  <a:pt x="0" y="1905"/>
                </a:cubicBezTo>
                <a:lnTo>
                  <a:pt x="6818" y="1905"/>
                </a:lnTo>
                <a:cubicBezTo>
                  <a:pt x="6825" y="1852"/>
                  <a:pt x="6833" y="1801"/>
                  <a:pt x="6833" y="1749"/>
                </a:cubicBezTo>
                <a:cubicBezTo>
                  <a:pt x="6833" y="1327"/>
                  <a:pt x="6498" y="986"/>
                  <a:pt x="6091" y="986"/>
                </a:cubicBezTo>
                <a:cubicBezTo>
                  <a:pt x="5876" y="986"/>
                  <a:pt x="5684" y="1075"/>
                  <a:pt x="5543" y="1230"/>
                </a:cubicBezTo>
                <a:cubicBezTo>
                  <a:pt x="5410" y="1075"/>
                  <a:pt x="5209" y="972"/>
                  <a:pt x="4987" y="972"/>
                </a:cubicBezTo>
                <a:cubicBezTo>
                  <a:pt x="4898" y="972"/>
                  <a:pt x="4809" y="993"/>
                  <a:pt x="4729" y="1023"/>
                </a:cubicBezTo>
                <a:cubicBezTo>
                  <a:pt x="4661" y="445"/>
                  <a:pt x="4195" y="1"/>
                  <a:pt x="3617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"/>
          <p:cNvSpPr txBox="1">
            <a:spLocks noGrp="1"/>
          </p:cNvSpPr>
          <p:nvPr>
            <p:ph type="title"/>
          </p:nvPr>
        </p:nvSpPr>
        <p:spPr>
          <a:xfrm>
            <a:off x="646425" y="973675"/>
            <a:ext cx="58155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38" name="Google Shape;438;p8"/>
          <p:cNvGrpSpPr/>
          <p:nvPr/>
        </p:nvGrpSpPr>
        <p:grpSpPr>
          <a:xfrm>
            <a:off x="3325236" y="4670938"/>
            <a:ext cx="5557953" cy="122913"/>
            <a:chOff x="3325236" y="4670938"/>
            <a:chExt cx="5557953" cy="122913"/>
          </a:xfrm>
        </p:grpSpPr>
        <p:grpSp>
          <p:nvGrpSpPr>
            <p:cNvPr id="439" name="Google Shape;439;p8"/>
            <p:cNvGrpSpPr/>
            <p:nvPr/>
          </p:nvGrpSpPr>
          <p:grpSpPr>
            <a:xfrm>
              <a:off x="6133486" y="4670938"/>
              <a:ext cx="2749703" cy="122913"/>
              <a:chOff x="5024149" y="4918613"/>
              <a:chExt cx="2749703" cy="122913"/>
            </a:xfrm>
          </p:grpSpPr>
          <p:sp>
            <p:nvSpPr>
              <p:cNvPr id="440" name="Google Shape;440;p8"/>
              <p:cNvSpPr/>
              <p:nvPr/>
            </p:nvSpPr>
            <p:spPr>
              <a:xfrm>
                <a:off x="5121294" y="4919510"/>
                <a:ext cx="2761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285" extrusionOk="0">
                    <a:moveTo>
                      <a:pt x="690" y="1"/>
                    </a:moveTo>
                    <a:cubicBezTo>
                      <a:pt x="379" y="1"/>
                      <a:pt x="134" y="175"/>
                      <a:pt x="0" y="460"/>
                    </a:cubicBezTo>
                    <a:cubicBezTo>
                      <a:pt x="0" y="643"/>
                      <a:pt x="183" y="1031"/>
                      <a:pt x="297" y="1213"/>
                    </a:cubicBezTo>
                    <a:cubicBezTo>
                      <a:pt x="418" y="1262"/>
                      <a:pt x="528" y="1284"/>
                      <a:pt x="629" y="1284"/>
                    </a:cubicBezTo>
                    <a:cubicBezTo>
                      <a:pt x="909" y="1284"/>
                      <a:pt x="1123" y="1110"/>
                      <a:pt x="1324" y="825"/>
                    </a:cubicBezTo>
                    <a:cubicBezTo>
                      <a:pt x="1233" y="551"/>
                      <a:pt x="1141" y="163"/>
                      <a:pt x="1050" y="72"/>
                    </a:cubicBezTo>
                    <a:cubicBezTo>
                      <a:pt x="923" y="24"/>
                      <a:pt x="802" y="1"/>
                      <a:pt x="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5307928" y="4919510"/>
                <a:ext cx="2763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85" extrusionOk="0">
                    <a:moveTo>
                      <a:pt x="731" y="1"/>
                    </a:moveTo>
                    <a:cubicBezTo>
                      <a:pt x="435" y="1"/>
                      <a:pt x="159" y="175"/>
                      <a:pt x="92" y="460"/>
                    </a:cubicBezTo>
                    <a:cubicBezTo>
                      <a:pt x="1" y="643"/>
                      <a:pt x="183" y="1031"/>
                      <a:pt x="366" y="1213"/>
                    </a:cubicBezTo>
                    <a:cubicBezTo>
                      <a:pt x="469" y="1262"/>
                      <a:pt x="572" y="1284"/>
                      <a:pt x="671" y="1284"/>
                    </a:cubicBezTo>
                    <a:cubicBezTo>
                      <a:pt x="945" y="1284"/>
                      <a:pt x="1190" y="1110"/>
                      <a:pt x="1324" y="825"/>
                    </a:cubicBezTo>
                    <a:cubicBezTo>
                      <a:pt x="1233" y="551"/>
                      <a:pt x="1233" y="163"/>
                      <a:pt x="1051" y="72"/>
                    </a:cubicBezTo>
                    <a:cubicBezTo>
                      <a:pt x="948" y="24"/>
                      <a:pt x="838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496482" y="4919823"/>
                <a:ext cx="2572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2" extrusionOk="0">
                    <a:moveTo>
                      <a:pt x="656" y="0"/>
                    </a:moveTo>
                    <a:cubicBezTo>
                      <a:pt x="565" y="0"/>
                      <a:pt x="467" y="18"/>
                      <a:pt x="366" y="57"/>
                    </a:cubicBezTo>
                    <a:cubicBezTo>
                      <a:pt x="183" y="57"/>
                      <a:pt x="92" y="445"/>
                      <a:pt x="0" y="628"/>
                    </a:cubicBezTo>
                    <a:cubicBezTo>
                      <a:pt x="77" y="1106"/>
                      <a:pt x="346" y="1312"/>
                      <a:pt x="660" y="1312"/>
                    </a:cubicBezTo>
                    <a:cubicBezTo>
                      <a:pt x="720" y="1312"/>
                      <a:pt x="782" y="1304"/>
                      <a:pt x="845" y="1290"/>
                    </a:cubicBezTo>
                    <a:cubicBezTo>
                      <a:pt x="1028" y="1198"/>
                      <a:pt x="1233" y="810"/>
                      <a:pt x="1233" y="628"/>
                    </a:cubicBezTo>
                    <a:cubicBezTo>
                      <a:pt x="1233" y="250"/>
                      <a:pt x="992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680738" y="4920490"/>
                <a:ext cx="33835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58" extrusionOk="0">
                    <a:moveTo>
                      <a:pt x="743" y="1"/>
                    </a:moveTo>
                    <a:cubicBezTo>
                      <a:pt x="538" y="1"/>
                      <a:pt x="277" y="154"/>
                      <a:pt x="183" y="322"/>
                    </a:cubicBezTo>
                    <a:cubicBezTo>
                      <a:pt x="1" y="778"/>
                      <a:pt x="298" y="1166"/>
                      <a:pt x="754" y="1258"/>
                    </a:cubicBezTo>
                    <a:cubicBezTo>
                      <a:pt x="959" y="1166"/>
                      <a:pt x="1325" y="1075"/>
                      <a:pt x="1439" y="892"/>
                    </a:cubicBezTo>
                    <a:cubicBezTo>
                      <a:pt x="1621" y="413"/>
                      <a:pt x="1325" y="25"/>
                      <a:pt x="868" y="25"/>
                    </a:cubicBezTo>
                    <a:cubicBezTo>
                      <a:pt x="831" y="8"/>
                      <a:pt x="788" y="1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5871190" y="4919823"/>
                <a:ext cx="27639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2" extrusionOk="0">
                    <a:moveTo>
                      <a:pt x="677" y="0"/>
                    </a:moveTo>
                    <a:cubicBezTo>
                      <a:pt x="587" y="0"/>
                      <a:pt x="491" y="18"/>
                      <a:pt x="389" y="57"/>
                    </a:cubicBezTo>
                    <a:cubicBezTo>
                      <a:pt x="184" y="57"/>
                      <a:pt x="92" y="445"/>
                      <a:pt x="1" y="628"/>
                    </a:cubicBezTo>
                    <a:cubicBezTo>
                      <a:pt x="77" y="1106"/>
                      <a:pt x="363" y="1312"/>
                      <a:pt x="682" y="1312"/>
                    </a:cubicBezTo>
                    <a:cubicBezTo>
                      <a:pt x="743" y="1312"/>
                      <a:pt x="806" y="1304"/>
                      <a:pt x="868" y="1290"/>
                    </a:cubicBezTo>
                    <a:cubicBezTo>
                      <a:pt x="1051" y="1198"/>
                      <a:pt x="1325" y="810"/>
                      <a:pt x="1233" y="628"/>
                    </a:cubicBezTo>
                    <a:cubicBezTo>
                      <a:pt x="1233" y="250"/>
                      <a:pt x="1007" y="0"/>
                      <a:pt x="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6055947" y="4920490"/>
                <a:ext cx="33334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58" extrusionOk="0">
                    <a:moveTo>
                      <a:pt x="728" y="1"/>
                    </a:moveTo>
                    <a:cubicBezTo>
                      <a:pt x="531" y="1"/>
                      <a:pt x="257" y="154"/>
                      <a:pt x="183" y="322"/>
                    </a:cubicBezTo>
                    <a:cubicBezTo>
                      <a:pt x="0" y="778"/>
                      <a:pt x="274" y="1166"/>
                      <a:pt x="753" y="1258"/>
                    </a:cubicBezTo>
                    <a:cubicBezTo>
                      <a:pt x="936" y="1166"/>
                      <a:pt x="1324" y="1075"/>
                      <a:pt x="1415" y="892"/>
                    </a:cubicBezTo>
                    <a:cubicBezTo>
                      <a:pt x="1598" y="413"/>
                      <a:pt x="1324" y="25"/>
                      <a:pt x="845" y="25"/>
                    </a:cubicBezTo>
                    <a:cubicBezTo>
                      <a:pt x="811" y="8"/>
                      <a:pt x="771" y="1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6244021" y="4919093"/>
                <a:ext cx="31916" cy="2763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25" extrusionOk="0">
                    <a:moveTo>
                      <a:pt x="571" y="1"/>
                    </a:moveTo>
                    <a:cubicBezTo>
                      <a:pt x="206" y="183"/>
                      <a:pt x="0" y="571"/>
                      <a:pt x="206" y="959"/>
                    </a:cubicBezTo>
                    <a:cubicBezTo>
                      <a:pt x="297" y="1142"/>
                      <a:pt x="685" y="1325"/>
                      <a:pt x="867" y="1325"/>
                    </a:cubicBezTo>
                    <a:cubicBezTo>
                      <a:pt x="1347" y="1142"/>
                      <a:pt x="1529" y="754"/>
                      <a:pt x="1256" y="389"/>
                    </a:cubicBezTo>
                    <a:cubicBezTo>
                      <a:pt x="1141" y="183"/>
                      <a:pt x="867" y="92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6434473" y="4919823"/>
                <a:ext cx="2620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312" extrusionOk="0">
                    <a:moveTo>
                      <a:pt x="679" y="0"/>
                    </a:moveTo>
                    <a:cubicBezTo>
                      <a:pt x="588" y="0"/>
                      <a:pt x="490" y="18"/>
                      <a:pt x="388" y="57"/>
                    </a:cubicBezTo>
                    <a:cubicBezTo>
                      <a:pt x="206" y="57"/>
                      <a:pt x="114" y="445"/>
                      <a:pt x="0" y="628"/>
                    </a:cubicBezTo>
                    <a:cubicBezTo>
                      <a:pt x="0" y="1106"/>
                      <a:pt x="273" y="1312"/>
                      <a:pt x="644" y="1312"/>
                    </a:cubicBezTo>
                    <a:cubicBezTo>
                      <a:pt x="715" y="1312"/>
                      <a:pt x="790" y="1304"/>
                      <a:pt x="868" y="1290"/>
                    </a:cubicBezTo>
                    <a:cubicBezTo>
                      <a:pt x="1050" y="1198"/>
                      <a:pt x="1256" y="810"/>
                      <a:pt x="1256" y="628"/>
                    </a:cubicBezTo>
                    <a:cubicBezTo>
                      <a:pt x="1256" y="250"/>
                      <a:pt x="1015" y="0"/>
                      <a:pt x="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6621107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02" y="1"/>
                    </a:moveTo>
                    <a:cubicBezTo>
                      <a:pt x="577" y="1"/>
                      <a:pt x="440" y="31"/>
                      <a:pt x="298" y="88"/>
                    </a:cubicBezTo>
                    <a:cubicBezTo>
                      <a:pt x="183" y="179"/>
                      <a:pt x="1" y="567"/>
                      <a:pt x="1" y="750"/>
                    </a:cubicBezTo>
                    <a:cubicBezTo>
                      <a:pt x="125" y="1077"/>
                      <a:pt x="346" y="1266"/>
                      <a:pt x="596" y="1266"/>
                    </a:cubicBezTo>
                    <a:cubicBezTo>
                      <a:pt x="713" y="1266"/>
                      <a:pt x="836" y="1225"/>
                      <a:pt x="959" y="1138"/>
                    </a:cubicBezTo>
                    <a:cubicBezTo>
                      <a:pt x="1142" y="1047"/>
                      <a:pt x="1233" y="659"/>
                      <a:pt x="1325" y="476"/>
                    </a:cubicBezTo>
                    <a:cubicBezTo>
                      <a:pt x="1199" y="147"/>
                      <a:pt x="977" y="1"/>
                      <a:pt x="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6807762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23" y="1"/>
                    </a:moveTo>
                    <a:cubicBezTo>
                      <a:pt x="608" y="1"/>
                      <a:pt x="487" y="31"/>
                      <a:pt x="366" y="88"/>
                    </a:cubicBezTo>
                    <a:cubicBezTo>
                      <a:pt x="183" y="179"/>
                      <a:pt x="0" y="567"/>
                      <a:pt x="92" y="750"/>
                    </a:cubicBezTo>
                    <a:cubicBezTo>
                      <a:pt x="154" y="1077"/>
                      <a:pt x="397" y="1266"/>
                      <a:pt x="668" y="1266"/>
                    </a:cubicBezTo>
                    <a:cubicBezTo>
                      <a:pt x="795" y="1266"/>
                      <a:pt x="927" y="1225"/>
                      <a:pt x="1050" y="1138"/>
                    </a:cubicBezTo>
                    <a:cubicBezTo>
                      <a:pt x="1233" y="1047"/>
                      <a:pt x="1233" y="659"/>
                      <a:pt x="1324" y="476"/>
                    </a:cubicBezTo>
                    <a:cubicBezTo>
                      <a:pt x="1199" y="147"/>
                      <a:pt x="976" y="1"/>
                      <a:pt x="7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6998214" y="4918613"/>
                <a:ext cx="2572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4" extrusionOk="0">
                    <a:moveTo>
                      <a:pt x="617" y="1"/>
                    </a:moveTo>
                    <a:cubicBezTo>
                      <a:pt x="255" y="1"/>
                      <a:pt x="0" y="194"/>
                      <a:pt x="0" y="594"/>
                    </a:cubicBezTo>
                    <a:cubicBezTo>
                      <a:pt x="0" y="777"/>
                      <a:pt x="183" y="1256"/>
                      <a:pt x="366" y="1256"/>
                    </a:cubicBezTo>
                    <a:cubicBezTo>
                      <a:pt x="448" y="1295"/>
                      <a:pt x="530" y="1313"/>
                      <a:pt x="610" y="1313"/>
                    </a:cubicBezTo>
                    <a:cubicBezTo>
                      <a:pt x="905" y="1313"/>
                      <a:pt x="1161" y="1063"/>
                      <a:pt x="1233" y="686"/>
                    </a:cubicBezTo>
                    <a:cubicBezTo>
                      <a:pt x="1142" y="503"/>
                      <a:pt x="1050" y="115"/>
                      <a:pt x="845" y="24"/>
                    </a:cubicBezTo>
                    <a:cubicBezTo>
                      <a:pt x="766" y="9"/>
                      <a:pt x="689" y="1"/>
                      <a:pt x="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7182470" y="4920490"/>
                <a:ext cx="31937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258" extrusionOk="0">
                    <a:moveTo>
                      <a:pt x="651" y="1"/>
                    </a:moveTo>
                    <a:cubicBezTo>
                      <a:pt x="447" y="1"/>
                      <a:pt x="185" y="154"/>
                      <a:pt x="92" y="322"/>
                    </a:cubicBezTo>
                    <a:cubicBezTo>
                      <a:pt x="1" y="778"/>
                      <a:pt x="206" y="1166"/>
                      <a:pt x="663" y="1258"/>
                    </a:cubicBezTo>
                    <a:cubicBezTo>
                      <a:pt x="959" y="1166"/>
                      <a:pt x="1348" y="1075"/>
                      <a:pt x="1348" y="892"/>
                    </a:cubicBezTo>
                    <a:cubicBezTo>
                      <a:pt x="1530" y="413"/>
                      <a:pt x="1233" y="25"/>
                      <a:pt x="777" y="25"/>
                    </a:cubicBezTo>
                    <a:cubicBezTo>
                      <a:pt x="740" y="8"/>
                      <a:pt x="697" y="1"/>
                      <a:pt x="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7372922" y="4918613"/>
                <a:ext cx="25741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314" extrusionOk="0">
                    <a:moveTo>
                      <a:pt x="671" y="1"/>
                    </a:moveTo>
                    <a:cubicBezTo>
                      <a:pt x="335" y="1"/>
                      <a:pt x="1" y="194"/>
                      <a:pt x="1" y="594"/>
                    </a:cubicBezTo>
                    <a:cubicBezTo>
                      <a:pt x="1" y="777"/>
                      <a:pt x="206" y="1256"/>
                      <a:pt x="389" y="1256"/>
                    </a:cubicBezTo>
                    <a:cubicBezTo>
                      <a:pt x="471" y="1295"/>
                      <a:pt x="553" y="1313"/>
                      <a:pt x="631" y="1313"/>
                    </a:cubicBezTo>
                    <a:cubicBezTo>
                      <a:pt x="920" y="1313"/>
                      <a:pt x="1162" y="1063"/>
                      <a:pt x="1234" y="686"/>
                    </a:cubicBezTo>
                    <a:cubicBezTo>
                      <a:pt x="1142" y="503"/>
                      <a:pt x="1051" y="115"/>
                      <a:pt x="868" y="24"/>
                    </a:cubicBezTo>
                    <a:cubicBezTo>
                      <a:pt x="804" y="9"/>
                      <a:pt x="73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7559578" y="4918613"/>
                <a:ext cx="2764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4" extrusionOk="0">
                    <a:moveTo>
                      <a:pt x="730" y="1"/>
                    </a:moveTo>
                    <a:cubicBezTo>
                      <a:pt x="359" y="1"/>
                      <a:pt x="77" y="194"/>
                      <a:pt x="0" y="594"/>
                    </a:cubicBezTo>
                    <a:cubicBezTo>
                      <a:pt x="0" y="777"/>
                      <a:pt x="183" y="1256"/>
                      <a:pt x="388" y="1256"/>
                    </a:cubicBezTo>
                    <a:cubicBezTo>
                      <a:pt x="485" y="1295"/>
                      <a:pt x="575" y="1313"/>
                      <a:pt x="658" y="1313"/>
                    </a:cubicBezTo>
                    <a:cubicBezTo>
                      <a:pt x="966" y="1313"/>
                      <a:pt x="1181" y="1063"/>
                      <a:pt x="1324" y="686"/>
                    </a:cubicBezTo>
                    <a:cubicBezTo>
                      <a:pt x="1233" y="503"/>
                      <a:pt x="1142" y="115"/>
                      <a:pt x="959" y="24"/>
                    </a:cubicBezTo>
                    <a:cubicBezTo>
                      <a:pt x="880" y="9"/>
                      <a:pt x="80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7748131" y="4918634"/>
                <a:ext cx="25720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3" extrusionOk="0">
                    <a:moveTo>
                      <a:pt x="552" y="0"/>
                    </a:moveTo>
                    <a:cubicBezTo>
                      <a:pt x="491" y="0"/>
                      <a:pt x="428" y="8"/>
                      <a:pt x="365" y="23"/>
                    </a:cubicBezTo>
                    <a:cubicBezTo>
                      <a:pt x="183" y="114"/>
                      <a:pt x="0" y="502"/>
                      <a:pt x="0" y="685"/>
                    </a:cubicBezTo>
                    <a:cubicBezTo>
                      <a:pt x="0" y="1062"/>
                      <a:pt x="227" y="1312"/>
                      <a:pt x="557" y="1312"/>
                    </a:cubicBezTo>
                    <a:cubicBezTo>
                      <a:pt x="646" y="1312"/>
                      <a:pt x="743" y="1294"/>
                      <a:pt x="845" y="1255"/>
                    </a:cubicBezTo>
                    <a:cubicBezTo>
                      <a:pt x="1050" y="1255"/>
                      <a:pt x="1142" y="867"/>
                      <a:pt x="1233" y="685"/>
                    </a:cubicBezTo>
                    <a:cubicBezTo>
                      <a:pt x="1156" y="206"/>
                      <a:pt x="871" y="0"/>
                      <a:pt x="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5024149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5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571" y="1341"/>
                    </a:cubicBezTo>
                    <a:cubicBezTo>
                      <a:pt x="676" y="1375"/>
                      <a:pt x="767" y="1390"/>
                      <a:pt x="848" y="1390"/>
                    </a:cubicBezTo>
                    <a:cubicBezTo>
                      <a:pt x="1209" y="1390"/>
                      <a:pt x="1362" y="1088"/>
                      <a:pt x="1530" y="771"/>
                    </a:cubicBezTo>
                    <a:cubicBezTo>
                      <a:pt x="1530" y="272"/>
                      <a:pt x="1304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5212953" y="5012034"/>
                <a:ext cx="33585" cy="29451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412" extrusionOk="0">
                    <a:moveTo>
                      <a:pt x="628" y="1"/>
                    </a:moveTo>
                    <a:cubicBezTo>
                      <a:pt x="198" y="1"/>
                      <a:pt x="0" y="263"/>
                      <a:pt x="80" y="680"/>
                    </a:cubicBezTo>
                    <a:cubicBezTo>
                      <a:pt x="80" y="954"/>
                      <a:pt x="262" y="1342"/>
                      <a:pt x="468" y="1342"/>
                    </a:cubicBezTo>
                    <a:cubicBezTo>
                      <a:pt x="561" y="1389"/>
                      <a:pt x="662" y="1412"/>
                      <a:pt x="763" y="1412"/>
                    </a:cubicBezTo>
                    <a:cubicBezTo>
                      <a:pt x="1053" y="1412"/>
                      <a:pt x="1336" y="1219"/>
                      <a:pt x="1404" y="863"/>
                    </a:cubicBezTo>
                    <a:cubicBezTo>
                      <a:pt x="1609" y="384"/>
                      <a:pt x="1221" y="110"/>
                      <a:pt x="833" y="18"/>
                    </a:cubicBezTo>
                    <a:cubicBezTo>
                      <a:pt x="760" y="7"/>
                      <a:pt x="691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5398878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68" y="0"/>
                    </a:moveTo>
                    <a:cubicBezTo>
                      <a:pt x="886" y="0"/>
                      <a:pt x="792" y="18"/>
                      <a:pt x="685" y="56"/>
                    </a:cubicBezTo>
                    <a:cubicBezTo>
                      <a:pt x="480" y="56"/>
                      <a:pt x="206" y="330"/>
                      <a:pt x="114" y="536"/>
                    </a:cubicBezTo>
                    <a:cubicBezTo>
                      <a:pt x="0" y="992"/>
                      <a:pt x="297" y="1380"/>
                      <a:pt x="776" y="1380"/>
                    </a:cubicBezTo>
                    <a:cubicBezTo>
                      <a:pt x="838" y="1392"/>
                      <a:pt x="896" y="1398"/>
                      <a:pt x="951" y="1398"/>
                    </a:cubicBezTo>
                    <a:cubicBezTo>
                      <a:pt x="1322" y="1398"/>
                      <a:pt x="1530" y="1136"/>
                      <a:pt x="1530" y="718"/>
                    </a:cubicBezTo>
                    <a:cubicBezTo>
                      <a:pt x="1455" y="329"/>
                      <a:pt x="1321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5585512" y="5012409"/>
                <a:ext cx="35733" cy="2884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383" extrusionOk="0">
                    <a:moveTo>
                      <a:pt x="959" y="0"/>
                    </a:moveTo>
                    <a:cubicBezTo>
                      <a:pt x="663" y="0"/>
                      <a:pt x="297" y="183"/>
                      <a:pt x="297" y="366"/>
                    </a:cubicBezTo>
                    <a:cubicBezTo>
                      <a:pt x="1" y="754"/>
                      <a:pt x="183" y="1233"/>
                      <a:pt x="663" y="1324"/>
                    </a:cubicBezTo>
                    <a:cubicBezTo>
                      <a:pt x="747" y="1364"/>
                      <a:pt x="832" y="1382"/>
                      <a:pt x="914" y="1382"/>
                    </a:cubicBezTo>
                    <a:cubicBezTo>
                      <a:pt x="1210" y="1382"/>
                      <a:pt x="1478" y="1148"/>
                      <a:pt x="1621" y="845"/>
                    </a:cubicBezTo>
                    <a:cubicBezTo>
                      <a:pt x="1713" y="274"/>
                      <a:pt x="1325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5774066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4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662" y="1341"/>
                    </a:cubicBezTo>
                    <a:cubicBezTo>
                      <a:pt x="750" y="1375"/>
                      <a:pt x="831" y="1390"/>
                      <a:pt x="905" y="1390"/>
                    </a:cubicBezTo>
                    <a:cubicBezTo>
                      <a:pt x="1237" y="1390"/>
                      <a:pt x="1437" y="1088"/>
                      <a:pt x="1530" y="771"/>
                    </a:cubicBezTo>
                    <a:cubicBezTo>
                      <a:pt x="1530" y="272"/>
                      <a:pt x="1303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5960721" y="5011241"/>
                <a:ext cx="33334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398" extrusionOk="0">
                    <a:moveTo>
                      <a:pt x="1036" y="0"/>
                    </a:moveTo>
                    <a:cubicBezTo>
                      <a:pt x="954" y="0"/>
                      <a:pt x="861" y="18"/>
                      <a:pt x="753" y="56"/>
                    </a:cubicBezTo>
                    <a:cubicBezTo>
                      <a:pt x="571" y="56"/>
                      <a:pt x="274" y="330"/>
                      <a:pt x="183" y="536"/>
                    </a:cubicBezTo>
                    <a:cubicBezTo>
                      <a:pt x="0" y="992"/>
                      <a:pt x="365" y="1380"/>
                      <a:pt x="753" y="1380"/>
                    </a:cubicBezTo>
                    <a:cubicBezTo>
                      <a:pt x="827" y="1392"/>
                      <a:pt x="894" y="1398"/>
                      <a:pt x="955" y="1398"/>
                    </a:cubicBezTo>
                    <a:cubicBezTo>
                      <a:pt x="1369" y="1398"/>
                      <a:pt x="1518" y="1136"/>
                      <a:pt x="1598" y="718"/>
                    </a:cubicBezTo>
                    <a:cubicBezTo>
                      <a:pt x="1524" y="329"/>
                      <a:pt x="1389" y="0"/>
                      <a:pt x="1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6148795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48" y="0"/>
                    </a:moveTo>
                    <a:cubicBezTo>
                      <a:pt x="894" y="0"/>
                      <a:pt x="837" y="6"/>
                      <a:pt x="776" y="17"/>
                    </a:cubicBezTo>
                    <a:cubicBezTo>
                      <a:pt x="571" y="17"/>
                      <a:pt x="206" y="200"/>
                      <a:pt x="114" y="383"/>
                    </a:cubicBezTo>
                    <a:cubicBezTo>
                      <a:pt x="0" y="771"/>
                      <a:pt x="206" y="1250"/>
                      <a:pt x="685" y="1341"/>
                    </a:cubicBezTo>
                    <a:cubicBezTo>
                      <a:pt x="768" y="1375"/>
                      <a:pt x="846" y="1390"/>
                      <a:pt x="919" y="1390"/>
                    </a:cubicBezTo>
                    <a:cubicBezTo>
                      <a:pt x="1243" y="1390"/>
                      <a:pt x="1455" y="1088"/>
                      <a:pt x="1529" y="771"/>
                    </a:cubicBezTo>
                    <a:cubicBezTo>
                      <a:pt x="1529" y="272"/>
                      <a:pt x="1320" y="0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6335429" y="5011241"/>
                <a:ext cx="33835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8" extrusionOk="0">
                    <a:moveTo>
                      <a:pt x="1039" y="0"/>
                    </a:moveTo>
                    <a:cubicBezTo>
                      <a:pt x="956" y="0"/>
                      <a:pt x="861" y="18"/>
                      <a:pt x="754" y="56"/>
                    </a:cubicBezTo>
                    <a:cubicBezTo>
                      <a:pt x="571" y="56"/>
                      <a:pt x="297" y="330"/>
                      <a:pt x="183" y="536"/>
                    </a:cubicBezTo>
                    <a:cubicBezTo>
                      <a:pt x="1" y="992"/>
                      <a:pt x="389" y="1380"/>
                      <a:pt x="868" y="1380"/>
                    </a:cubicBezTo>
                    <a:cubicBezTo>
                      <a:pt x="927" y="1392"/>
                      <a:pt x="981" y="1398"/>
                      <a:pt x="1032" y="1398"/>
                    </a:cubicBezTo>
                    <a:cubicBezTo>
                      <a:pt x="1375" y="1398"/>
                      <a:pt x="1542" y="1136"/>
                      <a:pt x="1621" y="718"/>
                    </a:cubicBezTo>
                    <a:cubicBezTo>
                      <a:pt x="1547" y="329"/>
                      <a:pt x="1398" y="0"/>
                      <a:pt x="1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6523983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94" y="0"/>
                    </a:moveTo>
                    <a:cubicBezTo>
                      <a:pt x="923" y="0"/>
                      <a:pt x="844" y="18"/>
                      <a:pt x="754" y="56"/>
                    </a:cubicBezTo>
                    <a:cubicBezTo>
                      <a:pt x="480" y="56"/>
                      <a:pt x="183" y="330"/>
                      <a:pt x="183" y="536"/>
                    </a:cubicBezTo>
                    <a:cubicBezTo>
                      <a:pt x="0" y="992"/>
                      <a:pt x="274" y="1380"/>
                      <a:pt x="754" y="1380"/>
                    </a:cubicBezTo>
                    <a:cubicBezTo>
                      <a:pt x="815" y="1392"/>
                      <a:pt x="874" y="1398"/>
                      <a:pt x="929" y="1398"/>
                    </a:cubicBezTo>
                    <a:cubicBezTo>
                      <a:pt x="1304" y="1398"/>
                      <a:pt x="1530" y="1136"/>
                      <a:pt x="1530" y="718"/>
                    </a:cubicBezTo>
                    <a:cubicBezTo>
                      <a:pt x="1437" y="329"/>
                      <a:pt x="1299" y="0"/>
                      <a:pt x="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6712536" y="5011012"/>
                <a:ext cx="33814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392" extrusionOk="0">
                    <a:moveTo>
                      <a:pt x="819" y="0"/>
                    </a:moveTo>
                    <a:cubicBezTo>
                      <a:pt x="737" y="0"/>
                      <a:pt x="653" y="21"/>
                      <a:pt x="571" y="67"/>
                    </a:cubicBezTo>
                    <a:cubicBezTo>
                      <a:pt x="92" y="159"/>
                      <a:pt x="0" y="638"/>
                      <a:pt x="183" y="1117"/>
                    </a:cubicBezTo>
                    <a:cubicBezTo>
                      <a:pt x="274" y="1300"/>
                      <a:pt x="662" y="1391"/>
                      <a:pt x="845" y="1391"/>
                    </a:cubicBezTo>
                    <a:cubicBezTo>
                      <a:pt x="1324" y="1391"/>
                      <a:pt x="1621" y="1117"/>
                      <a:pt x="1507" y="547"/>
                    </a:cubicBezTo>
                    <a:cubicBezTo>
                      <a:pt x="1365" y="246"/>
                      <a:pt x="1101" y="0"/>
                      <a:pt x="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6898691" y="5012034"/>
                <a:ext cx="31937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414" extrusionOk="0">
                    <a:moveTo>
                      <a:pt x="857" y="1"/>
                    </a:moveTo>
                    <a:cubicBezTo>
                      <a:pt x="802" y="1"/>
                      <a:pt x="745" y="6"/>
                      <a:pt x="686" y="18"/>
                    </a:cubicBezTo>
                    <a:cubicBezTo>
                      <a:pt x="206" y="201"/>
                      <a:pt x="1" y="589"/>
                      <a:pt x="115" y="954"/>
                    </a:cubicBezTo>
                    <a:cubicBezTo>
                      <a:pt x="249" y="1239"/>
                      <a:pt x="543" y="1413"/>
                      <a:pt x="835" y="1413"/>
                    </a:cubicBezTo>
                    <a:cubicBezTo>
                      <a:pt x="940" y="1413"/>
                      <a:pt x="1045" y="1391"/>
                      <a:pt x="1142" y="1342"/>
                    </a:cubicBezTo>
                    <a:cubicBezTo>
                      <a:pt x="1348" y="1160"/>
                      <a:pt x="1530" y="863"/>
                      <a:pt x="1530" y="589"/>
                    </a:cubicBezTo>
                    <a:cubicBezTo>
                      <a:pt x="1451" y="252"/>
                      <a:pt x="1216" y="1"/>
                      <a:pt x="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7085346" y="5012034"/>
                <a:ext cx="33835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14" extrusionOk="0">
                    <a:moveTo>
                      <a:pt x="872" y="1"/>
                    </a:moveTo>
                    <a:cubicBezTo>
                      <a:pt x="807" y="1"/>
                      <a:pt x="737" y="6"/>
                      <a:pt x="662" y="18"/>
                    </a:cubicBezTo>
                    <a:cubicBezTo>
                      <a:pt x="297" y="201"/>
                      <a:pt x="0" y="589"/>
                      <a:pt x="183" y="954"/>
                    </a:cubicBezTo>
                    <a:cubicBezTo>
                      <a:pt x="334" y="1239"/>
                      <a:pt x="633" y="1413"/>
                      <a:pt x="925" y="1413"/>
                    </a:cubicBezTo>
                    <a:cubicBezTo>
                      <a:pt x="1031" y="1413"/>
                      <a:pt x="1136" y="1391"/>
                      <a:pt x="1233" y="1342"/>
                    </a:cubicBezTo>
                    <a:cubicBezTo>
                      <a:pt x="1438" y="1160"/>
                      <a:pt x="1621" y="863"/>
                      <a:pt x="1530" y="589"/>
                    </a:cubicBezTo>
                    <a:cubicBezTo>
                      <a:pt x="1530" y="252"/>
                      <a:pt x="1306" y="1"/>
                      <a:pt x="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7273900" y="5012054"/>
                <a:ext cx="33585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390" extrusionOk="0">
                    <a:moveTo>
                      <a:pt x="1018" y="0"/>
                    </a:moveTo>
                    <a:cubicBezTo>
                      <a:pt x="963" y="0"/>
                      <a:pt x="905" y="6"/>
                      <a:pt x="845" y="17"/>
                    </a:cubicBezTo>
                    <a:cubicBezTo>
                      <a:pt x="571" y="17"/>
                      <a:pt x="183" y="200"/>
                      <a:pt x="183" y="383"/>
                    </a:cubicBezTo>
                    <a:cubicBezTo>
                      <a:pt x="0" y="771"/>
                      <a:pt x="183" y="1250"/>
                      <a:pt x="662" y="1341"/>
                    </a:cubicBezTo>
                    <a:cubicBezTo>
                      <a:pt x="750" y="1375"/>
                      <a:pt x="830" y="1390"/>
                      <a:pt x="905" y="1390"/>
                    </a:cubicBezTo>
                    <a:cubicBezTo>
                      <a:pt x="1236" y="1390"/>
                      <a:pt x="1436" y="1088"/>
                      <a:pt x="1530" y="771"/>
                    </a:cubicBezTo>
                    <a:cubicBezTo>
                      <a:pt x="1609" y="272"/>
                      <a:pt x="1393" y="0"/>
                      <a:pt x="1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7462453" y="5011241"/>
                <a:ext cx="3143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398" extrusionOk="0">
                    <a:moveTo>
                      <a:pt x="945" y="0"/>
                    </a:moveTo>
                    <a:cubicBezTo>
                      <a:pt x="863" y="0"/>
                      <a:pt x="769" y="18"/>
                      <a:pt x="662" y="56"/>
                    </a:cubicBezTo>
                    <a:cubicBezTo>
                      <a:pt x="479" y="56"/>
                      <a:pt x="183" y="330"/>
                      <a:pt x="91" y="536"/>
                    </a:cubicBezTo>
                    <a:cubicBezTo>
                      <a:pt x="0" y="992"/>
                      <a:pt x="274" y="1380"/>
                      <a:pt x="753" y="1380"/>
                    </a:cubicBezTo>
                    <a:cubicBezTo>
                      <a:pt x="815" y="1392"/>
                      <a:pt x="873" y="1398"/>
                      <a:pt x="928" y="1398"/>
                    </a:cubicBezTo>
                    <a:cubicBezTo>
                      <a:pt x="1299" y="1398"/>
                      <a:pt x="1507" y="1136"/>
                      <a:pt x="1507" y="718"/>
                    </a:cubicBezTo>
                    <a:cubicBezTo>
                      <a:pt x="1432" y="329"/>
                      <a:pt x="1298" y="0"/>
                      <a:pt x="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7648608" y="5011012"/>
                <a:ext cx="33835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2" extrusionOk="0">
                    <a:moveTo>
                      <a:pt x="880" y="0"/>
                    </a:moveTo>
                    <a:cubicBezTo>
                      <a:pt x="783" y="0"/>
                      <a:pt x="679" y="21"/>
                      <a:pt x="571" y="67"/>
                    </a:cubicBezTo>
                    <a:cubicBezTo>
                      <a:pt x="206" y="159"/>
                      <a:pt x="1" y="638"/>
                      <a:pt x="298" y="1117"/>
                    </a:cubicBezTo>
                    <a:cubicBezTo>
                      <a:pt x="389" y="1300"/>
                      <a:pt x="686" y="1391"/>
                      <a:pt x="959" y="1391"/>
                    </a:cubicBezTo>
                    <a:cubicBezTo>
                      <a:pt x="1347" y="1391"/>
                      <a:pt x="1621" y="1117"/>
                      <a:pt x="1621" y="547"/>
                    </a:cubicBezTo>
                    <a:cubicBezTo>
                      <a:pt x="1480" y="246"/>
                      <a:pt x="1215" y="0"/>
                      <a:pt x="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8"/>
            <p:cNvGrpSpPr/>
            <p:nvPr/>
          </p:nvGrpSpPr>
          <p:grpSpPr>
            <a:xfrm>
              <a:off x="3325236" y="4670938"/>
              <a:ext cx="2749703" cy="122913"/>
              <a:chOff x="5024149" y="4918613"/>
              <a:chExt cx="2749703" cy="122913"/>
            </a:xfrm>
          </p:grpSpPr>
          <p:sp>
            <p:nvSpPr>
              <p:cNvPr id="471" name="Google Shape;471;p8"/>
              <p:cNvSpPr/>
              <p:nvPr/>
            </p:nvSpPr>
            <p:spPr>
              <a:xfrm>
                <a:off x="5121294" y="4919510"/>
                <a:ext cx="2761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285" extrusionOk="0">
                    <a:moveTo>
                      <a:pt x="690" y="1"/>
                    </a:moveTo>
                    <a:cubicBezTo>
                      <a:pt x="379" y="1"/>
                      <a:pt x="134" y="175"/>
                      <a:pt x="0" y="460"/>
                    </a:cubicBezTo>
                    <a:cubicBezTo>
                      <a:pt x="0" y="643"/>
                      <a:pt x="183" y="1031"/>
                      <a:pt x="297" y="1213"/>
                    </a:cubicBezTo>
                    <a:cubicBezTo>
                      <a:pt x="418" y="1262"/>
                      <a:pt x="528" y="1284"/>
                      <a:pt x="629" y="1284"/>
                    </a:cubicBezTo>
                    <a:cubicBezTo>
                      <a:pt x="909" y="1284"/>
                      <a:pt x="1123" y="1110"/>
                      <a:pt x="1324" y="825"/>
                    </a:cubicBezTo>
                    <a:cubicBezTo>
                      <a:pt x="1233" y="551"/>
                      <a:pt x="1141" y="163"/>
                      <a:pt x="1050" y="72"/>
                    </a:cubicBezTo>
                    <a:cubicBezTo>
                      <a:pt x="923" y="24"/>
                      <a:pt x="802" y="1"/>
                      <a:pt x="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5307928" y="4919510"/>
                <a:ext cx="2763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85" extrusionOk="0">
                    <a:moveTo>
                      <a:pt x="731" y="1"/>
                    </a:moveTo>
                    <a:cubicBezTo>
                      <a:pt x="435" y="1"/>
                      <a:pt x="159" y="175"/>
                      <a:pt x="92" y="460"/>
                    </a:cubicBezTo>
                    <a:cubicBezTo>
                      <a:pt x="1" y="643"/>
                      <a:pt x="183" y="1031"/>
                      <a:pt x="366" y="1213"/>
                    </a:cubicBezTo>
                    <a:cubicBezTo>
                      <a:pt x="469" y="1262"/>
                      <a:pt x="572" y="1284"/>
                      <a:pt x="671" y="1284"/>
                    </a:cubicBezTo>
                    <a:cubicBezTo>
                      <a:pt x="945" y="1284"/>
                      <a:pt x="1190" y="1110"/>
                      <a:pt x="1324" y="825"/>
                    </a:cubicBezTo>
                    <a:cubicBezTo>
                      <a:pt x="1233" y="551"/>
                      <a:pt x="1233" y="163"/>
                      <a:pt x="1051" y="72"/>
                    </a:cubicBezTo>
                    <a:cubicBezTo>
                      <a:pt x="948" y="24"/>
                      <a:pt x="838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5496482" y="4919823"/>
                <a:ext cx="2572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2" extrusionOk="0">
                    <a:moveTo>
                      <a:pt x="656" y="0"/>
                    </a:moveTo>
                    <a:cubicBezTo>
                      <a:pt x="565" y="0"/>
                      <a:pt x="467" y="18"/>
                      <a:pt x="366" y="57"/>
                    </a:cubicBezTo>
                    <a:cubicBezTo>
                      <a:pt x="183" y="57"/>
                      <a:pt x="92" y="445"/>
                      <a:pt x="0" y="628"/>
                    </a:cubicBezTo>
                    <a:cubicBezTo>
                      <a:pt x="77" y="1106"/>
                      <a:pt x="346" y="1312"/>
                      <a:pt x="660" y="1312"/>
                    </a:cubicBezTo>
                    <a:cubicBezTo>
                      <a:pt x="720" y="1312"/>
                      <a:pt x="782" y="1304"/>
                      <a:pt x="845" y="1290"/>
                    </a:cubicBezTo>
                    <a:cubicBezTo>
                      <a:pt x="1028" y="1198"/>
                      <a:pt x="1233" y="810"/>
                      <a:pt x="1233" y="628"/>
                    </a:cubicBezTo>
                    <a:cubicBezTo>
                      <a:pt x="1233" y="250"/>
                      <a:pt x="992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5680738" y="4920490"/>
                <a:ext cx="33835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58" extrusionOk="0">
                    <a:moveTo>
                      <a:pt x="743" y="1"/>
                    </a:moveTo>
                    <a:cubicBezTo>
                      <a:pt x="538" y="1"/>
                      <a:pt x="277" y="154"/>
                      <a:pt x="183" y="322"/>
                    </a:cubicBezTo>
                    <a:cubicBezTo>
                      <a:pt x="1" y="778"/>
                      <a:pt x="298" y="1166"/>
                      <a:pt x="754" y="1258"/>
                    </a:cubicBezTo>
                    <a:cubicBezTo>
                      <a:pt x="959" y="1166"/>
                      <a:pt x="1325" y="1075"/>
                      <a:pt x="1439" y="892"/>
                    </a:cubicBezTo>
                    <a:cubicBezTo>
                      <a:pt x="1621" y="413"/>
                      <a:pt x="1325" y="25"/>
                      <a:pt x="868" y="25"/>
                    </a:cubicBezTo>
                    <a:cubicBezTo>
                      <a:pt x="831" y="8"/>
                      <a:pt x="788" y="1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5871190" y="4919823"/>
                <a:ext cx="27639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2" extrusionOk="0">
                    <a:moveTo>
                      <a:pt x="677" y="0"/>
                    </a:moveTo>
                    <a:cubicBezTo>
                      <a:pt x="587" y="0"/>
                      <a:pt x="491" y="18"/>
                      <a:pt x="389" y="57"/>
                    </a:cubicBezTo>
                    <a:cubicBezTo>
                      <a:pt x="184" y="57"/>
                      <a:pt x="92" y="445"/>
                      <a:pt x="1" y="628"/>
                    </a:cubicBezTo>
                    <a:cubicBezTo>
                      <a:pt x="77" y="1106"/>
                      <a:pt x="363" y="1312"/>
                      <a:pt x="682" y="1312"/>
                    </a:cubicBezTo>
                    <a:cubicBezTo>
                      <a:pt x="743" y="1312"/>
                      <a:pt x="806" y="1304"/>
                      <a:pt x="868" y="1290"/>
                    </a:cubicBezTo>
                    <a:cubicBezTo>
                      <a:pt x="1051" y="1198"/>
                      <a:pt x="1325" y="810"/>
                      <a:pt x="1233" y="628"/>
                    </a:cubicBezTo>
                    <a:cubicBezTo>
                      <a:pt x="1233" y="250"/>
                      <a:pt x="1007" y="0"/>
                      <a:pt x="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6055947" y="4920490"/>
                <a:ext cx="33334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58" extrusionOk="0">
                    <a:moveTo>
                      <a:pt x="728" y="1"/>
                    </a:moveTo>
                    <a:cubicBezTo>
                      <a:pt x="531" y="1"/>
                      <a:pt x="257" y="154"/>
                      <a:pt x="183" y="322"/>
                    </a:cubicBezTo>
                    <a:cubicBezTo>
                      <a:pt x="0" y="778"/>
                      <a:pt x="274" y="1166"/>
                      <a:pt x="753" y="1258"/>
                    </a:cubicBezTo>
                    <a:cubicBezTo>
                      <a:pt x="936" y="1166"/>
                      <a:pt x="1324" y="1075"/>
                      <a:pt x="1415" y="892"/>
                    </a:cubicBezTo>
                    <a:cubicBezTo>
                      <a:pt x="1598" y="413"/>
                      <a:pt x="1324" y="25"/>
                      <a:pt x="845" y="25"/>
                    </a:cubicBezTo>
                    <a:cubicBezTo>
                      <a:pt x="811" y="8"/>
                      <a:pt x="771" y="1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6244021" y="4919093"/>
                <a:ext cx="31916" cy="2763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25" extrusionOk="0">
                    <a:moveTo>
                      <a:pt x="571" y="1"/>
                    </a:moveTo>
                    <a:cubicBezTo>
                      <a:pt x="206" y="183"/>
                      <a:pt x="0" y="571"/>
                      <a:pt x="206" y="959"/>
                    </a:cubicBezTo>
                    <a:cubicBezTo>
                      <a:pt x="297" y="1142"/>
                      <a:pt x="685" y="1325"/>
                      <a:pt x="867" y="1325"/>
                    </a:cubicBezTo>
                    <a:cubicBezTo>
                      <a:pt x="1347" y="1142"/>
                      <a:pt x="1529" y="754"/>
                      <a:pt x="1256" y="389"/>
                    </a:cubicBezTo>
                    <a:cubicBezTo>
                      <a:pt x="1141" y="183"/>
                      <a:pt x="867" y="92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6434473" y="4919823"/>
                <a:ext cx="2620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312" extrusionOk="0">
                    <a:moveTo>
                      <a:pt x="679" y="0"/>
                    </a:moveTo>
                    <a:cubicBezTo>
                      <a:pt x="588" y="0"/>
                      <a:pt x="490" y="18"/>
                      <a:pt x="388" y="57"/>
                    </a:cubicBezTo>
                    <a:cubicBezTo>
                      <a:pt x="206" y="57"/>
                      <a:pt x="114" y="445"/>
                      <a:pt x="0" y="628"/>
                    </a:cubicBezTo>
                    <a:cubicBezTo>
                      <a:pt x="0" y="1106"/>
                      <a:pt x="273" y="1312"/>
                      <a:pt x="644" y="1312"/>
                    </a:cubicBezTo>
                    <a:cubicBezTo>
                      <a:pt x="715" y="1312"/>
                      <a:pt x="790" y="1304"/>
                      <a:pt x="868" y="1290"/>
                    </a:cubicBezTo>
                    <a:cubicBezTo>
                      <a:pt x="1050" y="1198"/>
                      <a:pt x="1256" y="810"/>
                      <a:pt x="1256" y="628"/>
                    </a:cubicBezTo>
                    <a:cubicBezTo>
                      <a:pt x="1256" y="250"/>
                      <a:pt x="1015" y="0"/>
                      <a:pt x="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6621107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02" y="1"/>
                    </a:moveTo>
                    <a:cubicBezTo>
                      <a:pt x="577" y="1"/>
                      <a:pt x="440" y="31"/>
                      <a:pt x="298" y="88"/>
                    </a:cubicBezTo>
                    <a:cubicBezTo>
                      <a:pt x="183" y="179"/>
                      <a:pt x="1" y="567"/>
                      <a:pt x="1" y="750"/>
                    </a:cubicBezTo>
                    <a:cubicBezTo>
                      <a:pt x="125" y="1077"/>
                      <a:pt x="346" y="1266"/>
                      <a:pt x="596" y="1266"/>
                    </a:cubicBezTo>
                    <a:cubicBezTo>
                      <a:pt x="713" y="1266"/>
                      <a:pt x="836" y="1225"/>
                      <a:pt x="959" y="1138"/>
                    </a:cubicBezTo>
                    <a:cubicBezTo>
                      <a:pt x="1142" y="1047"/>
                      <a:pt x="1233" y="659"/>
                      <a:pt x="1325" y="476"/>
                    </a:cubicBezTo>
                    <a:cubicBezTo>
                      <a:pt x="1199" y="147"/>
                      <a:pt x="977" y="1"/>
                      <a:pt x="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6807762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23" y="1"/>
                    </a:moveTo>
                    <a:cubicBezTo>
                      <a:pt x="608" y="1"/>
                      <a:pt x="487" y="31"/>
                      <a:pt x="366" y="88"/>
                    </a:cubicBezTo>
                    <a:cubicBezTo>
                      <a:pt x="183" y="179"/>
                      <a:pt x="0" y="567"/>
                      <a:pt x="92" y="750"/>
                    </a:cubicBezTo>
                    <a:cubicBezTo>
                      <a:pt x="154" y="1077"/>
                      <a:pt x="397" y="1266"/>
                      <a:pt x="668" y="1266"/>
                    </a:cubicBezTo>
                    <a:cubicBezTo>
                      <a:pt x="795" y="1266"/>
                      <a:pt x="927" y="1225"/>
                      <a:pt x="1050" y="1138"/>
                    </a:cubicBezTo>
                    <a:cubicBezTo>
                      <a:pt x="1233" y="1047"/>
                      <a:pt x="1233" y="659"/>
                      <a:pt x="1324" y="476"/>
                    </a:cubicBezTo>
                    <a:cubicBezTo>
                      <a:pt x="1199" y="147"/>
                      <a:pt x="976" y="1"/>
                      <a:pt x="7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998214" y="4918613"/>
                <a:ext cx="2572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4" extrusionOk="0">
                    <a:moveTo>
                      <a:pt x="617" y="1"/>
                    </a:moveTo>
                    <a:cubicBezTo>
                      <a:pt x="255" y="1"/>
                      <a:pt x="0" y="194"/>
                      <a:pt x="0" y="594"/>
                    </a:cubicBezTo>
                    <a:cubicBezTo>
                      <a:pt x="0" y="777"/>
                      <a:pt x="183" y="1256"/>
                      <a:pt x="366" y="1256"/>
                    </a:cubicBezTo>
                    <a:cubicBezTo>
                      <a:pt x="448" y="1295"/>
                      <a:pt x="530" y="1313"/>
                      <a:pt x="610" y="1313"/>
                    </a:cubicBezTo>
                    <a:cubicBezTo>
                      <a:pt x="905" y="1313"/>
                      <a:pt x="1161" y="1063"/>
                      <a:pt x="1233" y="686"/>
                    </a:cubicBezTo>
                    <a:cubicBezTo>
                      <a:pt x="1142" y="503"/>
                      <a:pt x="1050" y="115"/>
                      <a:pt x="845" y="24"/>
                    </a:cubicBezTo>
                    <a:cubicBezTo>
                      <a:pt x="766" y="9"/>
                      <a:pt x="689" y="1"/>
                      <a:pt x="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7182470" y="4920490"/>
                <a:ext cx="31937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258" extrusionOk="0">
                    <a:moveTo>
                      <a:pt x="651" y="1"/>
                    </a:moveTo>
                    <a:cubicBezTo>
                      <a:pt x="447" y="1"/>
                      <a:pt x="185" y="154"/>
                      <a:pt x="92" y="322"/>
                    </a:cubicBezTo>
                    <a:cubicBezTo>
                      <a:pt x="1" y="778"/>
                      <a:pt x="206" y="1166"/>
                      <a:pt x="663" y="1258"/>
                    </a:cubicBezTo>
                    <a:cubicBezTo>
                      <a:pt x="959" y="1166"/>
                      <a:pt x="1348" y="1075"/>
                      <a:pt x="1348" y="892"/>
                    </a:cubicBezTo>
                    <a:cubicBezTo>
                      <a:pt x="1530" y="413"/>
                      <a:pt x="1233" y="25"/>
                      <a:pt x="777" y="25"/>
                    </a:cubicBezTo>
                    <a:cubicBezTo>
                      <a:pt x="740" y="8"/>
                      <a:pt x="697" y="1"/>
                      <a:pt x="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7372922" y="4918613"/>
                <a:ext cx="25741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314" extrusionOk="0">
                    <a:moveTo>
                      <a:pt x="671" y="1"/>
                    </a:moveTo>
                    <a:cubicBezTo>
                      <a:pt x="335" y="1"/>
                      <a:pt x="1" y="194"/>
                      <a:pt x="1" y="594"/>
                    </a:cubicBezTo>
                    <a:cubicBezTo>
                      <a:pt x="1" y="777"/>
                      <a:pt x="206" y="1256"/>
                      <a:pt x="389" y="1256"/>
                    </a:cubicBezTo>
                    <a:cubicBezTo>
                      <a:pt x="471" y="1295"/>
                      <a:pt x="553" y="1313"/>
                      <a:pt x="631" y="1313"/>
                    </a:cubicBezTo>
                    <a:cubicBezTo>
                      <a:pt x="920" y="1313"/>
                      <a:pt x="1162" y="1063"/>
                      <a:pt x="1234" y="686"/>
                    </a:cubicBezTo>
                    <a:cubicBezTo>
                      <a:pt x="1142" y="503"/>
                      <a:pt x="1051" y="115"/>
                      <a:pt x="868" y="24"/>
                    </a:cubicBezTo>
                    <a:cubicBezTo>
                      <a:pt x="804" y="9"/>
                      <a:pt x="73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7559578" y="4918613"/>
                <a:ext cx="2764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4" extrusionOk="0">
                    <a:moveTo>
                      <a:pt x="730" y="1"/>
                    </a:moveTo>
                    <a:cubicBezTo>
                      <a:pt x="359" y="1"/>
                      <a:pt x="77" y="194"/>
                      <a:pt x="0" y="594"/>
                    </a:cubicBezTo>
                    <a:cubicBezTo>
                      <a:pt x="0" y="777"/>
                      <a:pt x="183" y="1256"/>
                      <a:pt x="388" y="1256"/>
                    </a:cubicBezTo>
                    <a:cubicBezTo>
                      <a:pt x="485" y="1295"/>
                      <a:pt x="575" y="1313"/>
                      <a:pt x="658" y="1313"/>
                    </a:cubicBezTo>
                    <a:cubicBezTo>
                      <a:pt x="966" y="1313"/>
                      <a:pt x="1181" y="1063"/>
                      <a:pt x="1324" y="686"/>
                    </a:cubicBezTo>
                    <a:cubicBezTo>
                      <a:pt x="1233" y="503"/>
                      <a:pt x="1142" y="115"/>
                      <a:pt x="959" y="24"/>
                    </a:cubicBezTo>
                    <a:cubicBezTo>
                      <a:pt x="880" y="9"/>
                      <a:pt x="80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7748131" y="4918634"/>
                <a:ext cx="25720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3" extrusionOk="0">
                    <a:moveTo>
                      <a:pt x="552" y="0"/>
                    </a:moveTo>
                    <a:cubicBezTo>
                      <a:pt x="491" y="0"/>
                      <a:pt x="428" y="8"/>
                      <a:pt x="365" y="23"/>
                    </a:cubicBezTo>
                    <a:cubicBezTo>
                      <a:pt x="183" y="114"/>
                      <a:pt x="0" y="502"/>
                      <a:pt x="0" y="685"/>
                    </a:cubicBezTo>
                    <a:cubicBezTo>
                      <a:pt x="0" y="1062"/>
                      <a:pt x="227" y="1312"/>
                      <a:pt x="557" y="1312"/>
                    </a:cubicBezTo>
                    <a:cubicBezTo>
                      <a:pt x="646" y="1312"/>
                      <a:pt x="743" y="1294"/>
                      <a:pt x="845" y="1255"/>
                    </a:cubicBezTo>
                    <a:cubicBezTo>
                      <a:pt x="1050" y="1255"/>
                      <a:pt x="1142" y="867"/>
                      <a:pt x="1233" y="685"/>
                    </a:cubicBezTo>
                    <a:cubicBezTo>
                      <a:pt x="1156" y="206"/>
                      <a:pt x="871" y="0"/>
                      <a:pt x="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5024149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5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571" y="1341"/>
                    </a:cubicBezTo>
                    <a:cubicBezTo>
                      <a:pt x="676" y="1375"/>
                      <a:pt x="767" y="1390"/>
                      <a:pt x="848" y="1390"/>
                    </a:cubicBezTo>
                    <a:cubicBezTo>
                      <a:pt x="1209" y="1390"/>
                      <a:pt x="1362" y="1088"/>
                      <a:pt x="1530" y="771"/>
                    </a:cubicBezTo>
                    <a:cubicBezTo>
                      <a:pt x="1530" y="272"/>
                      <a:pt x="1304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5212953" y="5012034"/>
                <a:ext cx="33585" cy="29451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412" extrusionOk="0">
                    <a:moveTo>
                      <a:pt x="628" y="1"/>
                    </a:moveTo>
                    <a:cubicBezTo>
                      <a:pt x="198" y="1"/>
                      <a:pt x="0" y="263"/>
                      <a:pt x="80" y="680"/>
                    </a:cubicBezTo>
                    <a:cubicBezTo>
                      <a:pt x="80" y="954"/>
                      <a:pt x="262" y="1342"/>
                      <a:pt x="468" y="1342"/>
                    </a:cubicBezTo>
                    <a:cubicBezTo>
                      <a:pt x="561" y="1389"/>
                      <a:pt x="662" y="1412"/>
                      <a:pt x="763" y="1412"/>
                    </a:cubicBezTo>
                    <a:cubicBezTo>
                      <a:pt x="1053" y="1412"/>
                      <a:pt x="1336" y="1219"/>
                      <a:pt x="1404" y="863"/>
                    </a:cubicBezTo>
                    <a:cubicBezTo>
                      <a:pt x="1609" y="384"/>
                      <a:pt x="1221" y="110"/>
                      <a:pt x="833" y="18"/>
                    </a:cubicBezTo>
                    <a:cubicBezTo>
                      <a:pt x="760" y="7"/>
                      <a:pt x="691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398878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68" y="0"/>
                    </a:moveTo>
                    <a:cubicBezTo>
                      <a:pt x="886" y="0"/>
                      <a:pt x="792" y="18"/>
                      <a:pt x="685" y="56"/>
                    </a:cubicBezTo>
                    <a:cubicBezTo>
                      <a:pt x="480" y="56"/>
                      <a:pt x="206" y="330"/>
                      <a:pt x="114" y="536"/>
                    </a:cubicBezTo>
                    <a:cubicBezTo>
                      <a:pt x="0" y="992"/>
                      <a:pt x="297" y="1380"/>
                      <a:pt x="776" y="1380"/>
                    </a:cubicBezTo>
                    <a:cubicBezTo>
                      <a:pt x="838" y="1392"/>
                      <a:pt x="896" y="1398"/>
                      <a:pt x="951" y="1398"/>
                    </a:cubicBezTo>
                    <a:cubicBezTo>
                      <a:pt x="1322" y="1398"/>
                      <a:pt x="1530" y="1136"/>
                      <a:pt x="1530" y="718"/>
                    </a:cubicBezTo>
                    <a:cubicBezTo>
                      <a:pt x="1455" y="329"/>
                      <a:pt x="1321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5585512" y="5012409"/>
                <a:ext cx="35733" cy="2884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383" extrusionOk="0">
                    <a:moveTo>
                      <a:pt x="959" y="0"/>
                    </a:moveTo>
                    <a:cubicBezTo>
                      <a:pt x="663" y="0"/>
                      <a:pt x="297" y="183"/>
                      <a:pt x="297" y="366"/>
                    </a:cubicBezTo>
                    <a:cubicBezTo>
                      <a:pt x="1" y="754"/>
                      <a:pt x="183" y="1233"/>
                      <a:pt x="663" y="1324"/>
                    </a:cubicBezTo>
                    <a:cubicBezTo>
                      <a:pt x="747" y="1364"/>
                      <a:pt x="832" y="1382"/>
                      <a:pt x="914" y="1382"/>
                    </a:cubicBezTo>
                    <a:cubicBezTo>
                      <a:pt x="1210" y="1382"/>
                      <a:pt x="1478" y="1148"/>
                      <a:pt x="1621" y="845"/>
                    </a:cubicBezTo>
                    <a:cubicBezTo>
                      <a:pt x="1713" y="274"/>
                      <a:pt x="1325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774066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4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662" y="1341"/>
                    </a:cubicBezTo>
                    <a:cubicBezTo>
                      <a:pt x="750" y="1375"/>
                      <a:pt x="831" y="1390"/>
                      <a:pt x="905" y="1390"/>
                    </a:cubicBezTo>
                    <a:cubicBezTo>
                      <a:pt x="1237" y="1390"/>
                      <a:pt x="1437" y="1088"/>
                      <a:pt x="1530" y="771"/>
                    </a:cubicBezTo>
                    <a:cubicBezTo>
                      <a:pt x="1530" y="272"/>
                      <a:pt x="1303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960721" y="5011241"/>
                <a:ext cx="33334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398" extrusionOk="0">
                    <a:moveTo>
                      <a:pt x="1036" y="0"/>
                    </a:moveTo>
                    <a:cubicBezTo>
                      <a:pt x="954" y="0"/>
                      <a:pt x="861" y="18"/>
                      <a:pt x="753" y="56"/>
                    </a:cubicBezTo>
                    <a:cubicBezTo>
                      <a:pt x="571" y="56"/>
                      <a:pt x="274" y="330"/>
                      <a:pt x="183" y="536"/>
                    </a:cubicBezTo>
                    <a:cubicBezTo>
                      <a:pt x="0" y="992"/>
                      <a:pt x="365" y="1380"/>
                      <a:pt x="753" y="1380"/>
                    </a:cubicBezTo>
                    <a:cubicBezTo>
                      <a:pt x="827" y="1392"/>
                      <a:pt x="894" y="1398"/>
                      <a:pt x="955" y="1398"/>
                    </a:cubicBezTo>
                    <a:cubicBezTo>
                      <a:pt x="1369" y="1398"/>
                      <a:pt x="1518" y="1136"/>
                      <a:pt x="1598" y="718"/>
                    </a:cubicBezTo>
                    <a:cubicBezTo>
                      <a:pt x="1524" y="329"/>
                      <a:pt x="1389" y="0"/>
                      <a:pt x="1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6148795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48" y="0"/>
                    </a:moveTo>
                    <a:cubicBezTo>
                      <a:pt x="894" y="0"/>
                      <a:pt x="837" y="6"/>
                      <a:pt x="776" y="17"/>
                    </a:cubicBezTo>
                    <a:cubicBezTo>
                      <a:pt x="571" y="17"/>
                      <a:pt x="206" y="200"/>
                      <a:pt x="114" y="383"/>
                    </a:cubicBezTo>
                    <a:cubicBezTo>
                      <a:pt x="0" y="771"/>
                      <a:pt x="206" y="1250"/>
                      <a:pt x="685" y="1341"/>
                    </a:cubicBezTo>
                    <a:cubicBezTo>
                      <a:pt x="768" y="1375"/>
                      <a:pt x="846" y="1390"/>
                      <a:pt x="919" y="1390"/>
                    </a:cubicBezTo>
                    <a:cubicBezTo>
                      <a:pt x="1243" y="1390"/>
                      <a:pt x="1455" y="1088"/>
                      <a:pt x="1529" y="771"/>
                    </a:cubicBezTo>
                    <a:cubicBezTo>
                      <a:pt x="1529" y="272"/>
                      <a:pt x="1320" y="0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335429" y="5011241"/>
                <a:ext cx="33835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8" extrusionOk="0">
                    <a:moveTo>
                      <a:pt x="1039" y="0"/>
                    </a:moveTo>
                    <a:cubicBezTo>
                      <a:pt x="956" y="0"/>
                      <a:pt x="861" y="18"/>
                      <a:pt x="754" y="56"/>
                    </a:cubicBezTo>
                    <a:cubicBezTo>
                      <a:pt x="571" y="56"/>
                      <a:pt x="297" y="330"/>
                      <a:pt x="183" y="536"/>
                    </a:cubicBezTo>
                    <a:cubicBezTo>
                      <a:pt x="1" y="992"/>
                      <a:pt x="389" y="1380"/>
                      <a:pt x="868" y="1380"/>
                    </a:cubicBezTo>
                    <a:cubicBezTo>
                      <a:pt x="927" y="1392"/>
                      <a:pt x="981" y="1398"/>
                      <a:pt x="1032" y="1398"/>
                    </a:cubicBezTo>
                    <a:cubicBezTo>
                      <a:pt x="1375" y="1398"/>
                      <a:pt x="1542" y="1136"/>
                      <a:pt x="1621" y="718"/>
                    </a:cubicBezTo>
                    <a:cubicBezTo>
                      <a:pt x="1547" y="329"/>
                      <a:pt x="1398" y="0"/>
                      <a:pt x="1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523983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94" y="0"/>
                    </a:moveTo>
                    <a:cubicBezTo>
                      <a:pt x="923" y="0"/>
                      <a:pt x="844" y="18"/>
                      <a:pt x="754" y="56"/>
                    </a:cubicBezTo>
                    <a:cubicBezTo>
                      <a:pt x="480" y="56"/>
                      <a:pt x="183" y="330"/>
                      <a:pt x="183" y="536"/>
                    </a:cubicBezTo>
                    <a:cubicBezTo>
                      <a:pt x="0" y="992"/>
                      <a:pt x="274" y="1380"/>
                      <a:pt x="754" y="1380"/>
                    </a:cubicBezTo>
                    <a:cubicBezTo>
                      <a:pt x="815" y="1392"/>
                      <a:pt x="874" y="1398"/>
                      <a:pt x="929" y="1398"/>
                    </a:cubicBezTo>
                    <a:cubicBezTo>
                      <a:pt x="1304" y="1398"/>
                      <a:pt x="1530" y="1136"/>
                      <a:pt x="1530" y="718"/>
                    </a:cubicBezTo>
                    <a:cubicBezTo>
                      <a:pt x="1437" y="329"/>
                      <a:pt x="1299" y="0"/>
                      <a:pt x="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712536" y="5011012"/>
                <a:ext cx="33814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392" extrusionOk="0">
                    <a:moveTo>
                      <a:pt x="819" y="0"/>
                    </a:moveTo>
                    <a:cubicBezTo>
                      <a:pt x="737" y="0"/>
                      <a:pt x="653" y="21"/>
                      <a:pt x="571" y="67"/>
                    </a:cubicBezTo>
                    <a:cubicBezTo>
                      <a:pt x="92" y="159"/>
                      <a:pt x="0" y="638"/>
                      <a:pt x="183" y="1117"/>
                    </a:cubicBezTo>
                    <a:cubicBezTo>
                      <a:pt x="274" y="1300"/>
                      <a:pt x="662" y="1391"/>
                      <a:pt x="845" y="1391"/>
                    </a:cubicBezTo>
                    <a:cubicBezTo>
                      <a:pt x="1324" y="1391"/>
                      <a:pt x="1621" y="1117"/>
                      <a:pt x="1507" y="547"/>
                    </a:cubicBezTo>
                    <a:cubicBezTo>
                      <a:pt x="1365" y="246"/>
                      <a:pt x="1101" y="0"/>
                      <a:pt x="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898691" y="5012034"/>
                <a:ext cx="31937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414" extrusionOk="0">
                    <a:moveTo>
                      <a:pt x="857" y="1"/>
                    </a:moveTo>
                    <a:cubicBezTo>
                      <a:pt x="802" y="1"/>
                      <a:pt x="745" y="6"/>
                      <a:pt x="686" y="18"/>
                    </a:cubicBezTo>
                    <a:cubicBezTo>
                      <a:pt x="206" y="201"/>
                      <a:pt x="1" y="589"/>
                      <a:pt x="115" y="954"/>
                    </a:cubicBezTo>
                    <a:cubicBezTo>
                      <a:pt x="249" y="1239"/>
                      <a:pt x="543" y="1413"/>
                      <a:pt x="835" y="1413"/>
                    </a:cubicBezTo>
                    <a:cubicBezTo>
                      <a:pt x="940" y="1413"/>
                      <a:pt x="1045" y="1391"/>
                      <a:pt x="1142" y="1342"/>
                    </a:cubicBezTo>
                    <a:cubicBezTo>
                      <a:pt x="1348" y="1160"/>
                      <a:pt x="1530" y="863"/>
                      <a:pt x="1530" y="589"/>
                    </a:cubicBezTo>
                    <a:cubicBezTo>
                      <a:pt x="1451" y="252"/>
                      <a:pt x="1216" y="1"/>
                      <a:pt x="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7085346" y="5012034"/>
                <a:ext cx="33835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14" extrusionOk="0">
                    <a:moveTo>
                      <a:pt x="872" y="1"/>
                    </a:moveTo>
                    <a:cubicBezTo>
                      <a:pt x="807" y="1"/>
                      <a:pt x="737" y="6"/>
                      <a:pt x="662" y="18"/>
                    </a:cubicBezTo>
                    <a:cubicBezTo>
                      <a:pt x="297" y="201"/>
                      <a:pt x="0" y="589"/>
                      <a:pt x="183" y="954"/>
                    </a:cubicBezTo>
                    <a:cubicBezTo>
                      <a:pt x="334" y="1239"/>
                      <a:pt x="633" y="1413"/>
                      <a:pt x="925" y="1413"/>
                    </a:cubicBezTo>
                    <a:cubicBezTo>
                      <a:pt x="1031" y="1413"/>
                      <a:pt x="1136" y="1391"/>
                      <a:pt x="1233" y="1342"/>
                    </a:cubicBezTo>
                    <a:cubicBezTo>
                      <a:pt x="1438" y="1160"/>
                      <a:pt x="1621" y="863"/>
                      <a:pt x="1530" y="589"/>
                    </a:cubicBezTo>
                    <a:cubicBezTo>
                      <a:pt x="1530" y="252"/>
                      <a:pt x="1306" y="1"/>
                      <a:pt x="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7273900" y="5012054"/>
                <a:ext cx="33585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390" extrusionOk="0">
                    <a:moveTo>
                      <a:pt x="1018" y="0"/>
                    </a:moveTo>
                    <a:cubicBezTo>
                      <a:pt x="963" y="0"/>
                      <a:pt x="905" y="6"/>
                      <a:pt x="845" y="17"/>
                    </a:cubicBezTo>
                    <a:cubicBezTo>
                      <a:pt x="571" y="17"/>
                      <a:pt x="183" y="200"/>
                      <a:pt x="183" y="383"/>
                    </a:cubicBezTo>
                    <a:cubicBezTo>
                      <a:pt x="0" y="771"/>
                      <a:pt x="183" y="1250"/>
                      <a:pt x="662" y="1341"/>
                    </a:cubicBezTo>
                    <a:cubicBezTo>
                      <a:pt x="750" y="1375"/>
                      <a:pt x="830" y="1390"/>
                      <a:pt x="905" y="1390"/>
                    </a:cubicBezTo>
                    <a:cubicBezTo>
                      <a:pt x="1236" y="1390"/>
                      <a:pt x="1436" y="1088"/>
                      <a:pt x="1530" y="771"/>
                    </a:cubicBezTo>
                    <a:cubicBezTo>
                      <a:pt x="1609" y="272"/>
                      <a:pt x="1393" y="0"/>
                      <a:pt x="1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7462453" y="5011241"/>
                <a:ext cx="3143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398" extrusionOk="0">
                    <a:moveTo>
                      <a:pt x="945" y="0"/>
                    </a:moveTo>
                    <a:cubicBezTo>
                      <a:pt x="863" y="0"/>
                      <a:pt x="769" y="18"/>
                      <a:pt x="662" y="56"/>
                    </a:cubicBezTo>
                    <a:cubicBezTo>
                      <a:pt x="479" y="56"/>
                      <a:pt x="183" y="330"/>
                      <a:pt x="91" y="536"/>
                    </a:cubicBezTo>
                    <a:cubicBezTo>
                      <a:pt x="0" y="992"/>
                      <a:pt x="274" y="1380"/>
                      <a:pt x="753" y="1380"/>
                    </a:cubicBezTo>
                    <a:cubicBezTo>
                      <a:pt x="815" y="1392"/>
                      <a:pt x="873" y="1398"/>
                      <a:pt x="928" y="1398"/>
                    </a:cubicBezTo>
                    <a:cubicBezTo>
                      <a:pt x="1299" y="1398"/>
                      <a:pt x="1507" y="1136"/>
                      <a:pt x="1507" y="718"/>
                    </a:cubicBezTo>
                    <a:cubicBezTo>
                      <a:pt x="1432" y="329"/>
                      <a:pt x="1298" y="0"/>
                      <a:pt x="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7648608" y="5011012"/>
                <a:ext cx="33835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2" extrusionOk="0">
                    <a:moveTo>
                      <a:pt x="880" y="0"/>
                    </a:moveTo>
                    <a:cubicBezTo>
                      <a:pt x="783" y="0"/>
                      <a:pt x="679" y="21"/>
                      <a:pt x="571" y="67"/>
                    </a:cubicBezTo>
                    <a:cubicBezTo>
                      <a:pt x="206" y="159"/>
                      <a:pt x="1" y="638"/>
                      <a:pt x="298" y="1117"/>
                    </a:cubicBezTo>
                    <a:cubicBezTo>
                      <a:pt x="389" y="1300"/>
                      <a:pt x="686" y="1391"/>
                      <a:pt x="959" y="1391"/>
                    </a:cubicBezTo>
                    <a:cubicBezTo>
                      <a:pt x="1347" y="1391"/>
                      <a:pt x="1621" y="1117"/>
                      <a:pt x="1621" y="547"/>
                    </a:cubicBezTo>
                    <a:cubicBezTo>
                      <a:pt x="1480" y="246"/>
                      <a:pt x="1215" y="0"/>
                      <a:pt x="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1" name="Google Shape;501;p8"/>
          <p:cNvSpPr/>
          <p:nvPr/>
        </p:nvSpPr>
        <p:spPr>
          <a:xfrm>
            <a:off x="3325225" y="4950300"/>
            <a:ext cx="6004800" cy="1064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"/>
          <p:cNvSpPr txBox="1">
            <a:spLocks noGrp="1"/>
          </p:cNvSpPr>
          <p:nvPr>
            <p:ph type="title"/>
          </p:nvPr>
        </p:nvSpPr>
        <p:spPr>
          <a:xfrm>
            <a:off x="688550" y="919475"/>
            <a:ext cx="4146000" cy="10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9"/>
          <p:cNvSpPr txBox="1">
            <a:spLocks noGrp="1"/>
          </p:cNvSpPr>
          <p:nvPr>
            <p:ph type="subTitle" idx="1"/>
          </p:nvPr>
        </p:nvSpPr>
        <p:spPr>
          <a:xfrm>
            <a:off x="4973275" y="919475"/>
            <a:ext cx="3457500" cy="10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34"/>
          <p:cNvSpPr/>
          <p:nvPr/>
        </p:nvSpPr>
        <p:spPr>
          <a:xfrm>
            <a:off x="6208225" y="1611088"/>
            <a:ext cx="3611700" cy="361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3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120400" cy="17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Carbon Emission Score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88" name="Google Shape;2488;p34"/>
          <p:cNvSpPr txBox="1">
            <a:spLocks noGrp="1"/>
          </p:cNvSpPr>
          <p:nvPr>
            <p:ph type="subTitle" idx="1"/>
          </p:nvPr>
        </p:nvSpPr>
        <p:spPr>
          <a:xfrm>
            <a:off x="713225" y="2291775"/>
            <a:ext cx="31176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 QUARK, VIT Pune.</a:t>
            </a:r>
            <a:endParaRPr sz="1900"/>
          </a:p>
        </p:txBody>
      </p:sp>
      <p:grpSp>
        <p:nvGrpSpPr>
          <p:cNvPr id="2489" name="Google Shape;2489;p34"/>
          <p:cNvGrpSpPr/>
          <p:nvPr/>
        </p:nvGrpSpPr>
        <p:grpSpPr>
          <a:xfrm>
            <a:off x="3543047" y="1998952"/>
            <a:ext cx="4962455" cy="2353774"/>
            <a:chOff x="3543047" y="2291777"/>
            <a:chExt cx="4962455" cy="2353774"/>
          </a:xfrm>
        </p:grpSpPr>
        <p:grpSp>
          <p:nvGrpSpPr>
            <p:cNvPr id="2490" name="Google Shape;2490;p34"/>
            <p:cNvGrpSpPr/>
            <p:nvPr/>
          </p:nvGrpSpPr>
          <p:grpSpPr>
            <a:xfrm>
              <a:off x="5144543" y="3090517"/>
              <a:ext cx="711915" cy="309843"/>
              <a:chOff x="5089506" y="3133229"/>
              <a:chExt cx="711915" cy="309843"/>
            </a:xfrm>
          </p:grpSpPr>
          <p:sp>
            <p:nvSpPr>
              <p:cNvPr id="2491" name="Google Shape;2491;p34"/>
              <p:cNvSpPr/>
              <p:nvPr/>
            </p:nvSpPr>
            <p:spPr>
              <a:xfrm>
                <a:off x="5089506" y="3133229"/>
                <a:ext cx="711915" cy="309843"/>
              </a:xfrm>
              <a:custGeom>
                <a:avLst/>
                <a:gdLst/>
                <a:ahLst/>
                <a:cxnLst/>
                <a:rect l="l" t="t" r="r" b="b"/>
                <a:pathLst>
                  <a:path w="8568" h="3729" extrusionOk="0">
                    <a:moveTo>
                      <a:pt x="4485" y="1"/>
                    </a:moveTo>
                    <a:cubicBezTo>
                      <a:pt x="4480" y="1"/>
                      <a:pt x="4475" y="1"/>
                      <a:pt x="4470" y="1"/>
                    </a:cubicBezTo>
                    <a:cubicBezTo>
                      <a:pt x="3848" y="17"/>
                      <a:pt x="3328" y="424"/>
                      <a:pt x="3150" y="995"/>
                    </a:cubicBezTo>
                    <a:cubicBezTo>
                      <a:pt x="3069" y="972"/>
                      <a:pt x="2987" y="965"/>
                      <a:pt x="2898" y="965"/>
                    </a:cubicBezTo>
                    <a:cubicBezTo>
                      <a:pt x="2231" y="979"/>
                      <a:pt x="1706" y="1521"/>
                      <a:pt x="1714" y="2188"/>
                    </a:cubicBezTo>
                    <a:lnTo>
                      <a:pt x="1632" y="2188"/>
                    </a:lnTo>
                    <a:cubicBezTo>
                      <a:pt x="698" y="2202"/>
                      <a:pt x="209" y="2862"/>
                      <a:pt x="1" y="3728"/>
                    </a:cubicBezTo>
                    <a:lnTo>
                      <a:pt x="8567" y="3602"/>
                    </a:lnTo>
                    <a:cubicBezTo>
                      <a:pt x="8382" y="2907"/>
                      <a:pt x="7826" y="2357"/>
                      <a:pt x="7130" y="2179"/>
                    </a:cubicBezTo>
                    <a:cubicBezTo>
                      <a:pt x="7108" y="1592"/>
                      <a:pt x="6626" y="1128"/>
                      <a:pt x="6033" y="1128"/>
                    </a:cubicBezTo>
                    <a:cubicBezTo>
                      <a:pt x="6028" y="1128"/>
                      <a:pt x="6024" y="1128"/>
                      <a:pt x="6019" y="1128"/>
                    </a:cubicBezTo>
                    <a:cubicBezTo>
                      <a:pt x="5975" y="1128"/>
                      <a:pt x="5921" y="1135"/>
                      <a:pt x="5877" y="1143"/>
                    </a:cubicBezTo>
                    <a:cubicBezTo>
                      <a:pt x="5744" y="488"/>
                      <a:pt x="5174" y="1"/>
                      <a:pt x="4485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4"/>
              <p:cNvSpPr/>
              <p:nvPr/>
            </p:nvSpPr>
            <p:spPr>
              <a:xfrm>
                <a:off x="5497810" y="3229281"/>
                <a:ext cx="78271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85" extrusionOk="0">
                    <a:moveTo>
                      <a:pt x="941" y="1"/>
                    </a:moveTo>
                    <a:cubicBezTo>
                      <a:pt x="422" y="1"/>
                      <a:pt x="1" y="424"/>
                      <a:pt x="1" y="943"/>
                    </a:cubicBezTo>
                    <a:cubicBezTo>
                      <a:pt x="1" y="1461"/>
                      <a:pt x="422" y="1884"/>
                      <a:pt x="941" y="1884"/>
                    </a:cubicBezTo>
                    <a:cubicBezTo>
                      <a:pt x="941" y="1884"/>
                      <a:pt x="274" y="1713"/>
                      <a:pt x="230" y="943"/>
                    </a:cubicBezTo>
                    <a:cubicBezTo>
                      <a:pt x="193" y="246"/>
                      <a:pt x="941" y="1"/>
                      <a:pt x="94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4"/>
              <p:cNvSpPr/>
              <p:nvPr/>
            </p:nvSpPr>
            <p:spPr>
              <a:xfrm>
                <a:off x="5098230" y="3321096"/>
                <a:ext cx="222349" cy="113418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365" extrusionOk="0">
                    <a:moveTo>
                      <a:pt x="1260" y="0"/>
                    </a:moveTo>
                    <a:cubicBezTo>
                      <a:pt x="1148" y="0"/>
                      <a:pt x="1045" y="16"/>
                      <a:pt x="942" y="38"/>
                    </a:cubicBezTo>
                    <a:cubicBezTo>
                      <a:pt x="481" y="222"/>
                      <a:pt x="186" y="616"/>
                      <a:pt x="1" y="1119"/>
                    </a:cubicBezTo>
                    <a:cubicBezTo>
                      <a:pt x="163" y="800"/>
                      <a:pt x="518" y="319"/>
                      <a:pt x="1267" y="267"/>
                    </a:cubicBezTo>
                    <a:lnTo>
                      <a:pt x="1356" y="267"/>
                    </a:lnTo>
                    <a:cubicBezTo>
                      <a:pt x="2320" y="267"/>
                      <a:pt x="2676" y="1364"/>
                      <a:pt x="2676" y="1364"/>
                    </a:cubicBezTo>
                    <a:cubicBezTo>
                      <a:pt x="2660" y="608"/>
                      <a:pt x="2037" y="0"/>
                      <a:pt x="1281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4"/>
              <p:cNvSpPr/>
              <p:nvPr/>
            </p:nvSpPr>
            <p:spPr>
              <a:xfrm>
                <a:off x="5389445" y="3256351"/>
                <a:ext cx="42044" cy="4187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04" extrusionOk="0">
                    <a:moveTo>
                      <a:pt x="253" y="1"/>
                    </a:moveTo>
                    <a:cubicBezTo>
                      <a:pt x="113" y="1"/>
                      <a:pt x="0" y="113"/>
                      <a:pt x="0" y="253"/>
                    </a:cubicBezTo>
                    <a:cubicBezTo>
                      <a:pt x="0" y="394"/>
                      <a:pt x="113" y="504"/>
                      <a:pt x="253" y="504"/>
                    </a:cubicBezTo>
                    <a:cubicBezTo>
                      <a:pt x="394" y="504"/>
                      <a:pt x="506" y="394"/>
                      <a:pt x="506" y="253"/>
                    </a:cubicBezTo>
                    <a:cubicBezTo>
                      <a:pt x="506" y="113"/>
                      <a:pt x="394" y="1"/>
                      <a:pt x="253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5" name="Google Shape;2495;p34"/>
            <p:cNvGrpSpPr/>
            <p:nvPr/>
          </p:nvGrpSpPr>
          <p:grpSpPr>
            <a:xfrm>
              <a:off x="3543047" y="3827485"/>
              <a:ext cx="564098" cy="245780"/>
              <a:chOff x="3406747" y="3772073"/>
              <a:chExt cx="564098" cy="245780"/>
            </a:xfrm>
          </p:grpSpPr>
          <p:sp>
            <p:nvSpPr>
              <p:cNvPr id="2496" name="Google Shape;2496;p34"/>
              <p:cNvSpPr/>
              <p:nvPr/>
            </p:nvSpPr>
            <p:spPr>
              <a:xfrm>
                <a:off x="3406747" y="3772073"/>
                <a:ext cx="564098" cy="24578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4"/>
              <p:cNvSpPr/>
              <p:nvPr/>
            </p:nvSpPr>
            <p:spPr>
              <a:xfrm>
                <a:off x="3585390" y="3847851"/>
                <a:ext cx="62151" cy="1245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4"/>
              <p:cNvSpPr/>
              <p:nvPr/>
            </p:nvSpPr>
            <p:spPr>
              <a:xfrm>
                <a:off x="3901797" y="3923546"/>
                <a:ext cx="3755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61"/>
                      <a:pt x="297" y="157"/>
                      <a:pt x="416" y="283"/>
                    </a:cubicBezTo>
                    <a:lnTo>
                      <a:pt x="452" y="232"/>
                    </a:lnTo>
                    <a:cubicBezTo>
                      <a:pt x="319" y="120"/>
                      <a:pt x="171" y="38"/>
                      <a:pt x="0" y="0"/>
                    </a:cubicBezTo>
                    <a:close/>
                  </a:path>
                </a:pathLst>
              </a:custGeom>
              <a:solidFill>
                <a:srgbClr val="959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4"/>
              <p:cNvSpPr/>
              <p:nvPr/>
            </p:nvSpPr>
            <p:spPr>
              <a:xfrm>
                <a:off x="3787880" y="3920554"/>
                <a:ext cx="148565" cy="90568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34"/>
            <p:cNvSpPr/>
            <p:nvPr/>
          </p:nvSpPr>
          <p:spPr>
            <a:xfrm>
              <a:off x="4583678" y="2820859"/>
              <a:ext cx="603981" cy="219275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1" name="Google Shape;2501;p34"/>
            <p:cNvGrpSpPr/>
            <p:nvPr/>
          </p:nvGrpSpPr>
          <p:grpSpPr>
            <a:xfrm>
              <a:off x="5369392" y="2716836"/>
              <a:ext cx="335102" cy="121976"/>
              <a:chOff x="5369379" y="2651511"/>
              <a:chExt cx="335102" cy="121976"/>
            </a:xfrm>
          </p:grpSpPr>
          <p:sp>
            <p:nvSpPr>
              <p:cNvPr id="2502" name="Google Shape;2502;p34"/>
              <p:cNvSpPr/>
              <p:nvPr/>
            </p:nvSpPr>
            <p:spPr>
              <a:xfrm>
                <a:off x="5369379" y="2651511"/>
                <a:ext cx="335102" cy="121976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468" extrusionOk="0">
                    <a:moveTo>
                      <a:pt x="2306" y="0"/>
                    </a:moveTo>
                    <a:cubicBezTo>
                      <a:pt x="1875" y="0"/>
                      <a:pt x="1512" y="253"/>
                      <a:pt x="1342" y="616"/>
                    </a:cubicBezTo>
                    <a:cubicBezTo>
                      <a:pt x="1267" y="578"/>
                      <a:pt x="1187" y="557"/>
                      <a:pt x="1098" y="557"/>
                    </a:cubicBezTo>
                    <a:cubicBezTo>
                      <a:pt x="838" y="557"/>
                      <a:pt x="623" y="742"/>
                      <a:pt x="586" y="986"/>
                    </a:cubicBezTo>
                    <a:cubicBezTo>
                      <a:pt x="527" y="950"/>
                      <a:pt x="460" y="927"/>
                      <a:pt x="387" y="927"/>
                    </a:cubicBezTo>
                    <a:cubicBezTo>
                      <a:pt x="171" y="927"/>
                      <a:pt x="1" y="1105"/>
                      <a:pt x="1" y="1320"/>
                    </a:cubicBezTo>
                    <a:cubicBezTo>
                      <a:pt x="1" y="1372"/>
                      <a:pt x="8" y="1416"/>
                      <a:pt x="31" y="1468"/>
                    </a:cubicBezTo>
                    <a:lnTo>
                      <a:pt x="742" y="1468"/>
                    </a:lnTo>
                    <a:cubicBezTo>
                      <a:pt x="742" y="1460"/>
                      <a:pt x="742" y="1453"/>
                      <a:pt x="749" y="1446"/>
                    </a:cubicBezTo>
                    <a:cubicBezTo>
                      <a:pt x="757" y="1453"/>
                      <a:pt x="764" y="1460"/>
                      <a:pt x="771" y="1468"/>
                    </a:cubicBezTo>
                    <a:lnTo>
                      <a:pt x="4009" y="1468"/>
                    </a:lnTo>
                    <a:cubicBezTo>
                      <a:pt x="4023" y="1416"/>
                      <a:pt x="4032" y="1364"/>
                      <a:pt x="4032" y="1320"/>
                    </a:cubicBezTo>
                    <a:cubicBezTo>
                      <a:pt x="4032" y="957"/>
                      <a:pt x="3735" y="660"/>
                      <a:pt x="3373" y="660"/>
                    </a:cubicBezTo>
                    <a:cubicBezTo>
                      <a:pt x="3342" y="660"/>
                      <a:pt x="3321" y="660"/>
                      <a:pt x="3291" y="667"/>
                    </a:cubicBezTo>
                    <a:cubicBezTo>
                      <a:pt x="3134" y="274"/>
                      <a:pt x="2750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4"/>
              <p:cNvSpPr/>
              <p:nvPr/>
            </p:nvSpPr>
            <p:spPr>
              <a:xfrm>
                <a:off x="5480803" y="2651511"/>
                <a:ext cx="162025" cy="109097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313" extrusionOk="0">
                    <a:moveTo>
                      <a:pt x="965" y="0"/>
                    </a:moveTo>
                    <a:cubicBezTo>
                      <a:pt x="534" y="0"/>
                      <a:pt x="171" y="253"/>
                      <a:pt x="1" y="616"/>
                    </a:cubicBezTo>
                    <a:lnTo>
                      <a:pt x="1372" y="1313"/>
                    </a:lnTo>
                    <a:cubicBezTo>
                      <a:pt x="1372" y="979"/>
                      <a:pt x="1624" y="705"/>
                      <a:pt x="1950" y="660"/>
                    </a:cubicBezTo>
                    <a:cubicBezTo>
                      <a:pt x="1793" y="274"/>
                      <a:pt x="1409" y="0"/>
                      <a:pt x="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4"/>
              <p:cNvSpPr/>
              <p:nvPr/>
            </p:nvSpPr>
            <p:spPr>
              <a:xfrm>
                <a:off x="5642745" y="2706350"/>
                <a:ext cx="61736" cy="54258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3" extrusionOk="0">
                    <a:moveTo>
                      <a:pt x="1" y="0"/>
                    </a:moveTo>
                    <a:lnTo>
                      <a:pt x="742" y="653"/>
                    </a:lnTo>
                    <a:cubicBezTo>
                      <a:pt x="742" y="290"/>
                      <a:pt x="445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4"/>
              <p:cNvSpPr/>
              <p:nvPr/>
            </p:nvSpPr>
            <p:spPr>
              <a:xfrm>
                <a:off x="5594719" y="2706350"/>
                <a:ext cx="48109" cy="5425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53" extrusionOk="0">
                    <a:moveTo>
                      <a:pt x="579" y="0"/>
                    </a:moveTo>
                    <a:cubicBezTo>
                      <a:pt x="253" y="45"/>
                      <a:pt x="1" y="319"/>
                      <a:pt x="1" y="653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4"/>
              <p:cNvSpPr/>
              <p:nvPr/>
            </p:nvSpPr>
            <p:spPr>
              <a:xfrm>
                <a:off x="5417987" y="2697792"/>
                <a:ext cx="62899" cy="356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29" extrusionOk="0">
                    <a:moveTo>
                      <a:pt x="513" y="0"/>
                    </a:moveTo>
                    <a:cubicBezTo>
                      <a:pt x="253" y="0"/>
                      <a:pt x="38" y="185"/>
                      <a:pt x="1" y="429"/>
                    </a:cubicBezTo>
                    <a:lnTo>
                      <a:pt x="757" y="59"/>
                    </a:lnTo>
                    <a:cubicBezTo>
                      <a:pt x="682" y="21"/>
                      <a:pt x="602" y="0"/>
                      <a:pt x="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7" name="Google Shape;2507;p34"/>
            <p:cNvSpPr/>
            <p:nvPr/>
          </p:nvSpPr>
          <p:spPr>
            <a:xfrm>
              <a:off x="3698744" y="3470154"/>
              <a:ext cx="409551" cy="200745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7550383" y="3515693"/>
              <a:ext cx="296382" cy="145324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4270820" y="3715773"/>
              <a:ext cx="1197493" cy="666216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4628356" y="3569203"/>
              <a:ext cx="435973" cy="327624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4317517" y="4131971"/>
              <a:ext cx="759276" cy="249353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4949749" y="3411082"/>
              <a:ext cx="1654488" cy="975310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5541599" y="3263847"/>
              <a:ext cx="451927" cy="503110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5023034" y="4384980"/>
              <a:ext cx="11217" cy="1413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4968195" y="4041403"/>
              <a:ext cx="1233970" cy="344990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6429914" y="3718848"/>
              <a:ext cx="553629" cy="671866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6429914" y="3960141"/>
              <a:ext cx="553629" cy="3464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6429914" y="4086355"/>
              <a:ext cx="553629" cy="116492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6826336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6703280" y="4081452"/>
              <a:ext cx="68466" cy="125134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6950223" y="4081452"/>
              <a:ext cx="36393" cy="125134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6887989" y="4081452"/>
              <a:ext cx="68466" cy="125134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6764933" y="4081452"/>
              <a:ext cx="68300" cy="125134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4"/>
            <p:cNvSpPr/>
            <p:nvPr/>
          </p:nvSpPr>
          <p:spPr>
            <a:xfrm>
              <a:off x="6426258" y="4081452"/>
              <a:ext cx="36975" cy="125134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4"/>
            <p:cNvSpPr/>
            <p:nvPr/>
          </p:nvSpPr>
          <p:spPr>
            <a:xfrm>
              <a:off x="6456336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6518571" y="4081452"/>
              <a:ext cx="67801" cy="125134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4"/>
            <p:cNvSpPr/>
            <p:nvPr/>
          </p:nvSpPr>
          <p:spPr>
            <a:xfrm>
              <a:off x="6641627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4"/>
            <p:cNvSpPr/>
            <p:nvPr/>
          </p:nvSpPr>
          <p:spPr>
            <a:xfrm>
              <a:off x="6580224" y="4081452"/>
              <a:ext cx="68300" cy="125134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6593020" y="3340123"/>
              <a:ext cx="173741" cy="1050590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4"/>
            <p:cNvSpPr/>
            <p:nvPr/>
          </p:nvSpPr>
          <p:spPr>
            <a:xfrm>
              <a:off x="6593020" y="3340871"/>
              <a:ext cx="99293" cy="1039871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4"/>
            <p:cNvSpPr/>
            <p:nvPr/>
          </p:nvSpPr>
          <p:spPr>
            <a:xfrm>
              <a:off x="6626339" y="3592634"/>
              <a:ext cx="124469" cy="628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6618944" y="3735383"/>
              <a:ext cx="135520" cy="90651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4"/>
            <p:cNvSpPr/>
            <p:nvPr/>
          </p:nvSpPr>
          <p:spPr>
            <a:xfrm>
              <a:off x="5886256" y="2611175"/>
              <a:ext cx="321475" cy="256914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4"/>
            <p:cNvSpPr/>
            <p:nvPr/>
          </p:nvSpPr>
          <p:spPr>
            <a:xfrm>
              <a:off x="6203411" y="2610012"/>
              <a:ext cx="391022" cy="258659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4"/>
            <p:cNvSpPr/>
            <p:nvPr/>
          </p:nvSpPr>
          <p:spPr>
            <a:xfrm>
              <a:off x="7406388" y="3808668"/>
              <a:ext cx="625086" cy="580051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8031391" y="3821713"/>
              <a:ext cx="665" cy="55903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7876843" y="3821713"/>
              <a:ext cx="154630" cy="525212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7380463" y="3796454"/>
              <a:ext cx="676103" cy="25342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7949381" y="3921421"/>
              <a:ext cx="39551" cy="57914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7878588" y="3921421"/>
              <a:ext cx="38969" cy="57914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7807214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7735839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7664382" y="3921421"/>
              <a:ext cx="38886" cy="57914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7593008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7521633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7450093" y="3921421"/>
              <a:ext cx="38969" cy="57914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7949381" y="4032845"/>
              <a:ext cx="39551" cy="57997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7878588" y="4032845"/>
              <a:ext cx="38969" cy="57997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7807214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7735839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7664382" y="4032845"/>
              <a:ext cx="38886" cy="57997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7593008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7521633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7450093" y="4032845"/>
              <a:ext cx="38969" cy="57997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7949381" y="4144268"/>
              <a:ext cx="39551" cy="58578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7878588" y="4144268"/>
              <a:ext cx="38969" cy="58578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7807214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7735839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7664382" y="4144268"/>
              <a:ext cx="38886" cy="58578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7593008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7521633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7450093" y="4144268"/>
              <a:ext cx="38969" cy="58578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7405723" y="4346842"/>
              <a:ext cx="625751" cy="37058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6977809" y="3630772"/>
              <a:ext cx="519229" cy="759941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7237133" y="3630772"/>
              <a:ext cx="255585" cy="74997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7064721" y="3840741"/>
              <a:ext cx="324550" cy="38221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7051095" y="3991050"/>
              <a:ext cx="356705" cy="38803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7082004" y="3630772"/>
              <a:ext cx="292477" cy="43207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6201499" y="3282376"/>
              <a:ext cx="293806" cy="1108338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6202081" y="3282376"/>
              <a:ext cx="293225" cy="1098367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6202081" y="3739869"/>
              <a:ext cx="285248" cy="52347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6201499" y="3888767"/>
              <a:ext cx="289569" cy="12380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6201499" y="3917765"/>
              <a:ext cx="289569" cy="12297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6201499" y="3946680"/>
              <a:ext cx="289569" cy="12380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6201499" y="3975513"/>
              <a:ext cx="289569" cy="1246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6201499" y="4004511"/>
              <a:ext cx="289569" cy="1246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4890090" y="4233507"/>
              <a:ext cx="741994" cy="151556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5474296" y="4181243"/>
              <a:ext cx="727287" cy="206312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5614718" y="4229269"/>
              <a:ext cx="124469" cy="69048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5758214" y="4239739"/>
              <a:ext cx="64810" cy="33319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4773764" y="4109204"/>
              <a:ext cx="144161" cy="181718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4845138" y="4192876"/>
              <a:ext cx="6315" cy="189778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4811902" y="4237828"/>
              <a:ext cx="36393" cy="29580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4848213" y="4229851"/>
              <a:ext cx="31408" cy="25342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4822953" y="4211904"/>
              <a:ext cx="25342" cy="2052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5807570" y="3795207"/>
              <a:ext cx="528286" cy="514161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5807570" y="3802436"/>
              <a:ext cx="256748" cy="50693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6056258" y="4028690"/>
              <a:ext cx="36975" cy="355791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5974331" y="4154738"/>
              <a:ext cx="101037" cy="81345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6075286" y="4131971"/>
              <a:ext cx="85084" cy="6896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6006238" y="4082616"/>
              <a:ext cx="69131" cy="5550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5289587" y="3976011"/>
              <a:ext cx="367756" cy="35795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5289587" y="3980997"/>
              <a:ext cx="178727" cy="352966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5462663" y="4138618"/>
              <a:ext cx="25924" cy="247774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5406079" y="4226112"/>
              <a:ext cx="69629" cy="56834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5475625" y="4210740"/>
              <a:ext cx="59825" cy="4810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5427599" y="4176341"/>
              <a:ext cx="48109" cy="38803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5695980" y="3921504"/>
              <a:ext cx="400411" cy="389692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5702212" y="3938454"/>
              <a:ext cx="187285" cy="370332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5883182" y="4123828"/>
              <a:ext cx="27170" cy="264309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5822277" y="4216972"/>
              <a:ext cx="74615" cy="60406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5896808" y="4200271"/>
              <a:ext cx="63481" cy="51183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5845625" y="4163296"/>
              <a:ext cx="51267" cy="42044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4970770" y="3920175"/>
              <a:ext cx="400245" cy="389194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4976919" y="3936710"/>
              <a:ext cx="187950" cy="370748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5157972" y="4122000"/>
              <a:ext cx="27669" cy="26439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5096901" y="4215643"/>
              <a:ext cx="75363" cy="60490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5172181" y="4199108"/>
              <a:ext cx="63481" cy="51183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5120415" y="4162133"/>
              <a:ext cx="51848" cy="41296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5079784" y="3847803"/>
              <a:ext cx="471037" cy="457909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5088924" y="3867080"/>
              <a:ext cx="222930" cy="44037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5303213" y="4092420"/>
              <a:ext cx="30826" cy="293972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5236160" y="4196615"/>
              <a:ext cx="83090" cy="67137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5319167" y="4178086"/>
              <a:ext cx="70294" cy="56834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5262001" y="4136873"/>
              <a:ext cx="57249" cy="46364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4913521" y="3981744"/>
              <a:ext cx="214954" cy="270956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5020707" y="4064419"/>
              <a:ext cx="9805" cy="321974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4964539" y="4142524"/>
              <a:ext cx="61071" cy="49854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5025527" y="4128315"/>
              <a:ext cx="51848" cy="42459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4983732" y="4098153"/>
              <a:ext cx="41877" cy="33901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4520672" y="4091922"/>
              <a:ext cx="154049" cy="19476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4597032" y="4151497"/>
              <a:ext cx="7478" cy="231156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4556982" y="4207084"/>
              <a:ext cx="43872" cy="36393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4600771" y="4197197"/>
              <a:ext cx="37557" cy="30909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4570609" y="4175760"/>
              <a:ext cx="30245" cy="245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4235590" y="4259348"/>
              <a:ext cx="302448" cy="125715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273147" y="4263087"/>
              <a:ext cx="41296" cy="59742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4273147" y="4261259"/>
              <a:ext cx="56834" cy="114083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4382161" y="4309950"/>
              <a:ext cx="59825" cy="30162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5192371" y="3780002"/>
              <a:ext cx="98046" cy="42958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4806824" y="3215603"/>
              <a:ext cx="152272" cy="73749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4614314" y="3649467"/>
              <a:ext cx="49937" cy="21437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4273158" y="3783825"/>
              <a:ext cx="124976" cy="53510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5244136" y="3707630"/>
              <a:ext cx="36393" cy="15621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5952811" y="4309285"/>
              <a:ext cx="193932" cy="80763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5976741" y="4309950"/>
              <a:ext cx="36393" cy="73368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6046952" y="4341275"/>
              <a:ext cx="38304" cy="198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4741691" y="4301890"/>
              <a:ext cx="200164" cy="83173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4889508" y="4304300"/>
              <a:ext cx="27835" cy="39551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4879538" y="4303136"/>
              <a:ext cx="37806" cy="75861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4805089" y="4335791"/>
              <a:ext cx="39551" cy="19692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4599524" y="4010078"/>
              <a:ext cx="197671" cy="248771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4697986" y="4086521"/>
              <a:ext cx="9389" cy="296133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4646221" y="4157895"/>
              <a:ext cx="56086" cy="46115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4702223" y="4144850"/>
              <a:ext cx="48109" cy="39551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4664168" y="4117264"/>
              <a:ext cx="38138" cy="31408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7094301" y="3230029"/>
              <a:ext cx="116326" cy="116991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6617697" y="3224462"/>
              <a:ext cx="74033" cy="739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6668299" y="3084622"/>
              <a:ext cx="143413" cy="142998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7040044" y="3353750"/>
              <a:ext cx="49439" cy="4869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7614528" y="3054460"/>
              <a:ext cx="546234" cy="237720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7772814" y="3127164"/>
              <a:ext cx="60323" cy="120065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7979709" y="3186905"/>
              <a:ext cx="177979" cy="89903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4" name="Google Shape;2654;p34"/>
            <p:cNvGrpSpPr/>
            <p:nvPr/>
          </p:nvGrpSpPr>
          <p:grpSpPr>
            <a:xfrm>
              <a:off x="4210705" y="2640464"/>
              <a:ext cx="553629" cy="271123"/>
              <a:chOff x="4210705" y="2640464"/>
              <a:chExt cx="553629" cy="271123"/>
            </a:xfrm>
          </p:grpSpPr>
          <p:sp>
            <p:nvSpPr>
              <p:cNvPr id="2655" name="Google Shape;2655;p34"/>
              <p:cNvSpPr/>
              <p:nvPr/>
            </p:nvSpPr>
            <p:spPr>
              <a:xfrm>
                <a:off x="4210705" y="2640464"/>
                <a:ext cx="553629" cy="271123"/>
              </a:xfrm>
              <a:custGeom>
                <a:avLst/>
                <a:gdLst/>
                <a:ahLst/>
                <a:cxnLst/>
                <a:rect l="l" t="t" r="r" b="b"/>
                <a:pathLst>
                  <a:path w="6663" h="3263" extrusionOk="0">
                    <a:moveTo>
                      <a:pt x="3742" y="1"/>
                    </a:moveTo>
                    <a:cubicBezTo>
                      <a:pt x="2549" y="1"/>
                      <a:pt x="1578" y="934"/>
                      <a:pt x="1519" y="2113"/>
                    </a:cubicBezTo>
                    <a:cubicBezTo>
                      <a:pt x="1400" y="2069"/>
                      <a:pt x="1275" y="2046"/>
                      <a:pt x="1142" y="2046"/>
                    </a:cubicBezTo>
                    <a:cubicBezTo>
                      <a:pt x="511" y="2046"/>
                      <a:pt x="0" y="2551"/>
                      <a:pt x="0" y="3180"/>
                    </a:cubicBezTo>
                    <a:cubicBezTo>
                      <a:pt x="0" y="3209"/>
                      <a:pt x="0" y="3232"/>
                      <a:pt x="7" y="3262"/>
                    </a:cubicBezTo>
                    <a:lnTo>
                      <a:pt x="6610" y="3262"/>
                    </a:lnTo>
                    <a:cubicBezTo>
                      <a:pt x="6646" y="3164"/>
                      <a:pt x="6662" y="3061"/>
                      <a:pt x="6662" y="2951"/>
                    </a:cubicBezTo>
                    <a:cubicBezTo>
                      <a:pt x="6662" y="2520"/>
                      <a:pt x="6365" y="2165"/>
                      <a:pt x="5958" y="2076"/>
                    </a:cubicBezTo>
                    <a:cubicBezTo>
                      <a:pt x="5883" y="920"/>
                      <a:pt x="4921" y="1"/>
                      <a:pt x="3742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4527636" y="2731640"/>
                <a:ext cx="88740" cy="8874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68" extrusionOk="0">
                    <a:moveTo>
                      <a:pt x="534" y="0"/>
                    </a:moveTo>
                    <a:cubicBezTo>
                      <a:pt x="237" y="0"/>
                      <a:pt x="0" y="237"/>
                      <a:pt x="0" y="534"/>
                    </a:cubicBezTo>
                    <a:cubicBezTo>
                      <a:pt x="0" y="831"/>
                      <a:pt x="237" y="1067"/>
                      <a:pt x="534" y="1067"/>
                    </a:cubicBezTo>
                    <a:cubicBezTo>
                      <a:pt x="831" y="1067"/>
                      <a:pt x="1067" y="831"/>
                      <a:pt x="1067" y="534"/>
                    </a:cubicBezTo>
                    <a:cubicBezTo>
                      <a:pt x="1067" y="237"/>
                      <a:pt x="831" y="0"/>
                      <a:pt x="534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4471141" y="2722964"/>
                <a:ext cx="32737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2" y="0"/>
                    </a:moveTo>
                    <a:cubicBezTo>
                      <a:pt x="90" y="0"/>
                      <a:pt x="1" y="89"/>
                      <a:pt x="1" y="192"/>
                    </a:cubicBezTo>
                    <a:cubicBezTo>
                      <a:pt x="1" y="304"/>
                      <a:pt x="90" y="393"/>
                      <a:pt x="202" y="393"/>
                    </a:cubicBezTo>
                    <a:cubicBezTo>
                      <a:pt x="312" y="393"/>
                      <a:pt x="394" y="304"/>
                      <a:pt x="394" y="192"/>
                    </a:cubicBezTo>
                    <a:cubicBezTo>
                      <a:pt x="394" y="89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8" name="Google Shape;2658;p34"/>
            <p:cNvSpPr/>
            <p:nvPr/>
          </p:nvSpPr>
          <p:spPr>
            <a:xfrm>
              <a:off x="5074217" y="3494671"/>
              <a:ext cx="106023" cy="211963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9" name="Google Shape;2659;p34"/>
            <p:cNvGrpSpPr/>
            <p:nvPr/>
          </p:nvGrpSpPr>
          <p:grpSpPr>
            <a:xfrm>
              <a:off x="4281501" y="3120144"/>
              <a:ext cx="367777" cy="369040"/>
              <a:chOff x="4396276" y="3156781"/>
              <a:chExt cx="367777" cy="369040"/>
            </a:xfrm>
          </p:grpSpPr>
          <p:sp>
            <p:nvSpPr>
              <p:cNvPr id="2660" name="Google Shape;2660;p34"/>
              <p:cNvSpPr/>
              <p:nvPr/>
            </p:nvSpPr>
            <p:spPr>
              <a:xfrm>
                <a:off x="4396276" y="3156781"/>
                <a:ext cx="367777" cy="36904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4"/>
              <p:cNvSpPr/>
              <p:nvPr/>
            </p:nvSpPr>
            <p:spPr>
              <a:xfrm>
                <a:off x="4396276" y="3156781"/>
                <a:ext cx="183599" cy="36904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2" name="Google Shape;2662;p34"/>
            <p:cNvSpPr/>
            <p:nvPr/>
          </p:nvSpPr>
          <p:spPr>
            <a:xfrm>
              <a:off x="6747650" y="2916032"/>
              <a:ext cx="256831" cy="134855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6660904" y="2291777"/>
              <a:ext cx="256748" cy="134772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6210224" y="3088942"/>
              <a:ext cx="126214" cy="13502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6947066" y="2688199"/>
              <a:ext cx="410714" cy="215535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7108427" y="3034851"/>
              <a:ext cx="482670" cy="137348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3899474" y="4380650"/>
              <a:ext cx="2303416" cy="13254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3761424" y="4513100"/>
              <a:ext cx="2441468" cy="132449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6202081" y="4380659"/>
              <a:ext cx="2135247" cy="132529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6202081" y="4513105"/>
              <a:ext cx="2303421" cy="132445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6202081" y="4644138"/>
              <a:ext cx="1737080" cy="1413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6904690" y="3470159"/>
              <a:ext cx="152719" cy="920554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6904690" y="3470159"/>
              <a:ext cx="87411" cy="919142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6934270" y="3691843"/>
              <a:ext cx="108931" cy="54756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6927457" y="3816063"/>
              <a:ext cx="118902" cy="79600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34"/>
          <p:cNvGrpSpPr/>
          <p:nvPr/>
        </p:nvGrpSpPr>
        <p:grpSpPr>
          <a:xfrm>
            <a:off x="3830673" y="4479700"/>
            <a:ext cx="4529499" cy="124290"/>
            <a:chOff x="1492723" y="4512625"/>
            <a:chExt cx="4529499" cy="124290"/>
          </a:xfrm>
        </p:grpSpPr>
        <p:sp>
          <p:nvSpPr>
            <p:cNvPr id="2677" name="Google Shape;2677;p34"/>
            <p:cNvSpPr/>
            <p:nvPr/>
          </p:nvSpPr>
          <p:spPr>
            <a:xfrm>
              <a:off x="1492723" y="4514335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1679357" y="4513689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1866012" y="4513689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2056464" y="4513125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2240720" y="4515003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2431172" y="4513125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2617828" y="4513125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2806381" y="4513146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2988739" y="4513605"/>
              <a:ext cx="33814" cy="26114"/>
            </a:xfrm>
            <a:custGeom>
              <a:avLst/>
              <a:gdLst/>
              <a:ahLst/>
              <a:cxnLst/>
              <a:rect l="l" t="t" r="r" b="b"/>
              <a:pathLst>
                <a:path w="1621" h="1252" extrusionOk="0">
                  <a:moveTo>
                    <a:pt x="754" y="1"/>
                  </a:moveTo>
                  <a:cubicBezTo>
                    <a:pt x="297" y="92"/>
                    <a:pt x="0" y="480"/>
                    <a:pt x="183" y="845"/>
                  </a:cubicBezTo>
                  <a:cubicBezTo>
                    <a:pt x="282" y="1023"/>
                    <a:pt x="568" y="1251"/>
                    <a:pt x="776" y="1251"/>
                  </a:cubicBezTo>
                  <a:cubicBezTo>
                    <a:pt x="809" y="1251"/>
                    <a:pt x="840" y="1246"/>
                    <a:pt x="868" y="1233"/>
                  </a:cubicBezTo>
                  <a:cubicBezTo>
                    <a:pt x="1324" y="1233"/>
                    <a:pt x="1621" y="845"/>
                    <a:pt x="1438" y="389"/>
                  </a:cubicBezTo>
                  <a:cubicBezTo>
                    <a:pt x="1324" y="183"/>
                    <a:pt x="1050" y="92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3177293" y="4515003"/>
              <a:ext cx="33814" cy="26239"/>
            </a:xfrm>
            <a:custGeom>
              <a:avLst/>
              <a:gdLst/>
              <a:ahLst/>
              <a:cxnLst/>
              <a:rect l="l" t="t" r="r" b="b"/>
              <a:pathLst>
                <a:path w="1621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59" y="1166"/>
                    <a:pt x="1324" y="1075"/>
                    <a:pt x="1415" y="892"/>
                  </a:cubicBezTo>
                  <a:cubicBezTo>
                    <a:pt x="1621" y="413"/>
                    <a:pt x="1324" y="25"/>
                    <a:pt x="845" y="25"/>
                  </a:cubicBezTo>
                  <a:cubicBezTo>
                    <a:pt x="812" y="8"/>
                    <a:pt x="772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3367745" y="4513689"/>
              <a:ext cx="25720" cy="26406"/>
            </a:xfrm>
            <a:custGeom>
              <a:avLst/>
              <a:gdLst/>
              <a:ahLst/>
              <a:cxnLst/>
              <a:rect l="l" t="t" r="r" b="b"/>
              <a:pathLst>
                <a:path w="1233" h="1266" extrusionOk="0">
                  <a:moveTo>
                    <a:pt x="691" y="1"/>
                  </a:moveTo>
                  <a:cubicBezTo>
                    <a:pt x="565" y="1"/>
                    <a:pt x="424" y="31"/>
                    <a:pt x="274" y="88"/>
                  </a:cubicBezTo>
                  <a:cubicBezTo>
                    <a:pt x="92" y="179"/>
                    <a:pt x="0" y="567"/>
                    <a:pt x="0" y="750"/>
                  </a:cubicBezTo>
                  <a:cubicBezTo>
                    <a:pt x="125" y="1077"/>
                    <a:pt x="345" y="1266"/>
                    <a:pt x="596" y="1266"/>
                  </a:cubicBezTo>
                  <a:cubicBezTo>
                    <a:pt x="712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233" y="476"/>
                  </a:cubicBezTo>
                  <a:cubicBezTo>
                    <a:pt x="1170" y="147"/>
                    <a:pt x="967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3556298" y="4513125"/>
              <a:ext cx="27619" cy="27407"/>
            </a:xfrm>
            <a:custGeom>
              <a:avLst/>
              <a:gdLst/>
              <a:ahLst/>
              <a:cxnLst/>
              <a:rect l="l" t="t" r="r" b="b"/>
              <a:pathLst>
                <a:path w="1324" h="1314" extrusionOk="0">
                  <a:moveTo>
                    <a:pt x="663" y="1"/>
                  </a:moveTo>
                  <a:cubicBezTo>
                    <a:pt x="359" y="1"/>
                    <a:pt x="76" y="194"/>
                    <a:pt x="0" y="594"/>
                  </a:cubicBezTo>
                  <a:cubicBezTo>
                    <a:pt x="0" y="777"/>
                    <a:pt x="183" y="1256"/>
                    <a:pt x="365" y="1256"/>
                  </a:cubicBezTo>
                  <a:cubicBezTo>
                    <a:pt x="467" y="1295"/>
                    <a:pt x="561" y="1313"/>
                    <a:pt x="647" y="1313"/>
                  </a:cubicBezTo>
                  <a:cubicBezTo>
                    <a:pt x="966" y="1313"/>
                    <a:pt x="1180" y="1063"/>
                    <a:pt x="1324" y="686"/>
                  </a:cubicBezTo>
                  <a:cubicBezTo>
                    <a:pt x="1141" y="503"/>
                    <a:pt x="1050" y="115"/>
                    <a:pt x="845" y="24"/>
                  </a:cubicBezTo>
                  <a:cubicBezTo>
                    <a:pt x="784" y="9"/>
                    <a:pt x="723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3738656" y="4513605"/>
              <a:ext cx="33814" cy="27636"/>
            </a:xfrm>
            <a:custGeom>
              <a:avLst/>
              <a:gdLst/>
              <a:ahLst/>
              <a:cxnLst/>
              <a:rect l="l" t="t" r="r" b="b"/>
              <a:pathLst>
                <a:path w="1621" h="1325" extrusionOk="0">
                  <a:moveTo>
                    <a:pt x="662" y="1"/>
                  </a:moveTo>
                  <a:cubicBezTo>
                    <a:pt x="297" y="183"/>
                    <a:pt x="0" y="571"/>
                    <a:pt x="297" y="959"/>
                  </a:cubicBezTo>
                  <a:cubicBezTo>
                    <a:pt x="388" y="1142"/>
                    <a:pt x="753" y="1325"/>
                    <a:pt x="959" y="1325"/>
                  </a:cubicBezTo>
                  <a:cubicBezTo>
                    <a:pt x="1438" y="1142"/>
                    <a:pt x="1621" y="754"/>
                    <a:pt x="1324" y="389"/>
                  </a:cubicBezTo>
                  <a:cubicBezTo>
                    <a:pt x="1233" y="183"/>
                    <a:pt x="959" y="92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3931006" y="4514335"/>
              <a:ext cx="25741" cy="27365"/>
            </a:xfrm>
            <a:custGeom>
              <a:avLst/>
              <a:gdLst/>
              <a:ahLst/>
              <a:cxnLst/>
              <a:rect l="l" t="t" r="r" b="b"/>
              <a:pathLst>
                <a:path w="1234" h="1312" extrusionOk="0">
                  <a:moveTo>
                    <a:pt x="676" y="0"/>
                  </a:moveTo>
                  <a:cubicBezTo>
                    <a:pt x="587" y="0"/>
                    <a:pt x="490" y="18"/>
                    <a:pt x="389" y="57"/>
                  </a:cubicBezTo>
                  <a:cubicBezTo>
                    <a:pt x="206" y="57"/>
                    <a:pt x="92" y="445"/>
                    <a:pt x="1" y="628"/>
                  </a:cubicBezTo>
                  <a:cubicBezTo>
                    <a:pt x="1" y="1106"/>
                    <a:pt x="274" y="1312"/>
                    <a:pt x="645" y="1312"/>
                  </a:cubicBezTo>
                  <a:cubicBezTo>
                    <a:pt x="716" y="1312"/>
                    <a:pt x="791" y="1304"/>
                    <a:pt x="868" y="1290"/>
                  </a:cubicBezTo>
                  <a:cubicBezTo>
                    <a:pt x="1051" y="1198"/>
                    <a:pt x="1233" y="810"/>
                    <a:pt x="1233" y="628"/>
                  </a:cubicBezTo>
                  <a:cubicBezTo>
                    <a:pt x="1233" y="250"/>
                    <a:pt x="1007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4117662" y="4514022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1" y="460"/>
                  </a:cubicBezTo>
                  <a:cubicBezTo>
                    <a:pt x="0" y="643"/>
                    <a:pt x="183" y="1031"/>
                    <a:pt x="388" y="1213"/>
                  </a:cubicBezTo>
                  <a:cubicBezTo>
                    <a:pt x="485" y="1262"/>
                    <a:pt x="584" y="1284"/>
                    <a:pt x="680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0" y="72"/>
                  </a:cubicBezTo>
                  <a:cubicBezTo>
                    <a:pt x="947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4301918" y="4513605"/>
              <a:ext cx="33835" cy="27636"/>
            </a:xfrm>
            <a:custGeom>
              <a:avLst/>
              <a:gdLst/>
              <a:ahLst/>
              <a:cxnLst/>
              <a:rect l="l" t="t" r="r" b="b"/>
              <a:pathLst>
                <a:path w="1622" h="1325" extrusionOk="0">
                  <a:moveTo>
                    <a:pt x="685" y="1"/>
                  </a:moveTo>
                  <a:cubicBezTo>
                    <a:pt x="206" y="183"/>
                    <a:pt x="1" y="571"/>
                    <a:pt x="297" y="959"/>
                  </a:cubicBezTo>
                  <a:cubicBezTo>
                    <a:pt x="389" y="1142"/>
                    <a:pt x="777" y="1325"/>
                    <a:pt x="959" y="1325"/>
                  </a:cubicBezTo>
                  <a:cubicBezTo>
                    <a:pt x="1439" y="1142"/>
                    <a:pt x="1621" y="754"/>
                    <a:pt x="1347" y="389"/>
                  </a:cubicBezTo>
                  <a:cubicBezTo>
                    <a:pt x="1256" y="183"/>
                    <a:pt x="868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4490471" y="4515003"/>
              <a:ext cx="31916" cy="26239"/>
            </a:xfrm>
            <a:custGeom>
              <a:avLst/>
              <a:gdLst/>
              <a:ahLst/>
              <a:cxnLst/>
              <a:rect l="l" t="t" r="r" b="b"/>
              <a:pathLst>
                <a:path w="1530" h="1258" extrusionOk="0">
                  <a:moveTo>
                    <a:pt x="702" y="1"/>
                  </a:moveTo>
                  <a:cubicBezTo>
                    <a:pt x="450" y="1"/>
                    <a:pt x="206" y="154"/>
                    <a:pt x="206" y="322"/>
                  </a:cubicBezTo>
                  <a:cubicBezTo>
                    <a:pt x="0" y="778"/>
                    <a:pt x="297" y="1166"/>
                    <a:pt x="776" y="1258"/>
                  </a:cubicBezTo>
                  <a:cubicBezTo>
                    <a:pt x="959" y="1166"/>
                    <a:pt x="1347" y="1075"/>
                    <a:pt x="1438" y="892"/>
                  </a:cubicBezTo>
                  <a:cubicBezTo>
                    <a:pt x="1530" y="413"/>
                    <a:pt x="1347" y="25"/>
                    <a:pt x="868" y="25"/>
                  </a:cubicBezTo>
                  <a:cubicBezTo>
                    <a:pt x="814" y="8"/>
                    <a:pt x="758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4680923" y="4514022"/>
              <a:ext cx="28119" cy="26802"/>
            </a:xfrm>
            <a:custGeom>
              <a:avLst/>
              <a:gdLst/>
              <a:ahLst/>
              <a:cxnLst/>
              <a:rect l="l" t="t" r="r" b="b"/>
              <a:pathLst>
                <a:path w="1348" h="1285" extrusionOk="0">
                  <a:moveTo>
                    <a:pt x="658" y="1"/>
                  </a:moveTo>
                  <a:cubicBezTo>
                    <a:pt x="389" y="1"/>
                    <a:pt x="151" y="175"/>
                    <a:pt x="1" y="460"/>
                  </a:cubicBezTo>
                  <a:cubicBezTo>
                    <a:pt x="1" y="643"/>
                    <a:pt x="92" y="1031"/>
                    <a:pt x="297" y="1213"/>
                  </a:cubicBezTo>
                  <a:cubicBezTo>
                    <a:pt x="424" y="1262"/>
                    <a:pt x="537" y="1284"/>
                    <a:pt x="640" y="1284"/>
                  </a:cubicBezTo>
                  <a:cubicBezTo>
                    <a:pt x="924" y="1284"/>
                    <a:pt x="1129" y="1110"/>
                    <a:pt x="1347" y="825"/>
                  </a:cubicBezTo>
                  <a:cubicBezTo>
                    <a:pt x="1233" y="551"/>
                    <a:pt x="1142" y="163"/>
                    <a:pt x="959" y="72"/>
                  </a:cubicBezTo>
                  <a:cubicBezTo>
                    <a:pt x="856" y="24"/>
                    <a:pt x="755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4867579" y="4514335"/>
              <a:ext cx="27619" cy="27365"/>
            </a:xfrm>
            <a:custGeom>
              <a:avLst/>
              <a:gdLst/>
              <a:ahLst/>
              <a:cxnLst/>
              <a:rect l="l" t="t" r="r" b="b"/>
              <a:pathLst>
                <a:path w="1324" h="1312" extrusionOk="0">
                  <a:moveTo>
                    <a:pt x="667" y="0"/>
                  </a:moveTo>
                  <a:cubicBezTo>
                    <a:pt x="579" y="0"/>
                    <a:pt x="485" y="18"/>
                    <a:pt x="388" y="57"/>
                  </a:cubicBezTo>
                  <a:cubicBezTo>
                    <a:pt x="183" y="57"/>
                    <a:pt x="183" y="445"/>
                    <a:pt x="0" y="628"/>
                  </a:cubicBezTo>
                  <a:cubicBezTo>
                    <a:pt x="77" y="1106"/>
                    <a:pt x="362" y="1312"/>
                    <a:pt x="735" y="1312"/>
                  </a:cubicBezTo>
                  <a:cubicBezTo>
                    <a:pt x="806" y="1312"/>
                    <a:pt x="881" y="1304"/>
                    <a:pt x="959" y="1290"/>
                  </a:cubicBezTo>
                  <a:cubicBezTo>
                    <a:pt x="1141" y="1198"/>
                    <a:pt x="1324" y="810"/>
                    <a:pt x="1324" y="628"/>
                  </a:cubicBezTo>
                  <a:cubicBezTo>
                    <a:pt x="1252" y="250"/>
                    <a:pt x="996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5051835" y="4513605"/>
              <a:ext cx="33835" cy="27636"/>
            </a:xfrm>
            <a:custGeom>
              <a:avLst/>
              <a:gdLst/>
              <a:ahLst/>
              <a:cxnLst/>
              <a:rect l="l" t="t" r="r" b="b"/>
              <a:pathLst>
                <a:path w="1622" h="1325" extrusionOk="0">
                  <a:moveTo>
                    <a:pt x="685" y="1"/>
                  </a:moveTo>
                  <a:cubicBezTo>
                    <a:pt x="206" y="183"/>
                    <a:pt x="0" y="571"/>
                    <a:pt x="297" y="959"/>
                  </a:cubicBezTo>
                  <a:cubicBezTo>
                    <a:pt x="388" y="1142"/>
                    <a:pt x="776" y="1325"/>
                    <a:pt x="959" y="1325"/>
                  </a:cubicBezTo>
                  <a:cubicBezTo>
                    <a:pt x="1438" y="1142"/>
                    <a:pt x="1621" y="754"/>
                    <a:pt x="1347" y="389"/>
                  </a:cubicBezTo>
                  <a:cubicBezTo>
                    <a:pt x="1256" y="183"/>
                    <a:pt x="868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5242287" y="4512625"/>
              <a:ext cx="28119" cy="27469"/>
            </a:xfrm>
            <a:custGeom>
              <a:avLst/>
              <a:gdLst/>
              <a:ahLst/>
              <a:cxnLst/>
              <a:rect l="l" t="t" r="r" b="b"/>
              <a:pathLst>
                <a:path w="1348" h="1317" extrusionOk="0">
                  <a:moveTo>
                    <a:pt x="748" y="1"/>
                  </a:moveTo>
                  <a:cubicBezTo>
                    <a:pt x="633" y="1"/>
                    <a:pt x="512" y="44"/>
                    <a:pt x="389" y="139"/>
                  </a:cubicBezTo>
                  <a:cubicBezTo>
                    <a:pt x="206" y="230"/>
                    <a:pt x="1" y="618"/>
                    <a:pt x="115" y="801"/>
                  </a:cubicBezTo>
                  <a:cubicBezTo>
                    <a:pt x="177" y="1128"/>
                    <a:pt x="367" y="1317"/>
                    <a:pt x="633" y="1317"/>
                  </a:cubicBezTo>
                  <a:cubicBezTo>
                    <a:pt x="757" y="1317"/>
                    <a:pt x="898" y="1276"/>
                    <a:pt x="1051" y="1189"/>
                  </a:cubicBezTo>
                  <a:cubicBezTo>
                    <a:pt x="1256" y="1098"/>
                    <a:pt x="1256" y="710"/>
                    <a:pt x="1347" y="527"/>
                  </a:cubicBezTo>
                  <a:cubicBezTo>
                    <a:pt x="1207" y="200"/>
                    <a:pt x="993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5430840" y="4514335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76" y="0"/>
                  </a:moveTo>
                  <a:cubicBezTo>
                    <a:pt x="587" y="0"/>
                    <a:pt x="490" y="18"/>
                    <a:pt x="388" y="57"/>
                  </a:cubicBezTo>
                  <a:cubicBezTo>
                    <a:pt x="206" y="57"/>
                    <a:pt x="92" y="445"/>
                    <a:pt x="0" y="628"/>
                  </a:cubicBezTo>
                  <a:cubicBezTo>
                    <a:pt x="77" y="1106"/>
                    <a:pt x="362" y="1312"/>
                    <a:pt x="681" y="1312"/>
                  </a:cubicBezTo>
                  <a:cubicBezTo>
                    <a:pt x="743" y="1312"/>
                    <a:pt x="805" y="1304"/>
                    <a:pt x="868" y="1290"/>
                  </a:cubicBezTo>
                  <a:cubicBezTo>
                    <a:pt x="1050" y="1198"/>
                    <a:pt x="1233" y="810"/>
                    <a:pt x="1233" y="628"/>
                  </a:cubicBezTo>
                  <a:cubicBezTo>
                    <a:pt x="1233" y="250"/>
                    <a:pt x="1006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5619394" y="4513146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604" y="0"/>
                  </a:moveTo>
                  <a:cubicBezTo>
                    <a:pt x="537" y="0"/>
                    <a:pt x="466" y="8"/>
                    <a:pt x="388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41" y="1312"/>
                    <a:pt x="577" y="1312"/>
                  </a:cubicBezTo>
                  <a:cubicBezTo>
                    <a:pt x="668" y="1312"/>
                    <a:pt x="766" y="1294"/>
                    <a:pt x="868" y="1255"/>
                  </a:cubicBezTo>
                  <a:cubicBezTo>
                    <a:pt x="1050" y="1255"/>
                    <a:pt x="1141" y="867"/>
                    <a:pt x="1233" y="685"/>
                  </a:cubicBezTo>
                  <a:cubicBezTo>
                    <a:pt x="1156" y="206"/>
                    <a:pt x="951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5801752" y="4513605"/>
              <a:ext cx="33814" cy="27636"/>
            </a:xfrm>
            <a:custGeom>
              <a:avLst/>
              <a:gdLst/>
              <a:ahLst/>
              <a:cxnLst/>
              <a:rect l="l" t="t" r="r" b="b"/>
              <a:pathLst>
                <a:path w="1621" h="1325" extrusionOk="0">
                  <a:moveTo>
                    <a:pt x="685" y="1"/>
                  </a:moveTo>
                  <a:cubicBezTo>
                    <a:pt x="206" y="183"/>
                    <a:pt x="0" y="571"/>
                    <a:pt x="297" y="959"/>
                  </a:cubicBezTo>
                  <a:cubicBezTo>
                    <a:pt x="388" y="1142"/>
                    <a:pt x="776" y="1325"/>
                    <a:pt x="959" y="1325"/>
                  </a:cubicBezTo>
                  <a:cubicBezTo>
                    <a:pt x="1438" y="1142"/>
                    <a:pt x="1621" y="754"/>
                    <a:pt x="1347" y="389"/>
                  </a:cubicBezTo>
                  <a:cubicBezTo>
                    <a:pt x="1256" y="183"/>
                    <a:pt x="959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5990305" y="4513605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662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776" y="1325"/>
                    <a:pt x="959" y="1325"/>
                  </a:cubicBezTo>
                  <a:cubicBezTo>
                    <a:pt x="1347" y="1142"/>
                    <a:pt x="1529" y="754"/>
                    <a:pt x="1347" y="389"/>
                  </a:cubicBezTo>
                  <a:cubicBezTo>
                    <a:pt x="1233" y="183"/>
                    <a:pt x="867" y="92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1582233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1770786" y="4605524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1956941" y="4606546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2143596" y="4606546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2332150" y="4606567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2520703" y="4605754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2706858" y="4605524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2895412" y="4606922"/>
              <a:ext cx="33835" cy="29993"/>
            </a:xfrm>
            <a:custGeom>
              <a:avLst/>
              <a:gdLst/>
              <a:ahLst/>
              <a:cxnLst/>
              <a:rect l="l" t="t" r="r" b="b"/>
              <a:pathLst>
                <a:path w="1622" h="1438" extrusionOk="0">
                  <a:moveTo>
                    <a:pt x="777" y="0"/>
                  </a:moveTo>
                  <a:cubicBezTo>
                    <a:pt x="297" y="92"/>
                    <a:pt x="1" y="366"/>
                    <a:pt x="92" y="571"/>
                  </a:cubicBezTo>
                  <a:cubicBezTo>
                    <a:pt x="266" y="1208"/>
                    <a:pt x="554" y="1437"/>
                    <a:pt x="874" y="1437"/>
                  </a:cubicBezTo>
                  <a:cubicBezTo>
                    <a:pt x="932" y="1437"/>
                    <a:pt x="991" y="1430"/>
                    <a:pt x="1051" y="1416"/>
                  </a:cubicBezTo>
                  <a:cubicBezTo>
                    <a:pt x="1530" y="1233"/>
                    <a:pt x="1621" y="754"/>
                    <a:pt x="1439" y="366"/>
                  </a:cubicBezTo>
                  <a:cubicBezTo>
                    <a:pt x="1347" y="183"/>
                    <a:pt x="959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3083965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4" y="1"/>
                  </a:moveTo>
                  <a:cubicBezTo>
                    <a:pt x="374" y="1"/>
                    <a:pt x="166" y="314"/>
                    <a:pt x="92" y="628"/>
                  </a:cubicBezTo>
                  <a:cubicBezTo>
                    <a:pt x="0" y="1199"/>
                    <a:pt x="297" y="1381"/>
                    <a:pt x="754" y="1473"/>
                  </a:cubicBezTo>
                  <a:cubicBezTo>
                    <a:pt x="1233" y="1381"/>
                    <a:pt x="1621" y="1199"/>
                    <a:pt x="1438" y="628"/>
                  </a:cubicBezTo>
                  <a:cubicBezTo>
                    <a:pt x="1438" y="423"/>
                    <a:pt x="1142" y="149"/>
                    <a:pt x="959" y="57"/>
                  </a:cubicBezTo>
                  <a:cubicBezTo>
                    <a:pt x="867" y="18"/>
                    <a:pt x="782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3272519" y="4606546"/>
              <a:ext cx="31916" cy="29451"/>
            </a:xfrm>
            <a:custGeom>
              <a:avLst/>
              <a:gdLst/>
              <a:ahLst/>
              <a:cxnLst/>
              <a:rect l="l" t="t" r="r" b="b"/>
              <a:pathLst>
                <a:path w="1530" h="1412" extrusionOk="0">
                  <a:moveTo>
                    <a:pt x="579" y="1"/>
                  </a:moveTo>
                  <a:cubicBezTo>
                    <a:pt x="208" y="1"/>
                    <a:pt x="0" y="263"/>
                    <a:pt x="0" y="680"/>
                  </a:cubicBezTo>
                  <a:cubicBezTo>
                    <a:pt x="0" y="954"/>
                    <a:pt x="183" y="1342"/>
                    <a:pt x="388" y="1342"/>
                  </a:cubicBezTo>
                  <a:cubicBezTo>
                    <a:pt x="505" y="1389"/>
                    <a:pt x="618" y="1412"/>
                    <a:pt x="723" y="1412"/>
                  </a:cubicBezTo>
                  <a:cubicBezTo>
                    <a:pt x="1030" y="1412"/>
                    <a:pt x="1280" y="1219"/>
                    <a:pt x="1415" y="863"/>
                  </a:cubicBezTo>
                  <a:cubicBezTo>
                    <a:pt x="1530" y="384"/>
                    <a:pt x="1233" y="110"/>
                    <a:pt x="753" y="18"/>
                  </a:cubicBezTo>
                  <a:cubicBezTo>
                    <a:pt x="692" y="7"/>
                    <a:pt x="634" y="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3456775" y="4606922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85" y="0"/>
                    <a:pt x="389" y="183"/>
                    <a:pt x="297" y="366"/>
                  </a:cubicBezTo>
                  <a:cubicBezTo>
                    <a:pt x="1" y="754"/>
                    <a:pt x="206" y="1233"/>
                    <a:pt x="685" y="1324"/>
                  </a:cubicBezTo>
                  <a:cubicBezTo>
                    <a:pt x="765" y="1364"/>
                    <a:pt x="846" y="1382"/>
                    <a:pt x="925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439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3645329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1008" y="0"/>
                  </a:moveTo>
                  <a:cubicBezTo>
                    <a:pt x="939" y="0"/>
                    <a:pt x="862" y="18"/>
                    <a:pt x="777" y="56"/>
                  </a:cubicBezTo>
                  <a:cubicBezTo>
                    <a:pt x="480" y="56"/>
                    <a:pt x="206" y="330"/>
                    <a:pt x="206" y="536"/>
                  </a:cubicBezTo>
                  <a:cubicBezTo>
                    <a:pt x="0" y="992"/>
                    <a:pt x="297" y="1380"/>
                    <a:pt x="777" y="1380"/>
                  </a:cubicBezTo>
                  <a:cubicBezTo>
                    <a:pt x="835" y="1392"/>
                    <a:pt x="891" y="1398"/>
                    <a:pt x="944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56" y="329"/>
                    <a:pt x="1306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3835780" y="4606546"/>
              <a:ext cx="31916" cy="29451"/>
            </a:xfrm>
            <a:custGeom>
              <a:avLst/>
              <a:gdLst/>
              <a:ahLst/>
              <a:cxnLst/>
              <a:rect l="l" t="t" r="r" b="b"/>
              <a:pathLst>
                <a:path w="1530" h="1412" extrusionOk="0">
                  <a:moveTo>
                    <a:pt x="574" y="1"/>
                  </a:moveTo>
                  <a:cubicBezTo>
                    <a:pt x="157" y="1"/>
                    <a:pt x="1" y="263"/>
                    <a:pt x="1" y="680"/>
                  </a:cubicBezTo>
                  <a:cubicBezTo>
                    <a:pt x="1" y="954"/>
                    <a:pt x="206" y="1342"/>
                    <a:pt x="389" y="1342"/>
                  </a:cubicBezTo>
                  <a:cubicBezTo>
                    <a:pt x="511" y="1389"/>
                    <a:pt x="627" y="1412"/>
                    <a:pt x="732" y="1412"/>
                  </a:cubicBezTo>
                  <a:cubicBezTo>
                    <a:pt x="1039" y="1412"/>
                    <a:pt x="1262" y="1219"/>
                    <a:pt x="1347" y="863"/>
                  </a:cubicBezTo>
                  <a:cubicBezTo>
                    <a:pt x="1530" y="384"/>
                    <a:pt x="1142" y="110"/>
                    <a:pt x="777" y="18"/>
                  </a:cubicBezTo>
                  <a:cubicBezTo>
                    <a:pt x="703" y="7"/>
                    <a:pt x="636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4020517" y="4606922"/>
              <a:ext cx="35733" cy="29993"/>
            </a:xfrm>
            <a:custGeom>
              <a:avLst/>
              <a:gdLst/>
              <a:ahLst/>
              <a:cxnLst/>
              <a:rect l="l" t="t" r="r" b="b"/>
              <a:pathLst>
                <a:path w="1713" h="1438" extrusionOk="0">
                  <a:moveTo>
                    <a:pt x="754" y="0"/>
                  </a:moveTo>
                  <a:cubicBezTo>
                    <a:pt x="275" y="92"/>
                    <a:pt x="1" y="366"/>
                    <a:pt x="92" y="571"/>
                  </a:cubicBezTo>
                  <a:cubicBezTo>
                    <a:pt x="247" y="1208"/>
                    <a:pt x="548" y="1437"/>
                    <a:pt x="928" y="1437"/>
                  </a:cubicBezTo>
                  <a:cubicBezTo>
                    <a:pt x="997" y="1437"/>
                    <a:pt x="1068" y="1430"/>
                    <a:pt x="1142" y="1416"/>
                  </a:cubicBezTo>
                  <a:cubicBezTo>
                    <a:pt x="1507" y="1233"/>
                    <a:pt x="1713" y="754"/>
                    <a:pt x="1416" y="366"/>
                  </a:cubicBezTo>
                  <a:cubicBezTo>
                    <a:pt x="1325" y="183"/>
                    <a:pt x="93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209070" y="4606922"/>
              <a:ext cx="33355" cy="29993"/>
            </a:xfrm>
            <a:custGeom>
              <a:avLst/>
              <a:gdLst/>
              <a:ahLst/>
              <a:cxnLst/>
              <a:rect l="l" t="t" r="r" b="b"/>
              <a:pathLst>
                <a:path w="1599" h="1438" extrusionOk="0">
                  <a:moveTo>
                    <a:pt x="754" y="0"/>
                  </a:moveTo>
                  <a:cubicBezTo>
                    <a:pt x="275" y="92"/>
                    <a:pt x="1" y="366"/>
                    <a:pt x="1" y="571"/>
                  </a:cubicBezTo>
                  <a:cubicBezTo>
                    <a:pt x="232" y="1208"/>
                    <a:pt x="546" y="1437"/>
                    <a:pt x="858" y="1437"/>
                  </a:cubicBezTo>
                  <a:cubicBezTo>
                    <a:pt x="915" y="1437"/>
                    <a:pt x="972" y="1430"/>
                    <a:pt x="1028" y="1416"/>
                  </a:cubicBezTo>
                  <a:cubicBezTo>
                    <a:pt x="1416" y="1233"/>
                    <a:pt x="1598" y="754"/>
                    <a:pt x="1416" y="366"/>
                  </a:cubicBezTo>
                  <a:cubicBezTo>
                    <a:pt x="1324" y="183"/>
                    <a:pt x="93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395246" y="4606922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868" y="0"/>
                  </a:moveTo>
                  <a:cubicBezTo>
                    <a:pt x="662" y="0"/>
                    <a:pt x="297" y="183"/>
                    <a:pt x="206" y="366"/>
                  </a:cubicBezTo>
                  <a:cubicBezTo>
                    <a:pt x="0" y="754"/>
                    <a:pt x="206" y="1233"/>
                    <a:pt x="571" y="1324"/>
                  </a:cubicBezTo>
                  <a:cubicBezTo>
                    <a:pt x="675" y="1364"/>
                    <a:pt x="775" y="1382"/>
                    <a:pt x="869" y="1382"/>
                  </a:cubicBezTo>
                  <a:cubicBezTo>
                    <a:pt x="1205" y="1382"/>
                    <a:pt x="1458" y="1148"/>
                    <a:pt x="1530" y="845"/>
                  </a:cubicBezTo>
                  <a:cubicBezTo>
                    <a:pt x="1712" y="274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583799" y="4606922"/>
              <a:ext cx="33814" cy="29993"/>
            </a:xfrm>
            <a:custGeom>
              <a:avLst/>
              <a:gdLst/>
              <a:ahLst/>
              <a:cxnLst/>
              <a:rect l="l" t="t" r="r" b="b"/>
              <a:pathLst>
                <a:path w="1621" h="1438" extrusionOk="0">
                  <a:moveTo>
                    <a:pt x="753" y="0"/>
                  </a:moveTo>
                  <a:cubicBezTo>
                    <a:pt x="297" y="92"/>
                    <a:pt x="0" y="366"/>
                    <a:pt x="0" y="571"/>
                  </a:cubicBezTo>
                  <a:cubicBezTo>
                    <a:pt x="251" y="1208"/>
                    <a:pt x="551" y="1437"/>
                    <a:pt x="873" y="1437"/>
                  </a:cubicBezTo>
                  <a:cubicBezTo>
                    <a:pt x="931" y="1437"/>
                    <a:pt x="990" y="1430"/>
                    <a:pt x="1050" y="1416"/>
                  </a:cubicBezTo>
                  <a:cubicBezTo>
                    <a:pt x="1438" y="1233"/>
                    <a:pt x="1621" y="754"/>
                    <a:pt x="1438" y="366"/>
                  </a:cubicBezTo>
                  <a:cubicBezTo>
                    <a:pt x="1324" y="183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772332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697" y="1"/>
                  </a:moveTo>
                  <a:cubicBezTo>
                    <a:pt x="346" y="1"/>
                    <a:pt x="92" y="314"/>
                    <a:pt x="92" y="628"/>
                  </a:cubicBezTo>
                  <a:cubicBezTo>
                    <a:pt x="1" y="1199"/>
                    <a:pt x="275" y="1381"/>
                    <a:pt x="754" y="1473"/>
                  </a:cubicBezTo>
                  <a:cubicBezTo>
                    <a:pt x="1234" y="1381"/>
                    <a:pt x="1622" y="1199"/>
                    <a:pt x="1416" y="628"/>
                  </a:cubicBezTo>
                  <a:cubicBezTo>
                    <a:pt x="1416" y="423"/>
                    <a:pt x="1142" y="149"/>
                    <a:pt x="960" y="57"/>
                  </a:cubicBezTo>
                  <a:cubicBezTo>
                    <a:pt x="868" y="18"/>
                    <a:pt x="779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4958987" y="4606922"/>
              <a:ext cx="33355" cy="29993"/>
            </a:xfrm>
            <a:custGeom>
              <a:avLst/>
              <a:gdLst/>
              <a:ahLst/>
              <a:cxnLst/>
              <a:rect l="l" t="t" r="r" b="b"/>
              <a:pathLst>
                <a:path w="1599" h="1438" extrusionOk="0">
                  <a:moveTo>
                    <a:pt x="754" y="0"/>
                  </a:moveTo>
                  <a:cubicBezTo>
                    <a:pt x="274" y="92"/>
                    <a:pt x="0" y="366"/>
                    <a:pt x="0" y="571"/>
                  </a:cubicBezTo>
                  <a:cubicBezTo>
                    <a:pt x="232" y="1208"/>
                    <a:pt x="546" y="1437"/>
                    <a:pt x="858" y="1437"/>
                  </a:cubicBezTo>
                  <a:cubicBezTo>
                    <a:pt x="915" y="1437"/>
                    <a:pt x="971" y="1430"/>
                    <a:pt x="1028" y="1416"/>
                  </a:cubicBezTo>
                  <a:cubicBezTo>
                    <a:pt x="1507" y="1233"/>
                    <a:pt x="1598" y="754"/>
                    <a:pt x="1416" y="366"/>
                  </a:cubicBezTo>
                  <a:cubicBezTo>
                    <a:pt x="1324" y="183"/>
                    <a:pt x="93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5147061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6" y="1"/>
                  </a:moveTo>
                  <a:cubicBezTo>
                    <a:pt x="382" y="1"/>
                    <a:pt x="188" y="314"/>
                    <a:pt x="115" y="628"/>
                  </a:cubicBezTo>
                  <a:cubicBezTo>
                    <a:pt x="0" y="1199"/>
                    <a:pt x="297" y="1381"/>
                    <a:pt x="777" y="1473"/>
                  </a:cubicBezTo>
                  <a:cubicBezTo>
                    <a:pt x="1256" y="1381"/>
                    <a:pt x="1621" y="1199"/>
                    <a:pt x="1438" y="628"/>
                  </a:cubicBezTo>
                  <a:cubicBezTo>
                    <a:pt x="1438" y="423"/>
                    <a:pt x="1142" y="149"/>
                    <a:pt x="959" y="57"/>
                  </a:cubicBezTo>
                  <a:cubicBezTo>
                    <a:pt x="867" y="18"/>
                    <a:pt x="783" y="1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5333716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47" y="0"/>
                  </a:moveTo>
                  <a:cubicBezTo>
                    <a:pt x="864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97" y="1380"/>
                    <a:pt x="753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29" y="1136"/>
                    <a:pt x="1529" y="718"/>
                  </a:cubicBezTo>
                  <a:cubicBezTo>
                    <a:pt x="1455" y="329"/>
                    <a:pt x="1306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5522249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4" y="1"/>
                  </a:moveTo>
                  <a:cubicBezTo>
                    <a:pt x="374" y="1"/>
                    <a:pt x="166" y="314"/>
                    <a:pt x="92" y="628"/>
                  </a:cubicBezTo>
                  <a:cubicBezTo>
                    <a:pt x="1" y="1199"/>
                    <a:pt x="275" y="1381"/>
                    <a:pt x="754" y="1473"/>
                  </a:cubicBezTo>
                  <a:cubicBezTo>
                    <a:pt x="1233" y="1381"/>
                    <a:pt x="1621" y="1199"/>
                    <a:pt x="1416" y="628"/>
                  </a:cubicBezTo>
                  <a:cubicBezTo>
                    <a:pt x="1416" y="423"/>
                    <a:pt x="1142" y="149"/>
                    <a:pt x="959" y="57"/>
                  </a:cubicBezTo>
                  <a:cubicBezTo>
                    <a:pt x="868" y="18"/>
                    <a:pt x="783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5708904" y="4605524"/>
              <a:ext cx="33355" cy="29034"/>
            </a:xfrm>
            <a:custGeom>
              <a:avLst/>
              <a:gdLst/>
              <a:ahLst/>
              <a:cxnLst/>
              <a:rect l="l" t="t" r="r" b="b"/>
              <a:pathLst>
                <a:path w="1599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183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598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5895080" y="4605754"/>
              <a:ext cx="33814" cy="29159"/>
            </a:xfrm>
            <a:custGeom>
              <a:avLst/>
              <a:gdLst/>
              <a:ahLst/>
              <a:cxnLst/>
              <a:rect l="l" t="t" r="r" b="b"/>
              <a:pathLst>
                <a:path w="1621" h="1398" extrusionOk="0">
                  <a:moveTo>
                    <a:pt x="1059" y="0"/>
                  </a:moveTo>
                  <a:cubicBezTo>
                    <a:pt x="977" y="0"/>
                    <a:pt x="883" y="18"/>
                    <a:pt x="776" y="56"/>
                  </a:cubicBezTo>
                  <a:cubicBezTo>
                    <a:pt x="571" y="56"/>
                    <a:pt x="297" y="330"/>
                    <a:pt x="205" y="536"/>
                  </a:cubicBezTo>
                  <a:cubicBezTo>
                    <a:pt x="0" y="992"/>
                    <a:pt x="388" y="1380"/>
                    <a:pt x="776" y="1380"/>
                  </a:cubicBezTo>
                  <a:cubicBezTo>
                    <a:pt x="849" y="1392"/>
                    <a:pt x="916" y="1398"/>
                    <a:pt x="978" y="1398"/>
                  </a:cubicBezTo>
                  <a:cubicBezTo>
                    <a:pt x="1392" y="1398"/>
                    <a:pt x="1541" y="1136"/>
                    <a:pt x="1621" y="718"/>
                  </a:cubicBezTo>
                  <a:cubicBezTo>
                    <a:pt x="1547" y="329"/>
                    <a:pt x="1412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4" name="Google Shape;4274;p43"/>
          <p:cNvSpPr txBox="1">
            <a:spLocks noGrp="1"/>
          </p:cNvSpPr>
          <p:nvPr>
            <p:ph type="title"/>
          </p:nvPr>
        </p:nvSpPr>
        <p:spPr>
          <a:xfrm>
            <a:off x="375675" y="445025"/>
            <a:ext cx="84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Error Comparison</a:t>
            </a:r>
            <a:endParaRPr/>
          </a:p>
        </p:txBody>
      </p:sp>
      <p:pic>
        <p:nvPicPr>
          <p:cNvPr id="4275" name="Google Shape;4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00" y="1311100"/>
            <a:ext cx="6626898" cy="33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" name="Google Shape;4280;p44"/>
          <p:cNvSpPr/>
          <p:nvPr/>
        </p:nvSpPr>
        <p:spPr>
          <a:xfrm>
            <a:off x="6715600" y="739628"/>
            <a:ext cx="3611700" cy="4417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1" name="Google Shape;4281;p44"/>
          <p:cNvSpPr txBox="1">
            <a:spLocks noGrp="1"/>
          </p:cNvSpPr>
          <p:nvPr>
            <p:ph type="title"/>
          </p:nvPr>
        </p:nvSpPr>
        <p:spPr>
          <a:xfrm>
            <a:off x="471500" y="2287075"/>
            <a:ext cx="45414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1"/>
                </a:solidFill>
              </a:rPr>
              <a:t>Environmental benefits</a:t>
            </a:r>
            <a:endParaRPr sz="4400"/>
          </a:p>
        </p:txBody>
      </p:sp>
      <p:sp>
        <p:nvSpPr>
          <p:cNvPr id="4282" name="Google Shape;4282;p44"/>
          <p:cNvSpPr txBox="1">
            <a:spLocks noGrp="1"/>
          </p:cNvSpPr>
          <p:nvPr>
            <p:ph type="title" idx="2"/>
          </p:nvPr>
        </p:nvSpPr>
        <p:spPr>
          <a:xfrm>
            <a:off x="720000" y="867325"/>
            <a:ext cx="148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283" name="Google Shape;4283;p44"/>
          <p:cNvGrpSpPr/>
          <p:nvPr/>
        </p:nvGrpSpPr>
        <p:grpSpPr>
          <a:xfrm>
            <a:off x="4815809" y="1231579"/>
            <a:ext cx="3760350" cy="2993849"/>
            <a:chOff x="4570602" y="770013"/>
            <a:chExt cx="4251385" cy="3384793"/>
          </a:xfrm>
        </p:grpSpPr>
        <p:sp>
          <p:nvSpPr>
            <p:cNvPr id="4284" name="Google Shape;4284;p44"/>
            <p:cNvSpPr/>
            <p:nvPr/>
          </p:nvSpPr>
          <p:spPr>
            <a:xfrm>
              <a:off x="6729050" y="3130136"/>
              <a:ext cx="1375116" cy="1024669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4"/>
            <p:cNvSpPr/>
            <p:nvPr/>
          </p:nvSpPr>
          <p:spPr>
            <a:xfrm>
              <a:off x="5381966" y="3130136"/>
              <a:ext cx="1347688" cy="1024140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4"/>
            <p:cNvSpPr/>
            <p:nvPr/>
          </p:nvSpPr>
          <p:spPr>
            <a:xfrm>
              <a:off x="5198280" y="2452665"/>
              <a:ext cx="34153" cy="21459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7" name="Google Shape;4287;p44"/>
            <p:cNvGrpSpPr/>
            <p:nvPr/>
          </p:nvGrpSpPr>
          <p:grpSpPr>
            <a:xfrm>
              <a:off x="4570602" y="2237589"/>
              <a:ext cx="690475" cy="300836"/>
              <a:chOff x="4570602" y="2237589"/>
              <a:chExt cx="690475" cy="300836"/>
            </a:xfrm>
          </p:grpSpPr>
          <p:sp>
            <p:nvSpPr>
              <p:cNvPr id="4288" name="Google Shape;4288;p44"/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44"/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44"/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91" name="Google Shape;4291;p44"/>
            <p:cNvSpPr/>
            <p:nvPr/>
          </p:nvSpPr>
          <p:spPr>
            <a:xfrm>
              <a:off x="5516525" y="1327946"/>
              <a:ext cx="814774" cy="35460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4"/>
            <p:cNvSpPr/>
            <p:nvPr/>
          </p:nvSpPr>
          <p:spPr>
            <a:xfrm>
              <a:off x="5983828" y="1437873"/>
              <a:ext cx="89579" cy="179249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4"/>
            <p:cNvSpPr/>
            <p:nvPr/>
          </p:nvSpPr>
          <p:spPr>
            <a:xfrm>
              <a:off x="5526511" y="1542950"/>
              <a:ext cx="254474" cy="129801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4"/>
            <p:cNvSpPr/>
            <p:nvPr/>
          </p:nvSpPr>
          <p:spPr>
            <a:xfrm>
              <a:off x="6729579" y="3391121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4"/>
            <p:cNvSpPr/>
            <p:nvPr/>
          </p:nvSpPr>
          <p:spPr>
            <a:xfrm>
              <a:off x="6729579" y="3429656"/>
              <a:ext cx="76" cy="400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4"/>
            <p:cNvSpPr/>
            <p:nvPr/>
          </p:nvSpPr>
          <p:spPr>
            <a:xfrm>
              <a:off x="6729579" y="3410086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4"/>
            <p:cNvSpPr/>
            <p:nvPr/>
          </p:nvSpPr>
          <p:spPr>
            <a:xfrm>
              <a:off x="6729579" y="3448773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4"/>
            <p:cNvSpPr/>
            <p:nvPr/>
          </p:nvSpPr>
          <p:spPr>
            <a:xfrm>
              <a:off x="6730108" y="3429656"/>
              <a:ext cx="416109" cy="43749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4"/>
            <p:cNvSpPr/>
            <p:nvPr/>
          </p:nvSpPr>
          <p:spPr>
            <a:xfrm>
              <a:off x="6729579" y="3468419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4"/>
            <p:cNvSpPr/>
            <p:nvPr/>
          </p:nvSpPr>
          <p:spPr>
            <a:xfrm>
              <a:off x="7073981" y="3741568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4"/>
            <p:cNvSpPr/>
            <p:nvPr/>
          </p:nvSpPr>
          <p:spPr>
            <a:xfrm>
              <a:off x="7073981" y="3761214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4"/>
            <p:cNvSpPr/>
            <p:nvPr/>
          </p:nvSpPr>
          <p:spPr>
            <a:xfrm>
              <a:off x="7073981" y="3780255"/>
              <a:ext cx="417167" cy="43749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4"/>
            <p:cNvSpPr/>
            <p:nvPr/>
          </p:nvSpPr>
          <p:spPr>
            <a:xfrm>
              <a:off x="6315812" y="3391121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4"/>
            <p:cNvSpPr/>
            <p:nvPr/>
          </p:nvSpPr>
          <p:spPr>
            <a:xfrm>
              <a:off x="6729579" y="3429656"/>
              <a:ext cx="76" cy="188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4"/>
            <p:cNvSpPr/>
            <p:nvPr/>
          </p:nvSpPr>
          <p:spPr>
            <a:xfrm>
              <a:off x="6729050" y="3429656"/>
              <a:ext cx="604" cy="2947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4"/>
            <p:cNvSpPr/>
            <p:nvPr/>
          </p:nvSpPr>
          <p:spPr>
            <a:xfrm>
              <a:off x="6315812" y="341008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4"/>
            <p:cNvSpPr/>
            <p:nvPr/>
          </p:nvSpPr>
          <p:spPr>
            <a:xfrm>
              <a:off x="6729579" y="3448773"/>
              <a:ext cx="76" cy="166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4"/>
            <p:cNvSpPr/>
            <p:nvPr/>
          </p:nvSpPr>
          <p:spPr>
            <a:xfrm>
              <a:off x="6729050" y="3448773"/>
              <a:ext cx="604" cy="3400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4"/>
            <p:cNvSpPr/>
            <p:nvPr/>
          </p:nvSpPr>
          <p:spPr>
            <a:xfrm>
              <a:off x="6729579" y="3471743"/>
              <a:ext cx="3476" cy="1133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4"/>
            <p:cNvSpPr/>
            <p:nvPr/>
          </p:nvSpPr>
          <p:spPr>
            <a:xfrm>
              <a:off x="6315812" y="342965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4"/>
            <p:cNvSpPr/>
            <p:nvPr/>
          </p:nvSpPr>
          <p:spPr>
            <a:xfrm>
              <a:off x="6729579" y="3468419"/>
              <a:ext cx="3476" cy="3929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4"/>
            <p:cNvSpPr/>
            <p:nvPr/>
          </p:nvSpPr>
          <p:spPr>
            <a:xfrm>
              <a:off x="6729050" y="3468419"/>
              <a:ext cx="604" cy="3929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4"/>
            <p:cNvSpPr/>
            <p:nvPr/>
          </p:nvSpPr>
          <p:spPr>
            <a:xfrm>
              <a:off x="5631616" y="3319339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4"/>
            <p:cNvSpPr/>
            <p:nvPr/>
          </p:nvSpPr>
          <p:spPr>
            <a:xfrm>
              <a:off x="5631616" y="3338455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4"/>
            <p:cNvSpPr/>
            <p:nvPr/>
          </p:nvSpPr>
          <p:spPr>
            <a:xfrm>
              <a:off x="5631616" y="3358101"/>
              <a:ext cx="417847" cy="43674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4"/>
            <p:cNvSpPr/>
            <p:nvPr/>
          </p:nvSpPr>
          <p:spPr>
            <a:xfrm>
              <a:off x="4971071" y="2283638"/>
              <a:ext cx="1088971" cy="605840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4"/>
            <p:cNvSpPr/>
            <p:nvPr/>
          </p:nvSpPr>
          <p:spPr>
            <a:xfrm>
              <a:off x="5296206" y="2150350"/>
              <a:ext cx="396463" cy="29793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4"/>
            <p:cNvSpPr/>
            <p:nvPr/>
          </p:nvSpPr>
          <p:spPr>
            <a:xfrm>
              <a:off x="5013536" y="2662118"/>
              <a:ext cx="690467" cy="226756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4"/>
            <p:cNvSpPr/>
            <p:nvPr/>
          </p:nvSpPr>
          <p:spPr>
            <a:xfrm>
              <a:off x="5588472" y="2006559"/>
              <a:ext cx="1504551" cy="886923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4"/>
            <p:cNvSpPr/>
            <p:nvPr/>
          </p:nvSpPr>
          <p:spPr>
            <a:xfrm>
              <a:off x="6126685" y="1872667"/>
              <a:ext cx="410971" cy="457516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4"/>
            <p:cNvSpPr/>
            <p:nvPr/>
          </p:nvSpPr>
          <p:spPr>
            <a:xfrm>
              <a:off x="5655116" y="2892198"/>
              <a:ext cx="10201" cy="1285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4"/>
            <p:cNvSpPr/>
            <p:nvPr/>
          </p:nvSpPr>
          <p:spPr>
            <a:xfrm>
              <a:off x="5605246" y="2579757"/>
              <a:ext cx="1122142" cy="313725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4"/>
            <p:cNvSpPr/>
            <p:nvPr/>
          </p:nvSpPr>
          <p:spPr>
            <a:xfrm>
              <a:off x="6934497" y="2286433"/>
              <a:ext cx="503456" cy="610978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4"/>
            <p:cNvSpPr/>
            <p:nvPr/>
          </p:nvSpPr>
          <p:spPr>
            <a:xfrm>
              <a:off x="6934497" y="2505860"/>
              <a:ext cx="503456" cy="3150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4"/>
            <p:cNvSpPr/>
            <p:nvPr/>
          </p:nvSpPr>
          <p:spPr>
            <a:xfrm>
              <a:off x="6934497" y="2620635"/>
              <a:ext cx="503456" cy="105935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4"/>
            <p:cNvSpPr/>
            <p:nvPr/>
          </p:nvSpPr>
          <p:spPr>
            <a:xfrm>
              <a:off x="729499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4"/>
            <p:cNvSpPr/>
            <p:nvPr/>
          </p:nvSpPr>
          <p:spPr>
            <a:xfrm>
              <a:off x="718309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4"/>
            <p:cNvSpPr/>
            <p:nvPr/>
          </p:nvSpPr>
          <p:spPr>
            <a:xfrm>
              <a:off x="7407654" y="2616177"/>
              <a:ext cx="33095" cy="113793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4"/>
            <p:cNvSpPr/>
            <p:nvPr/>
          </p:nvSpPr>
          <p:spPr>
            <a:xfrm>
              <a:off x="735106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4"/>
            <p:cNvSpPr/>
            <p:nvPr/>
          </p:nvSpPr>
          <p:spPr>
            <a:xfrm>
              <a:off x="723915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4"/>
            <p:cNvSpPr/>
            <p:nvPr/>
          </p:nvSpPr>
          <p:spPr>
            <a:xfrm>
              <a:off x="6931173" y="2616177"/>
              <a:ext cx="33624" cy="113793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4"/>
            <p:cNvSpPr/>
            <p:nvPr/>
          </p:nvSpPr>
          <p:spPr>
            <a:xfrm>
              <a:off x="6958526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4"/>
            <p:cNvSpPr/>
            <p:nvPr/>
          </p:nvSpPr>
          <p:spPr>
            <a:xfrm>
              <a:off x="7015120" y="2616177"/>
              <a:ext cx="61657" cy="113793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4"/>
            <p:cNvSpPr/>
            <p:nvPr/>
          </p:nvSpPr>
          <p:spPr>
            <a:xfrm>
              <a:off x="712702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4"/>
            <p:cNvSpPr/>
            <p:nvPr/>
          </p:nvSpPr>
          <p:spPr>
            <a:xfrm>
              <a:off x="707118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4"/>
            <p:cNvSpPr/>
            <p:nvPr/>
          </p:nvSpPr>
          <p:spPr>
            <a:xfrm>
              <a:off x="7082822" y="1942031"/>
              <a:ext cx="157996" cy="955381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4"/>
            <p:cNvSpPr/>
            <p:nvPr/>
          </p:nvSpPr>
          <p:spPr>
            <a:xfrm>
              <a:off x="7082822" y="1942711"/>
              <a:ext cx="90294" cy="945633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4"/>
            <p:cNvSpPr/>
            <p:nvPr/>
          </p:nvSpPr>
          <p:spPr>
            <a:xfrm>
              <a:off x="7113121" y="2171658"/>
              <a:ext cx="113189" cy="571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4"/>
            <p:cNvSpPr/>
            <p:nvPr/>
          </p:nvSpPr>
          <p:spPr>
            <a:xfrm>
              <a:off x="7106396" y="2301470"/>
              <a:ext cx="123238" cy="82436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4"/>
            <p:cNvSpPr/>
            <p:nvPr/>
          </p:nvSpPr>
          <p:spPr>
            <a:xfrm>
              <a:off x="6440108" y="1279143"/>
              <a:ext cx="292342" cy="233632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4"/>
            <p:cNvSpPr/>
            <p:nvPr/>
          </p:nvSpPr>
          <p:spPr>
            <a:xfrm>
              <a:off x="6728521" y="1278085"/>
              <a:ext cx="355585" cy="235218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4"/>
            <p:cNvSpPr/>
            <p:nvPr/>
          </p:nvSpPr>
          <p:spPr>
            <a:xfrm>
              <a:off x="7822479" y="2368114"/>
              <a:ext cx="568438" cy="52748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4"/>
            <p:cNvSpPr/>
            <p:nvPr/>
          </p:nvSpPr>
          <p:spPr>
            <a:xfrm>
              <a:off x="8390841" y="2379977"/>
              <a:ext cx="604" cy="508368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4"/>
            <p:cNvSpPr/>
            <p:nvPr/>
          </p:nvSpPr>
          <p:spPr>
            <a:xfrm>
              <a:off x="8250299" y="2379977"/>
              <a:ext cx="140617" cy="47761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4"/>
            <p:cNvSpPr/>
            <p:nvPr/>
          </p:nvSpPr>
          <p:spPr>
            <a:xfrm>
              <a:off x="7798904" y="2357006"/>
              <a:ext cx="614832" cy="23046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4"/>
            <p:cNvSpPr/>
            <p:nvPr/>
          </p:nvSpPr>
          <p:spPr>
            <a:xfrm>
              <a:off x="8316263" y="2470649"/>
              <a:ext cx="35967" cy="5266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4"/>
            <p:cNvSpPr/>
            <p:nvPr/>
          </p:nvSpPr>
          <p:spPr>
            <a:xfrm>
              <a:off x="8251886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4"/>
            <p:cNvSpPr/>
            <p:nvPr/>
          </p:nvSpPr>
          <p:spPr>
            <a:xfrm>
              <a:off x="81869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4"/>
            <p:cNvSpPr/>
            <p:nvPr/>
          </p:nvSpPr>
          <p:spPr>
            <a:xfrm>
              <a:off x="8122074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44"/>
            <p:cNvSpPr/>
            <p:nvPr/>
          </p:nvSpPr>
          <p:spPr>
            <a:xfrm>
              <a:off x="8057092" y="2470649"/>
              <a:ext cx="35362" cy="5266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44"/>
            <p:cNvSpPr/>
            <p:nvPr/>
          </p:nvSpPr>
          <p:spPr>
            <a:xfrm>
              <a:off x="7992186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4"/>
            <p:cNvSpPr/>
            <p:nvPr/>
          </p:nvSpPr>
          <p:spPr>
            <a:xfrm>
              <a:off x="79272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4"/>
            <p:cNvSpPr/>
            <p:nvPr/>
          </p:nvSpPr>
          <p:spPr>
            <a:xfrm>
              <a:off x="7862223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4"/>
            <p:cNvSpPr/>
            <p:nvPr/>
          </p:nvSpPr>
          <p:spPr>
            <a:xfrm>
              <a:off x="8316263" y="2571975"/>
              <a:ext cx="35967" cy="52741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44"/>
            <p:cNvSpPr/>
            <p:nvPr/>
          </p:nvSpPr>
          <p:spPr>
            <a:xfrm>
              <a:off x="8251886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44"/>
            <p:cNvSpPr/>
            <p:nvPr/>
          </p:nvSpPr>
          <p:spPr>
            <a:xfrm>
              <a:off x="81869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44"/>
            <p:cNvSpPr/>
            <p:nvPr/>
          </p:nvSpPr>
          <p:spPr>
            <a:xfrm>
              <a:off x="8122074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44"/>
            <p:cNvSpPr/>
            <p:nvPr/>
          </p:nvSpPr>
          <p:spPr>
            <a:xfrm>
              <a:off x="8057092" y="2571975"/>
              <a:ext cx="35362" cy="52741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44"/>
            <p:cNvSpPr/>
            <p:nvPr/>
          </p:nvSpPr>
          <p:spPr>
            <a:xfrm>
              <a:off x="7992186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44"/>
            <p:cNvSpPr/>
            <p:nvPr/>
          </p:nvSpPr>
          <p:spPr>
            <a:xfrm>
              <a:off x="79272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44"/>
            <p:cNvSpPr/>
            <p:nvPr/>
          </p:nvSpPr>
          <p:spPr>
            <a:xfrm>
              <a:off x="7862223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44"/>
            <p:cNvSpPr/>
            <p:nvPr/>
          </p:nvSpPr>
          <p:spPr>
            <a:xfrm>
              <a:off x="8316263" y="2673301"/>
              <a:ext cx="35967" cy="53270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4"/>
            <p:cNvSpPr/>
            <p:nvPr/>
          </p:nvSpPr>
          <p:spPr>
            <a:xfrm>
              <a:off x="8251886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4"/>
            <p:cNvSpPr/>
            <p:nvPr/>
          </p:nvSpPr>
          <p:spPr>
            <a:xfrm>
              <a:off x="81869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44"/>
            <p:cNvSpPr/>
            <p:nvPr/>
          </p:nvSpPr>
          <p:spPr>
            <a:xfrm>
              <a:off x="8122074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4"/>
            <p:cNvSpPr/>
            <p:nvPr/>
          </p:nvSpPr>
          <p:spPr>
            <a:xfrm>
              <a:off x="8057092" y="2673301"/>
              <a:ext cx="35362" cy="53270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4"/>
            <p:cNvSpPr/>
            <p:nvPr/>
          </p:nvSpPr>
          <p:spPr>
            <a:xfrm>
              <a:off x="7992186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4"/>
            <p:cNvSpPr/>
            <p:nvPr/>
          </p:nvSpPr>
          <p:spPr>
            <a:xfrm>
              <a:off x="79272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4"/>
            <p:cNvSpPr/>
            <p:nvPr/>
          </p:nvSpPr>
          <p:spPr>
            <a:xfrm>
              <a:off x="7862223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4"/>
            <p:cNvSpPr/>
            <p:nvPr/>
          </p:nvSpPr>
          <p:spPr>
            <a:xfrm>
              <a:off x="7821874" y="2857516"/>
              <a:ext cx="569042" cy="3370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4"/>
            <p:cNvSpPr/>
            <p:nvPr/>
          </p:nvSpPr>
          <p:spPr>
            <a:xfrm>
              <a:off x="7432740" y="2206340"/>
              <a:ext cx="472174" cy="691072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4"/>
            <p:cNvSpPr/>
            <p:nvPr/>
          </p:nvSpPr>
          <p:spPr>
            <a:xfrm>
              <a:off x="7668563" y="2206340"/>
              <a:ext cx="232423" cy="682005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4"/>
            <p:cNvSpPr/>
            <p:nvPr/>
          </p:nvSpPr>
          <p:spPr>
            <a:xfrm>
              <a:off x="7511776" y="2397280"/>
              <a:ext cx="295137" cy="34758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4"/>
            <p:cNvSpPr/>
            <p:nvPr/>
          </p:nvSpPr>
          <p:spPr>
            <a:xfrm>
              <a:off x="7499384" y="2533968"/>
              <a:ext cx="324379" cy="35287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4"/>
            <p:cNvSpPr/>
            <p:nvPr/>
          </p:nvSpPr>
          <p:spPr>
            <a:xfrm>
              <a:off x="7527492" y="2206340"/>
              <a:ext cx="265971" cy="39291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4"/>
            <p:cNvSpPr/>
            <p:nvPr/>
          </p:nvSpPr>
          <p:spPr>
            <a:xfrm>
              <a:off x="6726783" y="1889517"/>
              <a:ext cx="267180" cy="100789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4"/>
            <p:cNvSpPr/>
            <p:nvPr/>
          </p:nvSpPr>
          <p:spPr>
            <a:xfrm>
              <a:off x="6727312" y="1889517"/>
              <a:ext cx="266651" cy="998828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4"/>
            <p:cNvSpPr/>
            <p:nvPr/>
          </p:nvSpPr>
          <p:spPr>
            <a:xfrm>
              <a:off x="6727312" y="2305550"/>
              <a:ext cx="259397" cy="47603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4"/>
            <p:cNvSpPr/>
            <p:nvPr/>
          </p:nvSpPr>
          <p:spPr>
            <a:xfrm>
              <a:off x="6726783" y="2440954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4"/>
            <p:cNvSpPr/>
            <p:nvPr/>
          </p:nvSpPr>
          <p:spPr>
            <a:xfrm>
              <a:off x="6726783" y="2467324"/>
              <a:ext cx="263327" cy="11183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4"/>
            <p:cNvSpPr/>
            <p:nvPr/>
          </p:nvSpPr>
          <p:spPr>
            <a:xfrm>
              <a:off x="6726783" y="2493619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4"/>
            <p:cNvSpPr/>
            <p:nvPr/>
          </p:nvSpPr>
          <p:spPr>
            <a:xfrm>
              <a:off x="6726783" y="2519838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4"/>
            <p:cNvSpPr/>
            <p:nvPr/>
          </p:nvSpPr>
          <p:spPr>
            <a:xfrm>
              <a:off x="6726783" y="2546209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4"/>
            <p:cNvSpPr/>
            <p:nvPr/>
          </p:nvSpPr>
          <p:spPr>
            <a:xfrm>
              <a:off x="5534220" y="2754452"/>
              <a:ext cx="674751" cy="137821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4"/>
            <p:cNvSpPr/>
            <p:nvPr/>
          </p:nvSpPr>
          <p:spPr>
            <a:xfrm>
              <a:off x="6065482" y="2706925"/>
              <a:ext cx="661377" cy="187615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4"/>
            <p:cNvSpPr/>
            <p:nvPr/>
          </p:nvSpPr>
          <p:spPr>
            <a:xfrm>
              <a:off x="6193178" y="2750599"/>
              <a:ext cx="113189" cy="62790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4"/>
            <p:cNvSpPr/>
            <p:nvPr/>
          </p:nvSpPr>
          <p:spPr>
            <a:xfrm>
              <a:off x="6323670" y="2760119"/>
              <a:ext cx="58937" cy="3030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4"/>
            <p:cNvSpPr/>
            <p:nvPr/>
          </p:nvSpPr>
          <p:spPr>
            <a:xfrm>
              <a:off x="5428436" y="2641414"/>
              <a:ext cx="131097" cy="165250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4"/>
            <p:cNvSpPr/>
            <p:nvPr/>
          </p:nvSpPr>
          <p:spPr>
            <a:xfrm>
              <a:off x="5493342" y="2717503"/>
              <a:ext cx="5743" cy="172579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44"/>
            <p:cNvSpPr/>
            <p:nvPr/>
          </p:nvSpPr>
          <p:spPr>
            <a:xfrm>
              <a:off x="5463118" y="2758381"/>
              <a:ext cx="33095" cy="26899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44"/>
            <p:cNvSpPr/>
            <p:nvPr/>
          </p:nvSpPr>
          <p:spPr>
            <a:xfrm>
              <a:off x="5496137" y="2751127"/>
              <a:ext cx="28562" cy="23046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4"/>
            <p:cNvSpPr/>
            <p:nvPr/>
          </p:nvSpPr>
          <p:spPr>
            <a:xfrm>
              <a:off x="5473167" y="2734806"/>
              <a:ext cx="23046" cy="1866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4"/>
            <p:cNvSpPr/>
            <p:nvPr/>
          </p:nvSpPr>
          <p:spPr>
            <a:xfrm>
              <a:off x="6368553" y="2355873"/>
              <a:ext cx="480410" cy="467565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4"/>
            <p:cNvSpPr/>
            <p:nvPr/>
          </p:nvSpPr>
          <p:spPr>
            <a:xfrm>
              <a:off x="6368553" y="2362447"/>
              <a:ext cx="233480" cy="46099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4"/>
            <p:cNvSpPr/>
            <p:nvPr/>
          </p:nvSpPr>
          <p:spPr>
            <a:xfrm>
              <a:off x="6594704" y="2568197"/>
              <a:ext cx="33624" cy="323548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4"/>
            <p:cNvSpPr/>
            <p:nvPr/>
          </p:nvSpPr>
          <p:spPr>
            <a:xfrm>
              <a:off x="6520202" y="2682821"/>
              <a:ext cx="91881" cy="73973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4"/>
            <p:cNvSpPr/>
            <p:nvPr/>
          </p:nvSpPr>
          <p:spPr>
            <a:xfrm>
              <a:off x="6612007" y="2662118"/>
              <a:ext cx="77373" cy="6271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4"/>
            <p:cNvSpPr/>
            <p:nvPr/>
          </p:nvSpPr>
          <p:spPr>
            <a:xfrm>
              <a:off x="6549217" y="2617235"/>
              <a:ext cx="62866" cy="5047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4"/>
            <p:cNvSpPr/>
            <p:nvPr/>
          </p:nvSpPr>
          <p:spPr>
            <a:xfrm>
              <a:off x="5897512" y="2520292"/>
              <a:ext cx="334429" cy="32551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4"/>
            <p:cNvSpPr/>
            <p:nvPr/>
          </p:nvSpPr>
          <p:spPr>
            <a:xfrm>
              <a:off x="5897512" y="2524825"/>
              <a:ext cx="162530" cy="320979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4"/>
            <p:cNvSpPr/>
            <p:nvPr/>
          </p:nvSpPr>
          <p:spPr>
            <a:xfrm>
              <a:off x="6054903" y="2668163"/>
              <a:ext cx="23575" cy="225320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4"/>
            <p:cNvSpPr/>
            <p:nvPr/>
          </p:nvSpPr>
          <p:spPr>
            <a:xfrm>
              <a:off x="6003447" y="2747727"/>
              <a:ext cx="63319" cy="51683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4"/>
            <p:cNvSpPr/>
            <p:nvPr/>
          </p:nvSpPr>
          <p:spPr>
            <a:xfrm>
              <a:off x="6066691" y="2733749"/>
              <a:ext cx="54403" cy="4374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4"/>
            <p:cNvSpPr/>
            <p:nvPr/>
          </p:nvSpPr>
          <p:spPr>
            <a:xfrm>
              <a:off x="6023017" y="2702467"/>
              <a:ext cx="43749" cy="35287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4"/>
            <p:cNvSpPr/>
            <p:nvPr/>
          </p:nvSpPr>
          <p:spPr>
            <a:xfrm>
              <a:off x="6267076" y="2470724"/>
              <a:ext cx="364124" cy="354376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4"/>
            <p:cNvSpPr/>
            <p:nvPr/>
          </p:nvSpPr>
          <p:spPr>
            <a:xfrm>
              <a:off x="6272743" y="2486139"/>
              <a:ext cx="170312" cy="336771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4"/>
            <p:cNvSpPr/>
            <p:nvPr/>
          </p:nvSpPr>
          <p:spPr>
            <a:xfrm>
              <a:off x="6437313" y="2654713"/>
              <a:ext cx="24708" cy="240356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4"/>
            <p:cNvSpPr/>
            <p:nvPr/>
          </p:nvSpPr>
          <p:spPr>
            <a:xfrm>
              <a:off x="6381927" y="2739416"/>
              <a:ext cx="67853" cy="54932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4"/>
            <p:cNvSpPr/>
            <p:nvPr/>
          </p:nvSpPr>
          <p:spPr>
            <a:xfrm>
              <a:off x="6449704" y="2724228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4"/>
            <p:cNvSpPr/>
            <p:nvPr/>
          </p:nvSpPr>
          <p:spPr>
            <a:xfrm>
              <a:off x="6403160" y="2690604"/>
              <a:ext cx="46621" cy="38233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44"/>
            <p:cNvSpPr/>
            <p:nvPr/>
          </p:nvSpPr>
          <p:spPr>
            <a:xfrm>
              <a:off x="5607588" y="2469515"/>
              <a:ext cx="363973" cy="35392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44"/>
            <p:cNvSpPr/>
            <p:nvPr/>
          </p:nvSpPr>
          <p:spPr>
            <a:xfrm>
              <a:off x="5613180" y="2484552"/>
              <a:ext cx="170917" cy="337149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4"/>
            <p:cNvSpPr/>
            <p:nvPr/>
          </p:nvSpPr>
          <p:spPr>
            <a:xfrm>
              <a:off x="5777825" y="2653051"/>
              <a:ext cx="25161" cy="24043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4"/>
            <p:cNvSpPr/>
            <p:nvPr/>
          </p:nvSpPr>
          <p:spPr>
            <a:xfrm>
              <a:off x="5722288" y="2738207"/>
              <a:ext cx="68533" cy="55008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44"/>
            <p:cNvSpPr/>
            <p:nvPr/>
          </p:nvSpPr>
          <p:spPr>
            <a:xfrm>
              <a:off x="5790746" y="2723170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4"/>
            <p:cNvSpPr/>
            <p:nvPr/>
          </p:nvSpPr>
          <p:spPr>
            <a:xfrm>
              <a:off x="5743672" y="2689546"/>
              <a:ext cx="47149" cy="37553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4"/>
            <p:cNvSpPr/>
            <p:nvPr/>
          </p:nvSpPr>
          <p:spPr>
            <a:xfrm>
              <a:off x="5706723" y="2403703"/>
              <a:ext cx="428350" cy="416411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4"/>
            <p:cNvSpPr/>
            <p:nvPr/>
          </p:nvSpPr>
          <p:spPr>
            <a:xfrm>
              <a:off x="5715035" y="2421232"/>
              <a:ext cx="202727" cy="400468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4"/>
            <p:cNvSpPr/>
            <p:nvPr/>
          </p:nvSpPr>
          <p:spPr>
            <a:xfrm>
              <a:off x="5909904" y="2626151"/>
              <a:ext cx="28033" cy="267331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4"/>
            <p:cNvSpPr/>
            <p:nvPr/>
          </p:nvSpPr>
          <p:spPr>
            <a:xfrm>
              <a:off x="5848927" y="2720903"/>
              <a:ext cx="75560" cy="61052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4"/>
            <p:cNvSpPr/>
            <p:nvPr/>
          </p:nvSpPr>
          <p:spPr>
            <a:xfrm>
              <a:off x="5924411" y="2704054"/>
              <a:ext cx="63924" cy="51683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44"/>
            <p:cNvSpPr/>
            <p:nvPr/>
          </p:nvSpPr>
          <p:spPr>
            <a:xfrm>
              <a:off x="5872426" y="2666576"/>
              <a:ext cx="52061" cy="4216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44"/>
            <p:cNvSpPr/>
            <p:nvPr/>
          </p:nvSpPr>
          <p:spPr>
            <a:xfrm>
              <a:off x="5555527" y="2525505"/>
              <a:ext cx="195474" cy="246401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4"/>
            <p:cNvSpPr/>
            <p:nvPr/>
          </p:nvSpPr>
          <p:spPr>
            <a:xfrm>
              <a:off x="5653000" y="2600687"/>
              <a:ext cx="8916" cy="292795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4"/>
            <p:cNvSpPr/>
            <p:nvPr/>
          </p:nvSpPr>
          <p:spPr>
            <a:xfrm>
              <a:off x="5601921" y="2671714"/>
              <a:ext cx="55537" cy="45336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4"/>
            <p:cNvSpPr/>
            <p:nvPr/>
          </p:nvSpPr>
          <p:spPr>
            <a:xfrm>
              <a:off x="5657382" y="2658793"/>
              <a:ext cx="47149" cy="38611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44"/>
            <p:cNvSpPr/>
            <p:nvPr/>
          </p:nvSpPr>
          <p:spPr>
            <a:xfrm>
              <a:off x="5619376" y="2631365"/>
              <a:ext cx="38082" cy="30828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44"/>
            <p:cNvSpPr/>
            <p:nvPr/>
          </p:nvSpPr>
          <p:spPr>
            <a:xfrm>
              <a:off x="5198280" y="2625698"/>
              <a:ext cx="140088" cy="17711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4"/>
            <p:cNvSpPr/>
            <p:nvPr/>
          </p:nvSpPr>
          <p:spPr>
            <a:xfrm>
              <a:off x="5267719" y="2679874"/>
              <a:ext cx="6800" cy="210208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4"/>
            <p:cNvSpPr/>
            <p:nvPr/>
          </p:nvSpPr>
          <p:spPr>
            <a:xfrm>
              <a:off x="5231299" y="2730424"/>
              <a:ext cx="39896" cy="33095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4"/>
            <p:cNvSpPr/>
            <p:nvPr/>
          </p:nvSpPr>
          <p:spPr>
            <a:xfrm>
              <a:off x="5271120" y="2721432"/>
              <a:ext cx="34153" cy="2810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4"/>
            <p:cNvSpPr/>
            <p:nvPr/>
          </p:nvSpPr>
          <p:spPr>
            <a:xfrm>
              <a:off x="5243691" y="2701938"/>
              <a:ext cx="27504" cy="22366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4"/>
            <p:cNvSpPr/>
            <p:nvPr/>
          </p:nvSpPr>
          <p:spPr>
            <a:xfrm>
              <a:off x="4939033" y="2777951"/>
              <a:ext cx="275038" cy="114322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44"/>
            <p:cNvSpPr/>
            <p:nvPr/>
          </p:nvSpPr>
          <p:spPr>
            <a:xfrm>
              <a:off x="4973187" y="2781351"/>
              <a:ext cx="37553" cy="54328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44"/>
            <p:cNvSpPr/>
            <p:nvPr/>
          </p:nvSpPr>
          <p:spPr>
            <a:xfrm>
              <a:off x="4973187" y="2779689"/>
              <a:ext cx="51683" cy="103744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4"/>
            <p:cNvSpPr/>
            <p:nvPr/>
          </p:nvSpPr>
          <p:spPr>
            <a:xfrm>
              <a:off x="5072321" y="2823967"/>
              <a:ext cx="54403" cy="27428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44"/>
            <p:cNvSpPr/>
            <p:nvPr/>
          </p:nvSpPr>
          <p:spPr>
            <a:xfrm>
              <a:off x="5751436" y="1850082"/>
              <a:ext cx="141037" cy="61800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4"/>
            <p:cNvSpPr/>
            <p:nvPr/>
          </p:nvSpPr>
          <p:spPr>
            <a:xfrm>
              <a:off x="5217723" y="1873467"/>
              <a:ext cx="219038" cy="106107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4"/>
            <p:cNvSpPr/>
            <p:nvPr/>
          </p:nvSpPr>
          <p:spPr>
            <a:xfrm>
              <a:off x="5221912" y="2206840"/>
              <a:ext cx="83808" cy="35976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44"/>
            <p:cNvSpPr/>
            <p:nvPr/>
          </p:nvSpPr>
          <p:spPr>
            <a:xfrm>
              <a:off x="4973175" y="2065234"/>
              <a:ext cx="113650" cy="4866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44"/>
            <p:cNvSpPr/>
            <p:nvPr/>
          </p:nvSpPr>
          <p:spPr>
            <a:xfrm>
              <a:off x="5632066" y="2074209"/>
              <a:ext cx="52351" cy="22473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4"/>
            <p:cNvSpPr/>
            <p:nvPr/>
          </p:nvSpPr>
          <p:spPr>
            <a:xfrm>
              <a:off x="6500632" y="2823363"/>
              <a:ext cx="176357" cy="73444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44"/>
            <p:cNvSpPr/>
            <p:nvPr/>
          </p:nvSpPr>
          <p:spPr>
            <a:xfrm>
              <a:off x="6522393" y="2823967"/>
              <a:ext cx="33095" cy="66719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44"/>
            <p:cNvSpPr/>
            <p:nvPr/>
          </p:nvSpPr>
          <p:spPr>
            <a:xfrm>
              <a:off x="6586241" y="2852453"/>
              <a:ext cx="34833" cy="180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4"/>
            <p:cNvSpPr/>
            <p:nvPr/>
          </p:nvSpPr>
          <p:spPr>
            <a:xfrm>
              <a:off x="5399269" y="2816638"/>
              <a:ext cx="182024" cy="75636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4"/>
            <p:cNvSpPr/>
            <p:nvPr/>
          </p:nvSpPr>
          <p:spPr>
            <a:xfrm>
              <a:off x="5533691" y="2818829"/>
              <a:ext cx="25313" cy="35967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4"/>
            <p:cNvSpPr/>
            <p:nvPr/>
          </p:nvSpPr>
          <p:spPr>
            <a:xfrm>
              <a:off x="5524623" y="2817771"/>
              <a:ext cx="34380" cy="68986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44"/>
            <p:cNvSpPr/>
            <p:nvPr/>
          </p:nvSpPr>
          <p:spPr>
            <a:xfrm>
              <a:off x="5456922" y="2847466"/>
              <a:ext cx="35967" cy="17908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44"/>
            <p:cNvSpPr/>
            <p:nvPr/>
          </p:nvSpPr>
          <p:spPr>
            <a:xfrm>
              <a:off x="5269986" y="2551271"/>
              <a:ext cx="179757" cy="22622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4"/>
            <p:cNvSpPr/>
            <p:nvPr/>
          </p:nvSpPr>
          <p:spPr>
            <a:xfrm>
              <a:off x="5359525" y="2620786"/>
              <a:ext cx="8538" cy="269296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44"/>
            <p:cNvSpPr/>
            <p:nvPr/>
          </p:nvSpPr>
          <p:spPr>
            <a:xfrm>
              <a:off x="5312451" y="2685692"/>
              <a:ext cx="51003" cy="41936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44"/>
            <p:cNvSpPr/>
            <p:nvPr/>
          </p:nvSpPr>
          <p:spPr>
            <a:xfrm>
              <a:off x="5363378" y="2673830"/>
              <a:ext cx="43749" cy="35967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4"/>
            <p:cNvSpPr/>
            <p:nvPr/>
          </p:nvSpPr>
          <p:spPr>
            <a:xfrm>
              <a:off x="5328772" y="2648744"/>
              <a:ext cx="34682" cy="28562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4"/>
            <p:cNvSpPr/>
            <p:nvPr/>
          </p:nvSpPr>
          <p:spPr>
            <a:xfrm>
              <a:off x="7538675" y="1841914"/>
              <a:ext cx="105784" cy="106388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44"/>
            <p:cNvSpPr/>
            <p:nvPr/>
          </p:nvSpPr>
          <p:spPr>
            <a:xfrm>
              <a:off x="7105263" y="1836851"/>
              <a:ext cx="67324" cy="6724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44"/>
            <p:cNvSpPr/>
            <p:nvPr/>
          </p:nvSpPr>
          <p:spPr>
            <a:xfrm>
              <a:off x="7151279" y="1709684"/>
              <a:ext cx="130417" cy="130039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44"/>
            <p:cNvSpPr/>
            <p:nvPr/>
          </p:nvSpPr>
          <p:spPr>
            <a:xfrm>
              <a:off x="7489335" y="1954423"/>
              <a:ext cx="44958" cy="44278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4"/>
            <p:cNvSpPr/>
            <p:nvPr/>
          </p:nvSpPr>
          <p:spPr>
            <a:xfrm>
              <a:off x="7954294" y="1977093"/>
              <a:ext cx="496731" cy="216177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44"/>
            <p:cNvSpPr/>
            <p:nvPr/>
          </p:nvSpPr>
          <p:spPr>
            <a:xfrm>
              <a:off x="8098236" y="2043208"/>
              <a:ext cx="54857" cy="109184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44"/>
            <p:cNvSpPr/>
            <p:nvPr/>
          </p:nvSpPr>
          <p:spPr>
            <a:xfrm>
              <a:off x="8286380" y="2097536"/>
              <a:ext cx="161850" cy="81756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4"/>
            <p:cNvSpPr/>
            <p:nvPr/>
          </p:nvSpPr>
          <p:spPr>
            <a:xfrm>
              <a:off x="5828093" y="1513644"/>
              <a:ext cx="48118" cy="4792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2" name="Google Shape;4462;p44"/>
            <p:cNvGrpSpPr/>
            <p:nvPr/>
          </p:nvGrpSpPr>
          <p:grpSpPr>
            <a:xfrm>
              <a:off x="4884685" y="770013"/>
              <a:ext cx="661361" cy="663680"/>
              <a:chOff x="5281365" y="1361550"/>
              <a:chExt cx="373502" cy="374812"/>
            </a:xfrm>
          </p:grpSpPr>
          <p:sp>
            <p:nvSpPr>
              <p:cNvPr id="4463" name="Google Shape;4463;p44"/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44"/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5" name="Google Shape;4465;p44"/>
            <p:cNvSpPr/>
            <p:nvPr/>
          </p:nvSpPr>
          <p:spPr>
            <a:xfrm>
              <a:off x="7223439" y="1556373"/>
              <a:ext cx="233556" cy="122634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44"/>
            <p:cNvSpPr/>
            <p:nvPr/>
          </p:nvSpPr>
          <p:spPr>
            <a:xfrm>
              <a:off x="6734717" y="1713613"/>
              <a:ext cx="114776" cy="12278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4"/>
            <p:cNvSpPr/>
            <p:nvPr/>
          </p:nvSpPr>
          <p:spPr>
            <a:xfrm>
              <a:off x="7404783" y="1349187"/>
              <a:ext cx="373493" cy="196003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44"/>
            <p:cNvSpPr/>
            <p:nvPr/>
          </p:nvSpPr>
          <p:spPr>
            <a:xfrm>
              <a:off x="7551520" y="1664424"/>
              <a:ext cx="438928" cy="124901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44"/>
            <p:cNvSpPr/>
            <p:nvPr/>
          </p:nvSpPr>
          <p:spPr>
            <a:xfrm>
              <a:off x="6211690" y="3791438"/>
              <a:ext cx="214515" cy="61052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4"/>
            <p:cNvSpPr/>
            <p:nvPr/>
          </p:nvSpPr>
          <p:spPr>
            <a:xfrm>
              <a:off x="7496588" y="3335055"/>
              <a:ext cx="254864" cy="72915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4"/>
            <p:cNvSpPr/>
            <p:nvPr/>
          </p:nvSpPr>
          <p:spPr>
            <a:xfrm>
              <a:off x="7230693" y="3456027"/>
              <a:ext cx="416033" cy="118705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4"/>
            <p:cNvSpPr/>
            <p:nvPr/>
          </p:nvSpPr>
          <p:spPr>
            <a:xfrm>
              <a:off x="5918895" y="3643038"/>
              <a:ext cx="416109" cy="11825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4"/>
            <p:cNvSpPr/>
            <p:nvPr/>
          </p:nvSpPr>
          <p:spPr>
            <a:xfrm>
              <a:off x="4781189" y="2888269"/>
              <a:ext cx="1946879" cy="12051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44"/>
            <p:cNvSpPr/>
            <p:nvPr/>
          </p:nvSpPr>
          <p:spPr>
            <a:xfrm>
              <a:off x="4621681" y="3008711"/>
              <a:ext cx="2106386" cy="120443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44"/>
            <p:cNvSpPr/>
            <p:nvPr/>
          </p:nvSpPr>
          <p:spPr>
            <a:xfrm>
              <a:off x="6727312" y="2888269"/>
              <a:ext cx="1941741" cy="120518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4"/>
            <p:cNvSpPr/>
            <p:nvPr/>
          </p:nvSpPr>
          <p:spPr>
            <a:xfrm>
              <a:off x="6727312" y="3008711"/>
              <a:ext cx="2094674" cy="120443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4"/>
            <p:cNvSpPr/>
            <p:nvPr/>
          </p:nvSpPr>
          <p:spPr>
            <a:xfrm>
              <a:off x="6727312" y="3127870"/>
              <a:ext cx="1579657" cy="128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4"/>
            <p:cNvSpPr/>
            <p:nvPr/>
          </p:nvSpPr>
          <p:spPr>
            <a:xfrm>
              <a:off x="7366247" y="2060282"/>
              <a:ext cx="138879" cy="837129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4"/>
            <p:cNvSpPr/>
            <p:nvPr/>
          </p:nvSpPr>
          <p:spPr>
            <a:xfrm>
              <a:off x="7366247" y="2060282"/>
              <a:ext cx="79489" cy="83584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44"/>
            <p:cNvSpPr/>
            <p:nvPr/>
          </p:nvSpPr>
          <p:spPr>
            <a:xfrm>
              <a:off x="7393147" y="2261876"/>
              <a:ext cx="99059" cy="49794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44"/>
            <p:cNvSpPr/>
            <p:nvPr/>
          </p:nvSpPr>
          <p:spPr>
            <a:xfrm>
              <a:off x="7386951" y="2374839"/>
              <a:ext cx="108126" cy="72386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44"/>
          <p:cNvGrpSpPr/>
          <p:nvPr/>
        </p:nvGrpSpPr>
        <p:grpSpPr>
          <a:xfrm>
            <a:off x="5294399" y="4481088"/>
            <a:ext cx="2749703" cy="122913"/>
            <a:chOff x="5024149" y="4918613"/>
            <a:chExt cx="2749703" cy="122913"/>
          </a:xfrm>
        </p:grpSpPr>
        <p:sp>
          <p:nvSpPr>
            <p:cNvPr id="4483" name="Google Shape;4483;p44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4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44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44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44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44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44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4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44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44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4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44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44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4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44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44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44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4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44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44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4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4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4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4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44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44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4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44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44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44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Google Shape;4517;p45"/>
          <p:cNvSpPr/>
          <p:nvPr/>
        </p:nvSpPr>
        <p:spPr>
          <a:xfrm>
            <a:off x="4091587" y="1339576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8" name="Google Shape;4518;p45"/>
          <p:cNvSpPr/>
          <p:nvPr/>
        </p:nvSpPr>
        <p:spPr>
          <a:xfrm>
            <a:off x="4091587" y="2415251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9" name="Google Shape;4519;p45"/>
          <p:cNvSpPr/>
          <p:nvPr/>
        </p:nvSpPr>
        <p:spPr>
          <a:xfrm>
            <a:off x="4091587" y="3490926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0" name="Google Shape;4520;p45"/>
          <p:cNvSpPr txBox="1"/>
          <p:nvPr/>
        </p:nvSpPr>
        <p:spPr>
          <a:xfrm>
            <a:off x="2201149" y="2585801"/>
            <a:ext cx="12765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4521" name="Google Shape;4521;p45"/>
          <p:cNvSpPr/>
          <p:nvPr/>
        </p:nvSpPr>
        <p:spPr>
          <a:xfrm>
            <a:off x="846275" y="1916475"/>
            <a:ext cx="1382700" cy="1382700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2" name="Google Shape;4522;p45"/>
          <p:cNvSpPr/>
          <p:nvPr/>
        </p:nvSpPr>
        <p:spPr>
          <a:xfrm flipH="1">
            <a:off x="838752" y="1908850"/>
            <a:ext cx="1397700" cy="1397700"/>
          </a:xfrm>
          <a:prstGeom prst="blockArc">
            <a:avLst>
              <a:gd name="adj1" fmla="val 5400645"/>
              <a:gd name="adj2" fmla="val 16256715"/>
              <a:gd name="adj3" fmla="val 12710"/>
            </a:avLst>
          </a:pr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3" name="Google Shape;4523;p45"/>
          <p:cNvSpPr txBox="1"/>
          <p:nvPr/>
        </p:nvSpPr>
        <p:spPr>
          <a:xfrm>
            <a:off x="398800" y="3754450"/>
            <a:ext cx="30423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B449"/>
                </a:solidFill>
                <a:latin typeface="Paytone One"/>
                <a:ea typeface="Paytone One"/>
                <a:cs typeface="Paytone One"/>
                <a:sym typeface="Paytone One"/>
              </a:rPr>
              <a:t>Environmental benefits</a:t>
            </a:r>
            <a:endParaRPr sz="2700">
              <a:solidFill>
                <a:srgbClr val="00B449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grpSp>
        <p:nvGrpSpPr>
          <p:cNvPr id="4524" name="Google Shape;4524;p45"/>
          <p:cNvGrpSpPr/>
          <p:nvPr/>
        </p:nvGrpSpPr>
        <p:grpSpPr>
          <a:xfrm>
            <a:off x="1263303" y="2287633"/>
            <a:ext cx="548638" cy="562008"/>
            <a:chOff x="5618285" y="4063623"/>
            <a:chExt cx="374625" cy="382163"/>
          </a:xfrm>
        </p:grpSpPr>
        <p:sp>
          <p:nvSpPr>
            <p:cNvPr id="4525" name="Google Shape;4525;p45"/>
            <p:cNvSpPr/>
            <p:nvPr/>
          </p:nvSpPr>
          <p:spPr>
            <a:xfrm>
              <a:off x="5702499" y="4223270"/>
              <a:ext cx="227568" cy="222516"/>
            </a:xfrm>
            <a:custGeom>
              <a:avLst/>
              <a:gdLst/>
              <a:ahLst/>
              <a:cxnLst/>
              <a:rect l="l" t="t" r="r" b="b"/>
              <a:pathLst>
                <a:path w="8423" h="8236" extrusionOk="0">
                  <a:moveTo>
                    <a:pt x="373" y="0"/>
                  </a:moveTo>
                  <a:cubicBezTo>
                    <a:pt x="187" y="94"/>
                    <a:pt x="1" y="280"/>
                    <a:pt x="1" y="489"/>
                  </a:cubicBezTo>
                  <a:lnTo>
                    <a:pt x="1" y="4072"/>
                  </a:lnTo>
                  <a:cubicBezTo>
                    <a:pt x="1" y="5142"/>
                    <a:pt x="466" y="6189"/>
                    <a:pt x="1257" y="6980"/>
                  </a:cubicBezTo>
                  <a:cubicBezTo>
                    <a:pt x="2024" y="7747"/>
                    <a:pt x="3095" y="8236"/>
                    <a:pt x="4258" y="8236"/>
                  </a:cubicBezTo>
                  <a:cubicBezTo>
                    <a:pt x="5328" y="8236"/>
                    <a:pt x="6398" y="7747"/>
                    <a:pt x="7166" y="6980"/>
                  </a:cubicBezTo>
                  <a:cubicBezTo>
                    <a:pt x="8027" y="6189"/>
                    <a:pt x="8422" y="5142"/>
                    <a:pt x="8422" y="4072"/>
                  </a:cubicBezTo>
                  <a:lnTo>
                    <a:pt x="8422" y="3095"/>
                  </a:lnTo>
                  <a:cubicBezTo>
                    <a:pt x="8422" y="2815"/>
                    <a:pt x="8236" y="2606"/>
                    <a:pt x="7934" y="2606"/>
                  </a:cubicBezTo>
                  <a:cubicBezTo>
                    <a:pt x="7747" y="2699"/>
                    <a:pt x="7654" y="2908"/>
                    <a:pt x="7654" y="3095"/>
                  </a:cubicBezTo>
                  <a:lnTo>
                    <a:pt x="7654" y="4072"/>
                  </a:lnTo>
                  <a:cubicBezTo>
                    <a:pt x="7654" y="5909"/>
                    <a:pt x="6096" y="7352"/>
                    <a:pt x="4258" y="7352"/>
                  </a:cubicBezTo>
                  <a:cubicBezTo>
                    <a:pt x="2327" y="7352"/>
                    <a:pt x="861" y="5909"/>
                    <a:pt x="861" y="4072"/>
                  </a:cubicBezTo>
                  <a:lnTo>
                    <a:pt x="861" y="489"/>
                  </a:lnTo>
                  <a:cubicBezTo>
                    <a:pt x="861" y="187"/>
                    <a:pt x="582" y="0"/>
                    <a:pt x="37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45"/>
            <p:cNvSpPr/>
            <p:nvPr/>
          </p:nvSpPr>
          <p:spPr>
            <a:xfrm>
              <a:off x="5817513" y="4293650"/>
              <a:ext cx="112555" cy="152136"/>
            </a:xfrm>
            <a:custGeom>
              <a:avLst/>
              <a:gdLst/>
              <a:ahLst/>
              <a:cxnLst/>
              <a:rect l="l" t="t" r="r" b="b"/>
              <a:pathLst>
                <a:path w="4166" h="5631" extrusionOk="0">
                  <a:moveTo>
                    <a:pt x="3770" y="1"/>
                  </a:moveTo>
                  <a:cubicBezTo>
                    <a:pt x="3583" y="1"/>
                    <a:pt x="3397" y="210"/>
                    <a:pt x="3397" y="490"/>
                  </a:cubicBezTo>
                  <a:lnTo>
                    <a:pt x="3397" y="1467"/>
                  </a:lnTo>
                  <a:cubicBezTo>
                    <a:pt x="3397" y="3304"/>
                    <a:pt x="1839" y="4747"/>
                    <a:pt x="1" y="4747"/>
                  </a:cubicBezTo>
                  <a:lnTo>
                    <a:pt x="1" y="5631"/>
                  </a:lnTo>
                  <a:cubicBezTo>
                    <a:pt x="1071" y="5631"/>
                    <a:pt x="2141" y="5142"/>
                    <a:pt x="2909" y="4375"/>
                  </a:cubicBezTo>
                  <a:cubicBezTo>
                    <a:pt x="3770" y="3584"/>
                    <a:pt x="4165" y="2537"/>
                    <a:pt x="4165" y="1467"/>
                  </a:cubicBezTo>
                  <a:lnTo>
                    <a:pt x="4165" y="490"/>
                  </a:lnTo>
                  <a:cubicBezTo>
                    <a:pt x="4165" y="303"/>
                    <a:pt x="3979" y="94"/>
                    <a:pt x="377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45"/>
            <p:cNvSpPr/>
            <p:nvPr/>
          </p:nvSpPr>
          <p:spPr>
            <a:xfrm>
              <a:off x="5618285" y="4063623"/>
              <a:ext cx="181044" cy="230054"/>
            </a:xfrm>
            <a:custGeom>
              <a:avLst/>
              <a:gdLst/>
              <a:ahLst/>
              <a:cxnLst/>
              <a:rect l="l" t="t" r="r" b="b"/>
              <a:pathLst>
                <a:path w="6701" h="8515" extrusionOk="0">
                  <a:moveTo>
                    <a:pt x="3397" y="0"/>
                  </a:moveTo>
                  <a:cubicBezTo>
                    <a:pt x="3211" y="0"/>
                    <a:pt x="2908" y="94"/>
                    <a:pt x="2327" y="675"/>
                  </a:cubicBezTo>
                  <a:cubicBezTo>
                    <a:pt x="2047" y="954"/>
                    <a:pt x="1652" y="1443"/>
                    <a:pt x="1373" y="1931"/>
                  </a:cubicBezTo>
                  <a:cubicBezTo>
                    <a:pt x="977" y="2513"/>
                    <a:pt x="0" y="3955"/>
                    <a:pt x="0" y="5118"/>
                  </a:cubicBezTo>
                  <a:cubicBezTo>
                    <a:pt x="0" y="6980"/>
                    <a:pt x="1559" y="8515"/>
                    <a:pt x="3397" y="8515"/>
                  </a:cubicBezTo>
                  <a:cubicBezTo>
                    <a:pt x="5235" y="8515"/>
                    <a:pt x="6700" y="6980"/>
                    <a:pt x="6700" y="5118"/>
                  </a:cubicBezTo>
                  <a:cubicBezTo>
                    <a:pt x="6700" y="3955"/>
                    <a:pt x="5816" y="2513"/>
                    <a:pt x="5444" y="1931"/>
                  </a:cubicBezTo>
                  <a:cubicBezTo>
                    <a:pt x="5141" y="1443"/>
                    <a:pt x="4746" y="954"/>
                    <a:pt x="4467" y="675"/>
                  </a:cubicBezTo>
                  <a:cubicBezTo>
                    <a:pt x="3885" y="94"/>
                    <a:pt x="3583" y="0"/>
                    <a:pt x="3397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45"/>
            <p:cNvSpPr/>
            <p:nvPr/>
          </p:nvSpPr>
          <p:spPr>
            <a:xfrm>
              <a:off x="5652219" y="4209140"/>
              <a:ext cx="44660" cy="45579"/>
            </a:xfrm>
            <a:custGeom>
              <a:avLst/>
              <a:gdLst/>
              <a:ahLst/>
              <a:cxnLst/>
              <a:rect l="l" t="t" r="r" b="b"/>
              <a:pathLst>
                <a:path w="1653" h="1687" extrusionOk="0">
                  <a:moveTo>
                    <a:pt x="538" y="0"/>
                  </a:moveTo>
                  <a:cubicBezTo>
                    <a:pt x="490" y="0"/>
                    <a:pt x="442" y="12"/>
                    <a:pt x="396" y="35"/>
                  </a:cubicBezTo>
                  <a:cubicBezTo>
                    <a:pt x="117" y="35"/>
                    <a:pt x="0" y="314"/>
                    <a:pt x="117" y="523"/>
                  </a:cubicBezTo>
                  <a:cubicBezTo>
                    <a:pt x="210" y="1012"/>
                    <a:pt x="489" y="1384"/>
                    <a:pt x="978" y="1594"/>
                  </a:cubicBezTo>
                  <a:cubicBezTo>
                    <a:pt x="1071" y="1594"/>
                    <a:pt x="1071" y="1687"/>
                    <a:pt x="1164" y="1687"/>
                  </a:cubicBezTo>
                  <a:cubicBezTo>
                    <a:pt x="1280" y="1687"/>
                    <a:pt x="1466" y="1594"/>
                    <a:pt x="1559" y="1384"/>
                  </a:cubicBezTo>
                  <a:cubicBezTo>
                    <a:pt x="1652" y="1198"/>
                    <a:pt x="1559" y="896"/>
                    <a:pt x="1373" y="803"/>
                  </a:cubicBezTo>
                  <a:cubicBezTo>
                    <a:pt x="1071" y="710"/>
                    <a:pt x="978" y="523"/>
                    <a:pt x="884" y="314"/>
                  </a:cubicBezTo>
                  <a:cubicBezTo>
                    <a:pt x="815" y="105"/>
                    <a:pt x="679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45"/>
            <p:cNvSpPr/>
            <p:nvPr/>
          </p:nvSpPr>
          <p:spPr>
            <a:xfrm>
              <a:off x="5891054" y="4283600"/>
              <a:ext cx="54710" cy="57223"/>
            </a:xfrm>
            <a:custGeom>
              <a:avLst/>
              <a:gdLst/>
              <a:ahLst/>
              <a:cxnLst/>
              <a:rect l="l" t="t" r="r" b="b"/>
              <a:pathLst>
                <a:path w="2025" h="2118" extrusionOk="0">
                  <a:moveTo>
                    <a:pt x="187" y="1"/>
                  </a:moveTo>
                  <a:cubicBezTo>
                    <a:pt x="94" y="1"/>
                    <a:pt x="1" y="94"/>
                    <a:pt x="1" y="187"/>
                  </a:cubicBezTo>
                  <a:lnTo>
                    <a:pt x="1" y="1048"/>
                  </a:lnTo>
                  <a:cubicBezTo>
                    <a:pt x="1" y="1443"/>
                    <a:pt x="187" y="1746"/>
                    <a:pt x="280" y="1839"/>
                  </a:cubicBezTo>
                  <a:cubicBezTo>
                    <a:pt x="466" y="2025"/>
                    <a:pt x="768" y="2118"/>
                    <a:pt x="1048" y="2118"/>
                  </a:cubicBezTo>
                  <a:cubicBezTo>
                    <a:pt x="1536" y="2118"/>
                    <a:pt x="2025" y="1746"/>
                    <a:pt x="2025" y="1048"/>
                  </a:cubicBezTo>
                  <a:lnTo>
                    <a:pt x="2025" y="187"/>
                  </a:lnTo>
                  <a:cubicBezTo>
                    <a:pt x="2025" y="94"/>
                    <a:pt x="1932" y="1"/>
                    <a:pt x="1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5"/>
            <p:cNvSpPr/>
            <p:nvPr/>
          </p:nvSpPr>
          <p:spPr>
            <a:xfrm>
              <a:off x="5877870" y="4157023"/>
              <a:ext cx="23262" cy="63761"/>
            </a:xfrm>
            <a:custGeom>
              <a:avLst/>
              <a:gdLst/>
              <a:ahLst/>
              <a:cxnLst/>
              <a:rect l="l" t="t" r="r" b="b"/>
              <a:pathLst>
                <a:path w="861" h="2360" extrusionOk="0">
                  <a:moveTo>
                    <a:pt x="534" y="0"/>
                  </a:moveTo>
                  <a:cubicBezTo>
                    <a:pt x="485" y="0"/>
                    <a:pt x="431" y="11"/>
                    <a:pt x="372" y="33"/>
                  </a:cubicBezTo>
                  <a:cubicBezTo>
                    <a:pt x="186" y="33"/>
                    <a:pt x="0" y="219"/>
                    <a:pt x="0" y="405"/>
                  </a:cubicBezTo>
                  <a:lnTo>
                    <a:pt x="0" y="1871"/>
                  </a:lnTo>
                  <a:cubicBezTo>
                    <a:pt x="0" y="2057"/>
                    <a:pt x="186" y="2243"/>
                    <a:pt x="372" y="2359"/>
                  </a:cubicBezTo>
                  <a:cubicBezTo>
                    <a:pt x="675" y="2359"/>
                    <a:pt x="861" y="2150"/>
                    <a:pt x="861" y="1871"/>
                  </a:cubicBezTo>
                  <a:lnTo>
                    <a:pt x="861" y="405"/>
                  </a:lnTo>
                  <a:cubicBezTo>
                    <a:pt x="861" y="180"/>
                    <a:pt x="740" y="0"/>
                    <a:pt x="534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45"/>
            <p:cNvSpPr/>
            <p:nvPr/>
          </p:nvSpPr>
          <p:spPr>
            <a:xfrm>
              <a:off x="5938200" y="4157023"/>
              <a:ext cx="20776" cy="63761"/>
            </a:xfrm>
            <a:custGeom>
              <a:avLst/>
              <a:gdLst/>
              <a:ahLst/>
              <a:cxnLst/>
              <a:rect l="l" t="t" r="r" b="b"/>
              <a:pathLst>
                <a:path w="769" h="2360" extrusionOk="0">
                  <a:moveTo>
                    <a:pt x="441" y="0"/>
                  </a:moveTo>
                  <a:cubicBezTo>
                    <a:pt x="392" y="0"/>
                    <a:pt x="338" y="11"/>
                    <a:pt x="280" y="33"/>
                  </a:cubicBezTo>
                  <a:cubicBezTo>
                    <a:pt x="94" y="33"/>
                    <a:pt x="0" y="219"/>
                    <a:pt x="0" y="405"/>
                  </a:cubicBezTo>
                  <a:lnTo>
                    <a:pt x="0" y="1871"/>
                  </a:lnTo>
                  <a:cubicBezTo>
                    <a:pt x="0" y="2057"/>
                    <a:pt x="94" y="2243"/>
                    <a:pt x="280" y="2359"/>
                  </a:cubicBezTo>
                  <a:cubicBezTo>
                    <a:pt x="582" y="2359"/>
                    <a:pt x="768" y="2150"/>
                    <a:pt x="768" y="1871"/>
                  </a:cubicBezTo>
                  <a:lnTo>
                    <a:pt x="768" y="405"/>
                  </a:lnTo>
                  <a:cubicBezTo>
                    <a:pt x="768" y="180"/>
                    <a:pt x="647" y="0"/>
                    <a:pt x="44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45"/>
            <p:cNvSpPr/>
            <p:nvPr/>
          </p:nvSpPr>
          <p:spPr>
            <a:xfrm>
              <a:off x="5864658" y="4205033"/>
              <a:ext cx="110015" cy="104369"/>
            </a:xfrm>
            <a:custGeom>
              <a:avLst/>
              <a:gdLst/>
              <a:ahLst/>
              <a:cxnLst/>
              <a:rect l="l" t="t" r="r" b="b"/>
              <a:pathLst>
                <a:path w="4072" h="3863" extrusionOk="0">
                  <a:moveTo>
                    <a:pt x="396" y="1"/>
                  </a:moveTo>
                  <a:cubicBezTo>
                    <a:pt x="187" y="1"/>
                    <a:pt x="1" y="187"/>
                    <a:pt x="1" y="373"/>
                  </a:cubicBezTo>
                  <a:lnTo>
                    <a:pt x="1" y="1746"/>
                  </a:lnTo>
                  <a:cubicBezTo>
                    <a:pt x="1" y="2909"/>
                    <a:pt x="861" y="3770"/>
                    <a:pt x="1932" y="3863"/>
                  </a:cubicBezTo>
                  <a:cubicBezTo>
                    <a:pt x="3095" y="3863"/>
                    <a:pt x="4072" y="3002"/>
                    <a:pt x="4072" y="1839"/>
                  </a:cubicBezTo>
                  <a:lnTo>
                    <a:pt x="4072" y="373"/>
                  </a:lnTo>
                  <a:cubicBezTo>
                    <a:pt x="4072" y="187"/>
                    <a:pt x="3886" y="1"/>
                    <a:pt x="358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5"/>
            <p:cNvSpPr/>
            <p:nvPr/>
          </p:nvSpPr>
          <p:spPr>
            <a:xfrm>
              <a:off x="5843909" y="4201899"/>
              <a:ext cx="149002" cy="21398"/>
            </a:xfrm>
            <a:custGeom>
              <a:avLst/>
              <a:gdLst/>
              <a:ahLst/>
              <a:cxnLst/>
              <a:rect l="l" t="t" r="r" b="b"/>
              <a:pathLst>
                <a:path w="5515" h="792" extrusionOk="0">
                  <a:moveTo>
                    <a:pt x="466" y="0"/>
                  </a:moveTo>
                  <a:cubicBezTo>
                    <a:pt x="187" y="0"/>
                    <a:pt x="1" y="210"/>
                    <a:pt x="1" y="489"/>
                  </a:cubicBezTo>
                  <a:cubicBezTo>
                    <a:pt x="94" y="698"/>
                    <a:pt x="187" y="791"/>
                    <a:pt x="466" y="791"/>
                  </a:cubicBezTo>
                  <a:lnTo>
                    <a:pt x="5119" y="791"/>
                  </a:lnTo>
                  <a:cubicBezTo>
                    <a:pt x="5328" y="791"/>
                    <a:pt x="5514" y="582"/>
                    <a:pt x="5514" y="396"/>
                  </a:cubicBezTo>
                  <a:cubicBezTo>
                    <a:pt x="5514" y="210"/>
                    <a:pt x="5328" y="0"/>
                    <a:pt x="5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4" name="Google Shape;4534;p45"/>
          <p:cNvSpPr txBox="1"/>
          <p:nvPr/>
        </p:nvSpPr>
        <p:spPr>
          <a:xfrm flipH="1">
            <a:off x="5249900" y="1212350"/>
            <a:ext cx="304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Generate employment opportunities</a:t>
            </a:r>
            <a:endParaRPr sz="17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4535" name="Google Shape;4535;p45"/>
          <p:cNvSpPr txBox="1"/>
          <p:nvPr/>
        </p:nvSpPr>
        <p:spPr>
          <a:xfrm flipH="1">
            <a:off x="5249649" y="3414725"/>
            <a:ext cx="224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3R</a:t>
            </a:r>
            <a:endParaRPr sz="22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4536" name="Google Shape;4536;p45"/>
          <p:cNvSpPr txBox="1"/>
          <p:nvPr/>
        </p:nvSpPr>
        <p:spPr>
          <a:xfrm flipH="1">
            <a:off x="5249700" y="2339050"/>
            <a:ext cx="28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Sustainable Agriculture</a:t>
            </a:r>
            <a:endParaRPr sz="17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4537" name="Google Shape;4537;p45"/>
          <p:cNvSpPr txBox="1"/>
          <p:nvPr/>
        </p:nvSpPr>
        <p:spPr>
          <a:xfrm flipH="1">
            <a:off x="5249775" y="1506875"/>
            <a:ext cx="3217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Generate employment opportunities for plant sellers.</a:t>
            </a: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4538" name="Google Shape;4538;p45"/>
          <p:cNvSpPr txBox="1"/>
          <p:nvPr/>
        </p:nvSpPr>
        <p:spPr>
          <a:xfrm flipH="1">
            <a:off x="5279542" y="3675450"/>
            <a:ext cx="3503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Inculcating the values of 3R’s in individuals to increase awareness and promote sustainable lifestyle.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4539" name="Google Shape;4539;p45"/>
          <p:cNvSpPr txBox="1"/>
          <p:nvPr/>
        </p:nvSpPr>
        <p:spPr>
          <a:xfrm flipH="1">
            <a:off x="5203475" y="2591150"/>
            <a:ext cx="32172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Increase of awareness towards sustainable agriculture.</a:t>
            </a: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4540" name="Google Shape;4540;p45"/>
          <p:cNvCxnSpPr/>
          <p:nvPr/>
        </p:nvCxnSpPr>
        <p:spPr>
          <a:xfrm rot="10800000" flipH="1">
            <a:off x="2785172" y="1730325"/>
            <a:ext cx="1382700" cy="10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41" name="Google Shape;4541;p45"/>
          <p:cNvCxnSpPr/>
          <p:nvPr/>
        </p:nvCxnSpPr>
        <p:spPr>
          <a:xfrm>
            <a:off x="2785172" y="2805875"/>
            <a:ext cx="1382700" cy="10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42" name="Google Shape;4542;p45"/>
          <p:cNvCxnSpPr/>
          <p:nvPr/>
        </p:nvCxnSpPr>
        <p:spPr>
          <a:xfrm>
            <a:off x="2785079" y="2806000"/>
            <a:ext cx="138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543" name="Google Shape;4543;p45"/>
          <p:cNvGrpSpPr/>
          <p:nvPr/>
        </p:nvGrpSpPr>
        <p:grpSpPr>
          <a:xfrm>
            <a:off x="4270068" y="3653064"/>
            <a:ext cx="424526" cy="457213"/>
            <a:chOff x="726416" y="2827303"/>
            <a:chExt cx="356415" cy="382190"/>
          </a:xfrm>
        </p:grpSpPr>
        <p:sp>
          <p:nvSpPr>
            <p:cNvPr id="4544" name="Google Shape;4544;p45"/>
            <p:cNvSpPr/>
            <p:nvPr/>
          </p:nvSpPr>
          <p:spPr>
            <a:xfrm>
              <a:off x="757837" y="2995135"/>
              <a:ext cx="23289" cy="47173"/>
            </a:xfrm>
            <a:custGeom>
              <a:avLst/>
              <a:gdLst/>
              <a:ahLst/>
              <a:cxnLst/>
              <a:rect l="l" t="t" r="r" b="b"/>
              <a:pathLst>
                <a:path w="862" h="1746" extrusionOk="0">
                  <a:moveTo>
                    <a:pt x="396" y="0"/>
                  </a:moveTo>
                  <a:cubicBezTo>
                    <a:pt x="187" y="0"/>
                    <a:pt x="1" y="186"/>
                    <a:pt x="1" y="466"/>
                  </a:cubicBezTo>
                  <a:lnTo>
                    <a:pt x="1" y="1257"/>
                  </a:lnTo>
                  <a:cubicBezTo>
                    <a:pt x="1" y="1536"/>
                    <a:pt x="187" y="1745"/>
                    <a:pt x="396" y="1745"/>
                  </a:cubicBezTo>
                  <a:cubicBezTo>
                    <a:pt x="675" y="1745"/>
                    <a:pt x="861" y="1536"/>
                    <a:pt x="861" y="1350"/>
                  </a:cubicBezTo>
                  <a:lnTo>
                    <a:pt x="861" y="372"/>
                  </a:lnTo>
                  <a:cubicBezTo>
                    <a:pt x="861" y="186"/>
                    <a:pt x="675" y="0"/>
                    <a:pt x="396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5"/>
            <p:cNvSpPr/>
            <p:nvPr/>
          </p:nvSpPr>
          <p:spPr>
            <a:xfrm>
              <a:off x="1024959" y="2995135"/>
              <a:ext cx="23289" cy="47173"/>
            </a:xfrm>
            <a:custGeom>
              <a:avLst/>
              <a:gdLst/>
              <a:ahLst/>
              <a:cxnLst/>
              <a:rect l="l" t="t" r="r" b="b"/>
              <a:pathLst>
                <a:path w="862" h="1746" extrusionOk="0">
                  <a:moveTo>
                    <a:pt x="396" y="0"/>
                  </a:moveTo>
                  <a:cubicBezTo>
                    <a:pt x="187" y="0"/>
                    <a:pt x="1" y="186"/>
                    <a:pt x="1" y="466"/>
                  </a:cubicBezTo>
                  <a:lnTo>
                    <a:pt x="1" y="1257"/>
                  </a:lnTo>
                  <a:cubicBezTo>
                    <a:pt x="1" y="1536"/>
                    <a:pt x="187" y="1745"/>
                    <a:pt x="396" y="1745"/>
                  </a:cubicBezTo>
                  <a:cubicBezTo>
                    <a:pt x="676" y="1745"/>
                    <a:pt x="862" y="1536"/>
                    <a:pt x="862" y="1350"/>
                  </a:cubicBezTo>
                  <a:lnTo>
                    <a:pt x="862" y="372"/>
                  </a:lnTo>
                  <a:cubicBezTo>
                    <a:pt x="862" y="186"/>
                    <a:pt x="676" y="0"/>
                    <a:pt x="396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5"/>
            <p:cNvSpPr/>
            <p:nvPr/>
          </p:nvSpPr>
          <p:spPr>
            <a:xfrm>
              <a:off x="757837" y="2900844"/>
              <a:ext cx="23289" cy="47173"/>
            </a:xfrm>
            <a:custGeom>
              <a:avLst/>
              <a:gdLst/>
              <a:ahLst/>
              <a:cxnLst/>
              <a:rect l="l" t="t" r="r" b="b"/>
              <a:pathLst>
                <a:path w="862" h="1746" extrusionOk="0">
                  <a:moveTo>
                    <a:pt x="396" y="1"/>
                  </a:moveTo>
                  <a:cubicBezTo>
                    <a:pt x="187" y="1"/>
                    <a:pt x="1" y="187"/>
                    <a:pt x="1" y="373"/>
                  </a:cubicBezTo>
                  <a:lnTo>
                    <a:pt x="1" y="1257"/>
                  </a:lnTo>
                  <a:cubicBezTo>
                    <a:pt x="1" y="1536"/>
                    <a:pt x="187" y="1629"/>
                    <a:pt x="396" y="1746"/>
                  </a:cubicBezTo>
                  <a:cubicBezTo>
                    <a:pt x="675" y="1746"/>
                    <a:pt x="861" y="1536"/>
                    <a:pt x="861" y="1257"/>
                  </a:cubicBezTo>
                  <a:lnTo>
                    <a:pt x="861" y="373"/>
                  </a:lnTo>
                  <a:cubicBezTo>
                    <a:pt x="861" y="187"/>
                    <a:pt x="675" y="1"/>
                    <a:pt x="396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45"/>
            <p:cNvSpPr/>
            <p:nvPr/>
          </p:nvSpPr>
          <p:spPr>
            <a:xfrm>
              <a:off x="1024959" y="2900844"/>
              <a:ext cx="23289" cy="47173"/>
            </a:xfrm>
            <a:custGeom>
              <a:avLst/>
              <a:gdLst/>
              <a:ahLst/>
              <a:cxnLst/>
              <a:rect l="l" t="t" r="r" b="b"/>
              <a:pathLst>
                <a:path w="862" h="1746" extrusionOk="0">
                  <a:moveTo>
                    <a:pt x="396" y="1"/>
                  </a:moveTo>
                  <a:cubicBezTo>
                    <a:pt x="187" y="1"/>
                    <a:pt x="1" y="187"/>
                    <a:pt x="1" y="373"/>
                  </a:cubicBezTo>
                  <a:lnTo>
                    <a:pt x="1" y="1257"/>
                  </a:lnTo>
                  <a:cubicBezTo>
                    <a:pt x="1" y="1536"/>
                    <a:pt x="187" y="1629"/>
                    <a:pt x="396" y="1746"/>
                  </a:cubicBezTo>
                  <a:cubicBezTo>
                    <a:pt x="676" y="1746"/>
                    <a:pt x="862" y="1536"/>
                    <a:pt x="862" y="1257"/>
                  </a:cubicBezTo>
                  <a:lnTo>
                    <a:pt x="862" y="373"/>
                  </a:lnTo>
                  <a:cubicBezTo>
                    <a:pt x="862" y="187"/>
                    <a:pt x="676" y="1"/>
                    <a:pt x="396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45"/>
            <p:cNvSpPr/>
            <p:nvPr/>
          </p:nvSpPr>
          <p:spPr>
            <a:xfrm>
              <a:off x="812521" y="2898737"/>
              <a:ext cx="181044" cy="117148"/>
            </a:xfrm>
            <a:custGeom>
              <a:avLst/>
              <a:gdLst/>
              <a:ahLst/>
              <a:cxnLst/>
              <a:rect l="l" t="t" r="r" b="b"/>
              <a:pathLst>
                <a:path w="6701" h="4336" extrusionOk="0">
                  <a:moveTo>
                    <a:pt x="412" y="1"/>
                  </a:moveTo>
                  <a:cubicBezTo>
                    <a:pt x="285" y="1"/>
                    <a:pt x="170" y="52"/>
                    <a:pt x="117" y="172"/>
                  </a:cubicBezTo>
                  <a:cubicBezTo>
                    <a:pt x="1" y="358"/>
                    <a:pt x="117" y="660"/>
                    <a:pt x="303" y="753"/>
                  </a:cubicBezTo>
                  <a:lnTo>
                    <a:pt x="2536" y="2196"/>
                  </a:lnTo>
                  <a:lnTo>
                    <a:pt x="303" y="3568"/>
                  </a:lnTo>
                  <a:cubicBezTo>
                    <a:pt x="117" y="3661"/>
                    <a:pt x="1" y="3940"/>
                    <a:pt x="117" y="4150"/>
                  </a:cubicBezTo>
                  <a:cubicBezTo>
                    <a:pt x="210" y="4243"/>
                    <a:pt x="303" y="4336"/>
                    <a:pt x="489" y="4336"/>
                  </a:cubicBezTo>
                  <a:cubicBezTo>
                    <a:pt x="582" y="4336"/>
                    <a:pt x="582" y="4336"/>
                    <a:pt x="699" y="4243"/>
                  </a:cubicBezTo>
                  <a:lnTo>
                    <a:pt x="3397" y="2684"/>
                  </a:lnTo>
                  <a:lnTo>
                    <a:pt x="6026" y="4243"/>
                  </a:lnTo>
                  <a:cubicBezTo>
                    <a:pt x="6119" y="4336"/>
                    <a:pt x="6212" y="4336"/>
                    <a:pt x="6305" y="4336"/>
                  </a:cubicBezTo>
                  <a:cubicBezTo>
                    <a:pt x="6398" y="4336"/>
                    <a:pt x="6515" y="4243"/>
                    <a:pt x="6608" y="4150"/>
                  </a:cubicBezTo>
                  <a:cubicBezTo>
                    <a:pt x="6701" y="3940"/>
                    <a:pt x="6701" y="3661"/>
                    <a:pt x="6515" y="3568"/>
                  </a:cubicBezTo>
                  <a:lnTo>
                    <a:pt x="4188" y="2196"/>
                  </a:lnTo>
                  <a:lnTo>
                    <a:pt x="6515" y="753"/>
                  </a:lnTo>
                  <a:cubicBezTo>
                    <a:pt x="6701" y="660"/>
                    <a:pt x="6701" y="358"/>
                    <a:pt x="6608" y="172"/>
                  </a:cubicBezTo>
                  <a:cubicBezTo>
                    <a:pt x="6554" y="52"/>
                    <a:pt x="6432" y="1"/>
                    <a:pt x="6303" y="1"/>
                  </a:cubicBezTo>
                  <a:cubicBezTo>
                    <a:pt x="6206" y="1"/>
                    <a:pt x="6106" y="29"/>
                    <a:pt x="6026" y="79"/>
                  </a:cubicBezTo>
                  <a:lnTo>
                    <a:pt x="3397" y="1707"/>
                  </a:lnTo>
                  <a:lnTo>
                    <a:pt x="699" y="79"/>
                  </a:lnTo>
                  <a:cubicBezTo>
                    <a:pt x="609" y="29"/>
                    <a:pt x="507" y="1"/>
                    <a:pt x="4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5"/>
            <p:cNvSpPr/>
            <p:nvPr/>
          </p:nvSpPr>
          <p:spPr>
            <a:xfrm>
              <a:off x="904299" y="2898737"/>
              <a:ext cx="89266" cy="117148"/>
            </a:xfrm>
            <a:custGeom>
              <a:avLst/>
              <a:gdLst/>
              <a:ahLst/>
              <a:cxnLst/>
              <a:rect l="l" t="t" r="r" b="b"/>
              <a:pathLst>
                <a:path w="3304" h="4336" extrusionOk="0">
                  <a:moveTo>
                    <a:pt x="2906" y="1"/>
                  </a:moveTo>
                  <a:cubicBezTo>
                    <a:pt x="2809" y="1"/>
                    <a:pt x="2709" y="29"/>
                    <a:pt x="2629" y="79"/>
                  </a:cubicBezTo>
                  <a:lnTo>
                    <a:pt x="0" y="1707"/>
                  </a:lnTo>
                  <a:lnTo>
                    <a:pt x="0" y="2684"/>
                  </a:lnTo>
                  <a:lnTo>
                    <a:pt x="2629" y="4243"/>
                  </a:lnTo>
                  <a:cubicBezTo>
                    <a:pt x="2722" y="4336"/>
                    <a:pt x="2815" y="4336"/>
                    <a:pt x="2815" y="4336"/>
                  </a:cubicBezTo>
                  <a:cubicBezTo>
                    <a:pt x="3001" y="4336"/>
                    <a:pt x="3118" y="4243"/>
                    <a:pt x="3211" y="4150"/>
                  </a:cubicBezTo>
                  <a:cubicBezTo>
                    <a:pt x="3304" y="3940"/>
                    <a:pt x="3304" y="3661"/>
                    <a:pt x="3118" y="3568"/>
                  </a:cubicBezTo>
                  <a:lnTo>
                    <a:pt x="791" y="2196"/>
                  </a:lnTo>
                  <a:lnTo>
                    <a:pt x="3118" y="753"/>
                  </a:lnTo>
                  <a:cubicBezTo>
                    <a:pt x="3304" y="660"/>
                    <a:pt x="3304" y="358"/>
                    <a:pt x="3211" y="172"/>
                  </a:cubicBezTo>
                  <a:cubicBezTo>
                    <a:pt x="3157" y="52"/>
                    <a:pt x="3035" y="1"/>
                    <a:pt x="2906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5"/>
            <p:cNvSpPr/>
            <p:nvPr/>
          </p:nvSpPr>
          <p:spPr>
            <a:xfrm>
              <a:off x="812521" y="2993028"/>
              <a:ext cx="181044" cy="117148"/>
            </a:xfrm>
            <a:custGeom>
              <a:avLst/>
              <a:gdLst/>
              <a:ahLst/>
              <a:cxnLst/>
              <a:rect l="l" t="t" r="r" b="b"/>
              <a:pathLst>
                <a:path w="6701" h="4336" extrusionOk="0">
                  <a:moveTo>
                    <a:pt x="412" y="0"/>
                  </a:moveTo>
                  <a:cubicBezTo>
                    <a:pt x="285" y="0"/>
                    <a:pt x="170" y="51"/>
                    <a:pt x="117" y="171"/>
                  </a:cubicBezTo>
                  <a:cubicBezTo>
                    <a:pt x="1" y="357"/>
                    <a:pt x="117" y="660"/>
                    <a:pt x="303" y="753"/>
                  </a:cubicBezTo>
                  <a:lnTo>
                    <a:pt x="2536" y="2195"/>
                  </a:lnTo>
                  <a:lnTo>
                    <a:pt x="303" y="3568"/>
                  </a:lnTo>
                  <a:cubicBezTo>
                    <a:pt x="117" y="3661"/>
                    <a:pt x="1" y="3940"/>
                    <a:pt x="117" y="4149"/>
                  </a:cubicBezTo>
                  <a:cubicBezTo>
                    <a:pt x="210" y="4242"/>
                    <a:pt x="303" y="4336"/>
                    <a:pt x="489" y="4336"/>
                  </a:cubicBezTo>
                  <a:cubicBezTo>
                    <a:pt x="582" y="4336"/>
                    <a:pt x="582" y="4336"/>
                    <a:pt x="699" y="4242"/>
                  </a:cubicBezTo>
                  <a:lnTo>
                    <a:pt x="3397" y="2684"/>
                  </a:lnTo>
                  <a:lnTo>
                    <a:pt x="6026" y="4242"/>
                  </a:lnTo>
                  <a:cubicBezTo>
                    <a:pt x="6119" y="4336"/>
                    <a:pt x="6212" y="4336"/>
                    <a:pt x="6305" y="4336"/>
                  </a:cubicBezTo>
                  <a:cubicBezTo>
                    <a:pt x="6398" y="4336"/>
                    <a:pt x="6515" y="4242"/>
                    <a:pt x="6608" y="4149"/>
                  </a:cubicBezTo>
                  <a:cubicBezTo>
                    <a:pt x="6701" y="3940"/>
                    <a:pt x="6701" y="3661"/>
                    <a:pt x="6515" y="3568"/>
                  </a:cubicBezTo>
                  <a:lnTo>
                    <a:pt x="4188" y="2195"/>
                  </a:lnTo>
                  <a:lnTo>
                    <a:pt x="6515" y="753"/>
                  </a:lnTo>
                  <a:cubicBezTo>
                    <a:pt x="6701" y="660"/>
                    <a:pt x="6701" y="357"/>
                    <a:pt x="6608" y="171"/>
                  </a:cubicBezTo>
                  <a:cubicBezTo>
                    <a:pt x="6554" y="51"/>
                    <a:pt x="6432" y="0"/>
                    <a:pt x="6303" y="0"/>
                  </a:cubicBezTo>
                  <a:cubicBezTo>
                    <a:pt x="6206" y="0"/>
                    <a:pt x="6106" y="29"/>
                    <a:pt x="6026" y="78"/>
                  </a:cubicBezTo>
                  <a:lnTo>
                    <a:pt x="3397" y="1707"/>
                  </a:lnTo>
                  <a:lnTo>
                    <a:pt x="699" y="78"/>
                  </a:lnTo>
                  <a:cubicBezTo>
                    <a:pt x="609" y="29"/>
                    <a:pt x="507" y="0"/>
                    <a:pt x="41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5"/>
            <p:cNvSpPr/>
            <p:nvPr/>
          </p:nvSpPr>
          <p:spPr>
            <a:xfrm>
              <a:off x="904299" y="2993028"/>
              <a:ext cx="89266" cy="117148"/>
            </a:xfrm>
            <a:custGeom>
              <a:avLst/>
              <a:gdLst/>
              <a:ahLst/>
              <a:cxnLst/>
              <a:rect l="l" t="t" r="r" b="b"/>
              <a:pathLst>
                <a:path w="3304" h="4336" extrusionOk="0">
                  <a:moveTo>
                    <a:pt x="2906" y="0"/>
                  </a:moveTo>
                  <a:cubicBezTo>
                    <a:pt x="2809" y="0"/>
                    <a:pt x="2709" y="29"/>
                    <a:pt x="2629" y="78"/>
                  </a:cubicBezTo>
                  <a:lnTo>
                    <a:pt x="0" y="1707"/>
                  </a:lnTo>
                  <a:lnTo>
                    <a:pt x="0" y="2684"/>
                  </a:lnTo>
                  <a:lnTo>
                    <a:pt x="2629" y="4242"/>
                  </a:lnTo>
                  <a:cubicBezTo>
                    <a:pt x="2722" y="4336"/>
                    <a:pt x="2815" y="4336"/>
                    <a:pt x="2815" y="4336"/>
                  </a:cubicBezTo>
                  <a:cubicBezTo>
                    <a:pt x="3001" y="4336"/>
                    <a:pt x="3118" y="4242"/>
                    <a:pt x="3211" y="4149"/>
                  </a:cubicBezTo>
                  <a:cubicBezTo>
                    <a:pt x="3304" y="3940"/>
                    <a:pt x="3304" y="3661"/>
                    <a:pt x="3118" y="3568"/>
                  </a:cubicBezTo>
                  <a:lnTo>
                    <a:pt x="791" y="2195"/>
                  </a:lnTo>
                  <a:lnTo>
                    <a:pt x="3118" y="753"/>
                  </a:lnTo>
                  <a:cubicBezTo>
                    <a:pt x="3304" y="660"/>
                    <a:pt x="3304" y="357"/>
                    <a:pt x="3211" y="171"/>
                  </a:cubicBezTo>
                  <a:cubicBezTo>
                    <a:pt x="3157" y="51"/>
                    <a:pt x="3035" y="0"/>
                    <a:pt x="2906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5"/>
            <p:cNvSpPr/>
            <p:nvPr/>
          </p:nvSpPr>
          <p:spPr>
            <a:xfrm>
              <a:off x="768536" y="2827303"/>
              <a:ext cx="269662" cy="382190"/>
            </a:xfrm>
            <a:custGeom>
              <a:avLst/>
              <a:gdLst/>
              <a:ahLst/>
              <a:cxnLst/>
              <a:rect l="l" t="t" r="r" b="b"/>
              <a:pathLst>
                <a:path w="9981" h="14146" extrusionOk="0">
                  <a:moveTo>
                    <a:pt x="5700" y="862"/>
                  </a:moveTo>
                  <a:cubicBezTo>
                    <a:pt x="6188" y="1443"/>
                    <a:pt x="6584" y="2025"/>
                    <a:pt x="7072" y="2606"/>
                  </a:cubicBezTo>
                  <a:lnTo>
                    <a:pt x="2908" y="2606"/>
                  </a:lnTo>
                  <a:cubicBezTo>
                    <a:pt x="3001" y="2513"/>
                    <a:pt x="3094" y="2420"/>
                    <a:pt x="3187" y="2234"/>
                  </a:cubicBezTo>
                  <a:cubicBezTo>
                    <a:pt x="3583" y="1746"/>
                    <a:pt x="3955" y="1350"/>
                    <a:pt x="4258" y="862"/>
                  </a:cubicBezTo>
                  <a:close/>
                  <a:moveTo>
                    <a:pt x="7445" y="3490"/>
                  </a:moveTo>
                  <a:lnTo>
                    <a:pt x="7445" y="6096"/>
                  </a:lnTo>
                  <a:lnTo>
                    <a:pt x="2513" y="6096"/>
                  </a:lnTo>
                  <a:lnTo>
                    <a:pt x="2513" y="3490"/>
                  </a:lnTo>
                  <a:close/>
                  <a:moveTo>
                    <a:pt x="7445" y="6980"/>
                  </a:moveTo>
                  <a:lnTo>
                    <a:pt x="7445" y="9702"/>
                  </a:lnTo>
                  <a:lnTo>
                    <a:pt x="2513" y="9702"/>
                  </a:lnTo>
                  <a:lnTo>
                    <a:pt x="2513" y="6980"/>
                  </a:lnTo>
                  <a:close/>
                  <a:moveTo>
                    <a:pt x="4351" y="10470"/>
                  </a:moveTo>
                  <a:lnTo>
                    <a:pt x="1838" y="13284"/>
                  </a:lnTo>
                  <a:lnTo>
                    <a:pt x="1047" y="13284"/>
                  </a:lnTo>
                  <a:lnTo>
                    <a:pt x="2420" y="10470"/>
                  </a:lnTo>
                  <a:close/>
                  <a:moveTo>
                    <a:pt x="7654" y="10470"/>
                  </a:moveTo>
                  <a:lnTo>
                    <a:pt x="8910" y="13284"/>
                  </a:lnTo>
                  <a:lnTo>
                    <a:pt x="8236" y="13284"/>
                  </a:lnTo>
                  <a:lnTo>
                    <a:pt x="5700" y="10470"/>
                  </a:lnTo>
                  <a:close/>
                  <a:moveTo>
                    <a:pt x="4071" y="1"/>
                  </a:moveTo>
                  <a:cubicBezTo>
                    <a:pt x="3955" y="1"/>
                    <a:pt x="3862" y="94"/>
                    <a:pt x="3769" y="187"/>
                  </a:cubicBezTo>
                  <a:cubicBezTo>
                    <a:pt x="3373" y="676"/>
                    <a:pt x="3001" y="1257"/>
                    <a:pt x="2606" y="1746"/>
                  </a:cubicBezTo>
                  <a:cubicBezTo>
                    <a:pt x="2327" y="2141"/>
                    <a:pt x="2024" y="2420"/>
                    <a:pt x="1745" y="2816"/>
                  </a:cubicBezTo>
                  <a:cubicBezTo>
                    <a:pt x="1745" y="2909"/>
                    <a:pt x="1629" y="3002"/>
                    <a:pt x="1629" y="3095"/>
                  </a:cubicBezTo>
                  <a:lnTo>
                    <a:pt x="1629" y="9981"/>
                  </a:lnTo>
                  <a:lnTo>
                    <a:pt x="93" y="13564"/>
                  </a:lnTo>
                  <a:cubicBezTo>
                    <a:pt x="0" y="13657"/>
                    <a:pt x="0" y="13866"/>
                    <a:pt x="93" y="13959"/>
                  </a:cubicBezTo>
                  <a:cubicBezTo>
                    <a:pt x="186" y="14052"/>
                    <a:pt x="279" y="14145"/>
                    <a:pt x="465" y="14145"/>
                  </a:cubicBezTo>
                  <a:lnTo>
                    <a:pt x="2024" y="14145"/>
                  </a:lnTo>
                  <a:cubicBezTo>
                    <a:pt x="2117" y="14145"/>
                    <a:pt x="2210" y="14052"/>
                    <a:pt x="2327" y="13959"/>
                  </a:cubicBezTo>
                  <a:lnTo>
                    <a:pt x="5025" y="10958"/>
                  </a:lnTo>
                  <a:lnTo>
                    <a:pt x="7654" y="13959"/>
                  </a:lnTo>
                  <a:cubicBezTo>
                    <a:pt x="7747" y="14052"/>
                    <a:pt x="8026" y="14145"/>
                    <a:pt x="8026" y="14145"/>
                  </a:cubicBezTo>
                  <a:lnTo>
                    <a:pt x="9492" y="14145"/>
                  </a:lnTo>
                  <a:cubicBezTo>
                    <a:pt x="9585" y="14145"/>
                    <a:pt x="9678" y="14145"/>
                    <a:pt x="9771" y="14052"/>
                  </a:cubicBezTo>
                  <a:cubicBezTo>
                    <a:pt x="9980" y="13959"/>
                    <a:pt x="9980" y="13773"/>
                    <a:pt x="9887" y="13564"/>
                  </a:cubicBezTo>
                  <a:lnTo>
                    <a:pt x="8329" y="9981"/>
                  </a:lnTo>
                  <a:lnTo>
                    <a:pt x="8329" y="3095"/>
                  </a:lnTo>
                  <a:lnTo>
                    <a:pt x="8329" y="2909"/>
                  </a:lnTo>
                  <a:cubicBezTo>
                    <a:pt x="8236" y="2909"/>
                    <a:pt x="8236" y="2816"/>
                    <a:pt x="8236" y="2816"/>
                  </a:cubicBezTo>
                  <a:lnTo>
                    <a:pt x="6188" y="187"/>
                  </a:lnTo>
                  <a:cubicBezTo>
                    <a:pt x="6188" y="94"/>
                    <a:pt x="6002" y="1"/>
                    <a:pt x="59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45"/>
            <p:cNvSpPr/>
            <p:nvPr/>
          </p:nvSpPr>
          <p:spPr>
            <a:xfrm>
              <a:off x="904299" y="2827303"/>
              <a:ext cx="133899" cy="382190"/>
            </a:xfrm>
            <a:custGeom>
              <a:avLst/>
              <a:gdLst/>
              <a:ahLst/>
              <a:cxnLst/>
              <a:rect l="l" t="t" r="r" b="b"/>
              <a:pathLst>
                <a:path w="4956" h="14146" extrusionOk="0">
                  <a:moveTo>
                    <a:pt x="2629" y="10470"/>
                  </a:moveTo>
                  <a:lnTo>
                    <a:pt x="3885" y="13284"/>
                  </a:lnTo>
                  <a:lnTo>
                    <a:pt x="3211" y="13284"/>
                  </a:lnTo>
                  <a:lnTo>
                    <a:pt x="675" y="10470"/>
                  </a:lnTo>
                  <a:close/>
                  <a:moveTo>
                    <a:pt x="0" y="1"/>
                  </a:moveTo>
                  <a:lnTo>
                    <a:pt x="0" y="862"/>
                  </a:lnTo>
                  <a:lnTo>
                    <a:pt x="675" y="862"/>
                  </a:lnTo>
                  <a:cubicBezTo>
                    <a:pt x="1163" y="1443"/>
                    <a:pt x="1559" y="2025"/>
                    <a:pt x="2047" y="2606"/>
                  </a:cubicBezTo>
                  <a:lnTo>
                    <a:pt x="0" y="2606"/>
                  </a:lnTo>
                  <a:lnTo>
                    <a:pt x="0" y="3490"/>
                  </a:lnTo>
                  <a:lnTo>
                    <a:pt x="2420" y="3490"/>
                  </a:lnTo>
                  <a:lnTo>
                    <a:pt x="2420" y="6096"/>
                  </a:lnTo>
                  <a:lnTo>
                    <a:pt x="0" y="6096"/>
                  </a:lnTo>
                  <a:lnTo>
                    <a:pt x="0" y="6980"/>
                  </a:lnTo>
                  <a:lnTo>
                    <a:pt x="2420" y="6980"/>
                  </a:lnTo>
                  <a:lnTo>
                    <a:pt x="2420" y="9702"/>
                  </a:lnTo>
                  <a:lnTo>
                    <a:pt x="0" y="9702"/>
                  </a:lnTo>
                  <a:lnTo>
                    <a:pt x="0" y="10958"/>
                  </a:lnTo>
                  <a:lnTo>
                    <a:pt x="2629" y="14052"/>
                  </a:lnTo>
                  <a:cubicBezTo>
                    <a:pt x="2722" y="14052"/>
                    <a:pt x="2815" y="14145"/>
                    <a:pt x="3001" y="14145"/>
                  </a:cubicBezTo>
                  <a:lnTo>
                    <a:pt x="4467" y="14145"/>
                  </a:lnTo>
                  <a:cubicBezTo>
                    <a:pt x="4560" y="14145"/>
                    <a:pt x="4653" y="14145"/>
                    <a:pt x="4746" y="14052"/>
                  </a:cubicBezTo>
                  <a:cubicBezTo>
                    <a:pt x="4955" y="13959"/>
                    <a:pt x="4955" y="13773"/>
                    <a:pt x="4862" y="13564"/>
                  </a:cubicBezTo>
                  <a:lnTo>
                    <a:pt x="3304" y="9981"/>
                  </a:lnTo>
                  <a:lnTo>
                    <a:pt x="3304" y="3095"/>
                  </a:lnTo>
                  <a:lnTo>
                    <a:pt x="3304" y="2909"/>
                  </a:lnTo>
                  <a:cubicBezTo>
                    <a:pt x="3211" y="2909"/>
                    <a:pt x="3211" y="2816"/>
                    <a:pt x="3211" y="2816"/>
                  </a:cubicBezTo>
                  <a:lnTo>
                    <a:pt x="1163" y="187"/>
                  </a:lnTo>
                  <a:cubicBezTo>
                    <a:pt x="1163" y="94"/>
                    <a:pt x="977" y="1"/>
                    <a:pt x="88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45"/>
            <p:cNvSpPr/>
            <p:nvPr/>
          </p:nvSpPr>
          <p:spPr>
            <a:xfrm>
              <a:off x="757837" y="2991974"/>
              <a:ext cx="290411" cy="23910"/>
            </a:xfrm>
            <a:custGeom>
              <a:avLst/>
              <a:gdLst/>
              <a:ahLst/>
              <a:cxnLst/>
              <a:rect l="l" t="t" r="r" b="b"/>
              <a:pathLst>
                <a:path w="10749" h="885" extrusionOk="0">
                  <a:moveTo>
                    <a:pt x="489" y="1"/>
                  </a:moveTo>
                  <a:cubicBezTo>
                    <a:pt x="187" y="1"/>
                    <a:pt x="1" y="303"/>
                    <a:pt x="1" y="489"/>
                  </a:cubicBezTo>
                  <a:cubicBezTo>
                    <a:pt x="94" y="699"/>
                    <a:pt x="280" y="885"/>
                    <a:pt x="489" y="885"/>
                  </a:cubicBezTo>
                  <a:lnTo>
                    <a:pt x="10376" y="885"/>
                  </a:lnTo>
                  <a:cubicBezTo>
                    <a:pt x="10563" y="885"/>
                    <a:pt x="10749" y="699"/>
                    <a:pt x="10749" y="396"/>
                  </a:cubicBezTo>
                  <a:cubicBezTo>
                    <a:pt x="10749" y="210"/>
                    <a:pt x="10563" y="1"/>
                    <a:pt x="102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5"/>
            <p:cNvSpPr/>
            <p:nvPr/>
          </p:nvSpPr>
          <p:spPr>
            <a:xfrm>
              <a:off x="757837" y="2897710"/>
              <a:ext cx="290411" cy="23910"/>
            </a:xfrm>
            <a:custGeom>
              <a:avLst/>
              <a:gdLst/>
              <a:ahLst/>
              <a:cxnLst/>
              <a:rect l="l" t="t" r="r" b="b"/>
              <a:pathLst>
                <a:path w="10749" h="885" extrusionOk="0">
                  <a:moveTo>
                    <a:pt x="489" y="0"/>
                  </a:moveTo>
                  <a:cubicBezTo>
                    <a:pt x="187" y="0"/>
                    <a:pt x="1" y="303"/>
                    <a:pt x="1" y="489"/>
                  </a:cubicBezTo>
                  <a:cubicBezTo>
                    <a:pt x="94" y="698"/>
                    <a:pt x="280" y="884"/>
                    <a:pt x="489" y="884"/>
                  </a:cubicBezTo>
                  <a:lnTo>
                    <a:pt x="10376" y="884"/>
                  </a:lnTo>
                  <a:cubicBezTo>
                    <a:pt x="10563" y="884"/>
                    <a:pt x="10749" y="698"/>
                    <a:pt x="10749" y="396"/>
                  </a:cubicBezTo>
                  <a:cubicBezTo>
                    <a:pt x="10749" y="210"/>
                    <a:pt x="10563" y="0"/>
                    <a:pt x="10283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45"/>
            <p:cNvSpPr/>
            <p:nvPr/>
          </p:nvSpPr>
          <p:spPr>
            <a:xfrm>
              <a:off x="726416" y="3186203"/>
              <a:ext cx="356415" cy="23289"/>
            </a:xfrm>
            <a:custGeom>
              <a:avLst/>
              <a:gdLst/>
              <a:ahLst/>
              <a:cxnLst/>
              <a:rect l="l" t="t" r="r" b="b"/>
              <a:pathLst>
                <a:path w="13192" h="862" extrusionOk="0">
                  <a:moveTo>
                    <a:pt x="396" y="0"/>
                  </a:moveTo>
                  <a:cubicBezTo>
                    <a:pt x="187" y="0"/>
                    <a:pt x="1" y="280"/>
                    <a:pt x="1" y="489"/>
                  </a:cubicBezTo>
                  <a:cubicBezTo>
                    <a:pt x="1" y="675"/>
                    <a:pt x="187" y="861"/>
                    <a:pt x="396" y="861"/>
                  </a:cubicBezTo>
                  <a:lnTo>
                    <a:pt x="12703" y="861"/>
                  </a:lnTo>
                  <a:cubicBezTo>
                    <a:pt x="12982" y="861"/>
                    <a:pt x="13191" y="675"/>
                    <a:pt x="13075" y="373"/>
                  </a:cubicBezTo>
                  <a:cubicBezTo>
                    <a:pt x="13075" y="187"/>
                    <a:pt x="12889" y="0"/>
                    <a:pt x="1270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45"/>
            <p:cNvSpPr/>
            <p:nvPr/>
          </p:nvSpPr>
          <p:spPr>
            <a:xfrm>
              <a:off x="904299" y="3186203"/>
              <a:ext cx="178532" cy="23289"/>
            </a:xfrm>
            <a:custGeom>
              <a:avLst/>
              <a:gdLst/>
              <a:ahLst/>
              <a:cxnLst/>
              <a:rect l="l" t="t" r="r" b="b"/>
              <a:pathLst>
                <a:path w="6608" h="862" extrusionOk="0">
                  <a:moveTo>
                    <a:pt x="0" y="0"/>
                  </a:moveTo>
                  <a:lnTo>
                    <a:pt x="0" y="861"/>
                  </a:lnTo>
                  <a:lnTo>
                    <a:pt x="6119" y="861"/>
                  </a:lnTo>
                  <a:cubicBezTo>
                    <a:pt x="6398" y="861"/>
                    <a:pt x="6607" y="675"/>
                    <a:pt x="6491" y="373"/>
                  </a:cubicBezTo>
                  <a:cubicBezTo>
                    <a:pt x="6491" y="187"/>
                    <a:pt x="6305" y="0"/>
                    <a:pt x="611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5"/>
            <p:cNvSpPr/>
            <p:nvPr/>
          </p:nvSpPr>
          <p:spPr>
            <a:xfrm>
              <a:off x="904299" y="2897710"/>
              <a:ext cx="143949" cy="23910"/>
            </a:xfrm>
            <a:custGeom>
              <a:avLst/>
              <a:gdLst/>
              <a:ahLst/>
              <a:cxnLst/>
              <a:rect l="l" t="t" r="r" b="b"/>
              <a:pathLst>
                <a:path w="5328" h="885" extrusionOk="0">
                  <a:moveTo>
                    <a:pt x="0" y="0"/>
                  </a:moveTo>
                  <a:lnTo>
                    <a:pt x="0" y="884"/>
                  </a:lnTo>
                  <a:lnTo>
                    <a:pt x="4955" y="884"/>
                  </a:lnTo>
                  <a:cubicBezTo>
                    <a:pt x="5142" y="884"/>
                    <a:pt x="5328" y="698"/>
                    <a:pt x="5328" y="396"/>
                  </a:cubicBezTo>
                  <a:cubicBezTo>
                    <a:pt x="5328" y="210"/>
                    <a:pt x="5142" y="0"/>
                    <a:pt x="486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5"/>
            <p:cNvSpPr/>
            <p:nvPr/>
          </p:nvSpPr>
          <p:spPr>
            <a:xfrm>
              <a:off x="904299" y="2991974"/>
              <a:ext cx="143949" cy="23910"/>
            </a:xfrm>
            <a:custGeom>
              <a:avLst/>
              <a:gdLst/>
              <a:ahLst/>
              <a:cxnLst/>
              <a:rect l="l" t="t" r="r" b="b"/>
              <a:pathLst>
                <a:path w="5328" h="885" extrusionOk="0">
                  <a:moveTo>
                    <a:pt x="0" y="1"/>
                  </a:moveTo>
                  <a:lnTo>
                    <a:pt x="0" y="885"/>
                  </a:lnTo>
                  <a:lnTo>
                    <a:pt x="4955" y="885"/>
                  </a:lnTo>
                  <a:cubicBezTo>
                    <a:pt x="5142" y="885"/>
                    <a:pt x="5328" y="699"/>
                    <a:pt x="5328" y="396"/>
                  </a:cubicBezTo>
                  <a:cubicBezTo>
                    <a:pt x="5328" y="210"/>
                    <a:pt x="5142" y="1"/>
                    <a:pt x="4862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4560;p45"/>
          <p:cNvGrpSpPr/>
          <p:nvPr/>
        </p:nvGrpSpPr>
        <p:grpSpPr>
          <a:xfrm>
            <a:off x="4291823" y="2558604"/>
            <a:ext cx="381012" cy="457181"/>
            <a:chOff x="6446048" y="1643801"/>
            <a:chExt cx="319320" cy="382163"/>
          </a:xfrm>
        </p:grpSpPr>
        <p:sp>
          <p:nvSpPr>
            <p:cNvPr id="4561" name="Google Shape;4561;p45"/>
            <p:cNvSpPr/>
            <p:nvPr/>
          </p:nvSpPr>
          <p:spPr>
            <a:xfrm>
              <a:off x="6500731" y="1687785"/>
              <a:ext cx="68543" cy="91805"/>
            </a:xfrm>
            <a:custGeom>
              <a:avLst/>
              <a:gdLst/>
              <a:ahLst/>
              <a:cxnLst/>
              <a:rect l="l" t="t" r="r" b="b"/>
              <a:pathLst>
                <a:path w="2537" h="3398" extrusionOk="0">
                  <a:moveTo>
                    <a:pt x="396" y="1"/>
                  </a:moveTo>
                  <a:cubicBezTo>
                    <a:pt x="210" y="1"/>
                    <a:pt x="1" y="210"/>
                    <a:pt x="1" y="489"/>
                  </a:cubicBezTo>
                  <a:lnTo>
                    <a:pt x="1" y="2909"/>
                  </a:lnTo>
                  <a:cubicBezTo>
                    <a:pt x="1" y="3211"/>
                    <a:pt x="210" y="3397"/>
                    <a:pt x="396" y="3397"/>
                  </a:cubicBezTo>
                  <a:lnTo>
                    <a:pt x="2048" y="3397"/>
                  </a:lnTo>
                  <a:cubicBezTo>
                    <a:pt x="2327" y="3397"/>
                    <a:pt x="2536" y="3211"/>
                    <a:pt x="2536" y="2909"/>
                  </a:cubicBezTo>
                  <a:lnTo>
                    <a:pt x="2536" y="489"/>
                  </a:lnTo>
                  <a:cubicBezTo>
                    <a:pt x="2536" y="210"/>
                    <a:pt x="2327" y="1"/>
                    <a:pt x="204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45"/>
            <p:cNvSpPr/>
            <p:nvPr/>
          </p:nvSpPr>
          <p:spPr>
            <a:xfrm>
              <a:off x="6642168" y="1687785"/>
              <a:ext cx="68516" cy="89293"/>
            </a:xfrm>
            <a:custGeom>
              <a:avLst/>
              <a:gdLst/>
              <a:ahLst/>
              <a:cxnLst/>
              <a:rect l="l" t="t" r="r" b="b"/>
              <a:pathLst>
                <a:path w="2536" h="3305" extrusionOk="0">
                  <a:moveTo>
                    <a:pt x="395" y="1"/>
                  </a:moveTo>
                  <a:cubicBezTo>
                    <a:pt x="209" y="1"/>
                    <a:pt x="0" y="210"/>
                    <a:pt x="0" y="489"/>
                  </a:cubicBezTo>
                  <a:lnTo>
                    <a:pt x="0" y="2909"/>
                  </a:lnTo>
                  <a:cubicBezTo>
                    <a:pt x="0" y="3118"/>
                    <a:pt x="209" y="3304"/>
                    <a:pt x="395" y="3304"/>
                  </a:cubicBezTo>
                  <a:lnTo>
                    <a:pt x="2047" y="3304"/>
                  </a:lnTo>
                  <a:cubicBezTo>
                    <a:pt x="2326" y="3304"/>
                    <a:pt x="2536" y="3118"/>
                    <a:pt x="2536" y="2909"/>
                  </a:cubicBezTo>
                  <a:lnTo>
                    <a:pt x="2536" y="489"/>
                  </a:lnTo>
                  <a:cubicBezTo>
                    <a:pt x="2536" y="210"/>
                    <a:pt x="2326" y="1"/>
                    <a:pt x="2047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45"/>
            <p:cNvSpPr/>
            <p:nvPr/>
          </p:nvSpPr>
          <p:spPr>
            <a:xfrm>
              <a:off x="6500731" y="1643801"/>
              <a:ext cx="209953" cy="67895"/>
            </a:xfrm>
            <a:custGeom>
              <a:avLst/>
              <a:gdLst/>
              <a:ahLst/>
              <a:cxnLst/>
              <a:rect l="l" t="t" r="r" b="b"/>
              <a:pathLst>
                <a:path w="7771" h="2513" extrusionOk="0">
                  <a:moveTo>
                    <a:pt x="1280" y="0"/>
                  </a:moveTo>
                  <a:cubicBezTo>
                    <a:pt x="1071" y="0"/>
                    <a:pt x="885" y="93"/>
                    <a:pt x="885" y="280"/>
                  </a:cubicBezTo>
                  <a:lnTo>
                    <a:pt x="1" y="1931"/>
                  </a:lnTo>
                  <a:cubicBezTo>
                    <a:pt x="1" y="2024"/>
                    <a:pt x="1" y="2327"/>
                    <a:pt x="210" y="2420"/>
                  </a:cubicBezTo>
                  <a:cubicBezTo>
                    <a:pt x="210" y="2513"/>
                    <a:pt x="303" y="2513"/>
                    <a:pt x="396" y="2513"/>
                  </a:cubicBezTo>
                  <a:lnTo>
                    <a:pt x="7282" y="2513"/>
                  </a:lnTo>
                  <a:cubicBezTo>
                    <a:pt x="7375" y="2513"/>
                    <a:pt x="7468" y="2513"/>
                    <a:pt x="7561" y="2420"/>
                  </a:cubicBezTo>
                  <a:cubicBezTo>
                    <a:pt x="7771" y="2327"/>
                    <a:pt x="7771" y="2024"/>
                    <a:pt x="7678" y="1931"/>
                  </a:cubicBezTo>
                  <a:lnTo>
                    <a:pt x="6887" y="280"/>
                  </a:lnTo>
                  <a:cubicBezTo>
                    <a:pt x="6794" y="93"/>
                    <a:pt x="6701" y="0"/>
                    <a:pt x="651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5"/>
            <p:cNvSpPr/>
            <p:nvPr/>
          </p:nvSpPr>
          <p:spPr>
            <a:xfrm>
              <a:off x="6446048" y="1756302"/>
              <a:ext cx="319320" cy="269662"/>
            </a:xfrm>
            <a:custGeom>
              <a:avLst/>
              <a:gdLst/>
              <a:ahLst/>
              <a:cxnLst/>
              <a:rect l="l" t="t" r="r" b="b"/>
              <a:pathLst>
                <a:path w="11819" h="9981" extrusionOk="0">
                  <a:moveTo>
                    <a:pt x="396" y="1"/>
                  </a:moveTo>
                  <a:cubicBezTo>
                    <a:pt x="187" y="1"/>
                    <a:pt x="1" y="187"/>
                    <a:pt x="1" y="373"/>
                  </a:cubicBezTo>
                  <a:lnTo>
                    <a:pt x="1" y="7934"/>
                  </a:lnTo>
                  <a:cubicBezTo>
                    <a:pt x="1" y="8050"/>
                    <a:pt x="1" y="8143"/>
                    <a:pt x="94" y="8236"/>
                  </a:cubicBezTo>
                  <a:lnTo>
                    <a:pt x="1745" y="9888"/>
                  </a:lnTo>
                  <a:cubicBezTo>
                    <a:pt x="1839" y="9981"/>
                    <a:pt x="1932" y="9981"/>
                    <a:pt x="2025" y="9981"/>
                  </a:cubicBezTo>
                  <a:lnTo>
                    <a:pt x="9702" y="9981"/>
                  </a:lnTo>
                  <a:cubicBezTo>
                    <a:pt x="9795" y="9981"/>
                    <a:pt x="9981" y="9981"/>
                    <a:pt x="9981" y="9888"/>
                  </a:cubicBezTo>
                  <a:lnTo>
                    <a:pt x="11633" y="8236"/>
                  </a:lnTo>
                  <a:cubicBezTo>
                    <a:pt x="11726" y="8143"/>
                    <a:pt x="11819" y="8050"/>
                    <a:pt x="11819" y="7934"/>
                  </a:cubicBezTo>
                  <a:lnTo>
                    <a:pt x="11819" y="373"/>
                  </a:lnTo>
                  <a:cubicBezTo>
                    <a:pt x="11819" y="187"/>
                    <a:pt x="11633" y="1"/>
                    <a:pt x="11330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5"/>
            <p:cNvSpPr/>
            <p:nvPr/>
          </p:nvSpPr>
          <p:spPr>
            <a:xfrm>
              <a:off x="6605694" y="1756302"/>
              <a:ext cx="159673" cy="269662"/>
            </a:xfrm>
            <a:custGeom>
              <a:avLst/>
              <a:gdLst/>
              <a:ahLst/>
              <a:cxnLst/>
              <a:rect l="l" t="t" r="r" b="b"/>
              <a:pathLst>
                <a:path w="5910" h="9981" extrusionOk="0">
                  <a:moveTo>
                    <a:pt x="1" y="1"/>
                  </a:moveTo>
                  <a:lnTo>
                    <a:pt x="1" y="9981"/>
                  </a:lnTo>
                  <a:lnTo>
                    <a:pt x="3793" y="9981"/>
                  </a:lnTo>
                  <a:cubicBezTo>
                    <a:pt x="3886" y="9981"/>
                    <a:pt x="4072" y="9981"/>
                    <a:pt x="4072" y="9888"/>
                  </a:cubicBezTo>
                  <a:lnTo>
                    <a:pt x="5724" y="8236"/>
                  </a:lnTo>
                  <a:cubicBezTo>
                    <a:pt x="5817" y="8143"/>
                    <a:pt x="5910" y="8050"/>
                    <a:pt x="5910" y="7934"/>
                  </a:cubicBezTo>
                  <a:lnTo>
                    <a:pt x="5910" y="373"/>
                  </a:lnTo>
                  <a:cubicBezTo>
                    <a:pt x="5910" y="187"/>
                    <a:pt x="5724" y="1"/>
                    <a:pt x="542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45"/>
            <p:cNvSpPr/>
            <p:nvPr/>
          </p:nvSpPr>
          <p:spPr>
            <a:xfrm>
              <a:off x="6595022" y="1923486"/>
              <a:ext cx="21398" cy="56007"/>
            </a:xfrm>
            <a:custGeom>
              <a:avLst/>
              <a:gdLst/>
              <a:ahLst/>
              <a:cxnLst/>
              <a:rect l="l" t="t" r="r" b="b"/>
              <a:pathLst>
                <a:path w="792" h="2073" extrusionOk="0">
                  <a:moveTo>
                    <a:pt x="303" y="1"/>
                  </a:moveTo>
                  <a:cubicBezTo>
                    <a:pt x="117" y="117"/>
                    <a:pt x="0" y="210"/>
                    <a:pt x="0" y="489"/>
                  </a:cubicBezTo>
                  <a:lnTo>
                    <a:pt x="0" y="1652"/>
                  </a:lnTo>
                  <a:cubicBezTo>
                    <a:pt x="0" y="1862"/>
                    <a:pt x="117" y="2048"/>
                    <a:pt x="303" y="2048"/>
                  </a:cubicBezTo>
                  <a:cubicBezTo>
                    <a:pt x="352" y="2064"/>
                    <a:pt x="399" y="2072"/>
                    <a:pt x="443" y="2072"/>
                  </a:cubicBezTo>
                  <a:cubicBezTo>
                    <a:pt x="649" y="2072"/>
                    <a:pt x="791" y="1902"/>
                    <a:pt x="791" y="1652"/>
                  </a:cubicBezTo>
                  <a:lnTo>
                    <a:pt x="791" y="489"/>
                  </a:lnTo>
                  <a:cubicBezTo>
                    <a:pt x="791" y="210"/>
                    <a:pt x="582" y="1"/>
                    <a:pt x="30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45"/>
            <p:cNvSpPr/>
            <p:nvPr/>
          </p:nvSpPr>
          <p:spPr>
            <a:xfrm>
              <a:off x="6605694" y="1923486"/>
              <a:ext cx="10726" cy="55332"/>
            </a:xfrm>
            <a:custGeom>
              <a:avLst/>
              <a:gdLst/>
              <a:ahLst/>
              <a:cxnLst/>
              <a:rect l="l" t="t" r="r" b="b"/>
              <a:pathLst>
                <a:path w="397" h="2048" extrusionOk="0">
                  <a:moveTo>
                    <a:pt x="1" y="1"/>
                  </a:moveTo>
                  <a:lnTo>
                    <a:pt x="1" y="2048"/>
                  </a:lnTo>
                  <a:cubicBezTo>
                    <a:pt x="187" y="2048"/>
                    <a:pt x="396" y="1862"/>
                    <a:pt x="396" y="1652"/>
                  </a:cubicBezTo>
                  <a:lnTo>
                    <a:pt x="396" y="489"/>
                  </a:lnTo>
                  <a:cubicBezTo>
                    <a:pt x="396" y="210"/>
                    <a:pt x="187" y="1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5"/>
            <p:cNvSpPr/>
            <p:nvPr/>
          </p:nvSpPr>
          <p:spPr>
            <a:xfrm>
              <a:off x="6508917" y="1819145"/>
              <a:ext cx="193607" cy="127631"/>
            </a:xfrm>
            <a:custGeom>
              <a:avLst/>
              <a:gdLst/>
              <a:ahLst/>
              <a:cxnLst/>
              <a:rect l="l" t="t" r="r" b="b"/>
              <a:pathLst>
                <a:path w="7166" h="4724" extrusionOk="0">
                  <a:moveTo>
                    <a:pt x="768" y="1"/>
                  </a:moveTo>
                  <a:cubicBezTo>
                    <a:pt x="489" y="1"/>
                    <a:pt x="279" y="94"/>
                    <a:pt x="186" y="280"/>
                  </a:cubicBezTo>
                  <a:cubicBezTo>
                    <a:pt x="0" y="1257"/>
                    <a:pt x="186" y="2118"/>
                    <a:pt x="675" y="3002"/>
                  </a:cubicBezTo>
                  <a:cubicBezTo>
                    <a:pt x="1163" y="3770"/>
                    <a:pt x="1838" y="4351"/>
                    <a:pt x="2815" y="4561"/>
                  </a:cubicBezTo>
                  <a:lnTo>
                    <a:pt x="3490" y="4654"/>
                  </a:lnTo>
                  <a:cubicBezTo>
                    <a:pt x="3490" y="4700"/>
                    <a:pt x="3513" y="4724"/>
                    <a:pt x="3548" y="4724"/>
                  </a:cubicBezTo>
                  <a:cubicBezTo>
                    <a:pt x="3583" y="4724"/>
                    <a:pt x="3629" y="4700"/>
                    <a:pt x="3676" y="4654"/>
                  </a:cubicBezTo>
                  <a:lnTo>
                    <a:pt x="4350" y="4561"/>
                  </a:lnTo>
                  <a:cubicBezTo>
                    <a:pt x="5234" y="4351"/>
                    <a:pt x="6002" y="3770"/>
                    <a:pt x="6491" y="3002"/>
                  </a:cubicBezTo>
                  <a:cubicBezTo>
                    <a:pt x="6979" y="2118"/>
                    <a:pt x="7165" y="1257"/>
                    <a:pt x="6886" y="280"/>
                  </a:cubicBezTo>
                  <a:cubicBezTo>
                    <a:pt x="6886" y="94"/>
                    <a:pt x="6584" y="1"/>
                    <a:pt x="6398" y="1"/>
                  </a:cubicBezTo>
                  <a:lnTo>
                    <a:pt x="5723" y="187"/>
                  </a:lnTo>
                  <a:cubicBezTo>
                    <a:pt x="4746" y="373"/>
                    <a:pt x="4071" y="1071"/>
                    <a:pt x="3583" y="1839"/>
                  </a:cubicBezTo>
                  <a:lnTo>
                    <a:pt x="3583" y="1746"/>
                  </a:lnTo>
                  <a:cubicBezTo>
                    <a:pt x="3094" y="955"/>
                    <a:pt x="2326" y="373"/>
                    <a:pt x="1442" y="18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5"/>
            <p:cNvSpPr/>
            <p:nvPr/>
          </p:nvSpPr>
          <p:spPr>
            <a:xfrm>
              <a:off x="6605694" y="1643801"/>
              <a:ext cx="104990" cy="67895"/>
            </a:xfrm>
            <a:custGeom>
              <a:avLst/>
              <a:gdLst/>
              <a:ahLst/>
              <a:cxnLst/>
              <a:rect l="l" t="t" r="r" b="b"/>
              <a:pathLst>
                <a:path w="3886" h="2513" extrusionOk="0">
                  <a:moveTo>
                    <a:pt x="1" y="0"/>
                  </a:moveTo>
                  <a:lnTo>
                    <a:pt x="1" y="2513"/>
                  </a:lnTo>
                  <a:lnTo>
                    <a:pt x="3397" y="2513"/>
                  </a:lnTo>
                  <a:cubicBezTo>
                    <a:pt x="3490" y="2513"/>
                    <a:pt x="3583" y="2513"/>
                    <a:pt x="3676" y="2420"/>
                  </a:cubicBezTo>
                  <a:cubicBezTo>
                    <a:pt x="3886" y="2327"/>
                    <a:pt x="3886" y="2024"/>
                    <a:pt x="3793" y="1931"/>
                  </a:cubicBezTo>
                  <a:lnTo>
                    <a:pt x="3002" y="280"/>
                  </a:lnTo>
                  <a:cubicBezTo>
                    <a:pt x="2909" y="93"/>
                    <a:pt x="2816" y="0"/>
                    <a:pt x="2630" y="0"/>
                  </a:cubicBezTo>
                  <a:close/>
                </a:path>
              </a:pathLst>
            </a:custGeom>
            <a:solidFill>
              <a:srgbClr val="CAA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5"/>
            <p:cNvSpPr/>
            <p:nvPr/>
          </p:nvSpPr>
          <p:spPr>
            <a:xfrm>
              <a:off x="6605694" y="1819145"/>
              <a:ext cx="96831" cy="128252"/>
            </a:xfrm>
            <a:custGeom>
              <a:avLst/>
              <a:gdLst/>
              <a:ahLst/>
              <a:cxnLst/>
              <a:rect l="l" t="t" r="r" b="b"/>
              <a:pathLst>
                <a:path w="3584" h="4747" extrusionOk="0">
                  <a:moveTo>
                    <a:pt x="2816" y="1"/>
                  </a:moveTo>
                  <a:lnTo>
                    <a:pt x="2141" y="187"/>
                  </a:lnTo>
                  <a:cubicBezTo>
                    <a:pt x="1164" y="373"/>
                    <a:pt x="489" y="1071"/>
                    <a:pt x="1" y="1839"/>
                  </a:cubicBezTo>
                  <a:lnTo>
                    <a:pt x="1" y="4747"/>
                  </a:lnTo>
                  <a:cubicBezTo>
                    <a:pt x="1" y="4747"/>
                    <a:pt x="94" y="4747"/>
                    <a:pt x="94" y="4654"/>
                  </a:cubicBezTo>
                  <a:lnTo>
                    <a:pt x="768" y="4561"/>
                  </a:lnTo>
                  <a:cubicBezTo>
                    <a:pt x="1652" y="4351"/>
                    <a:pt x="2420" y="3770"/>
                    <a:pt x="2909" y="3002"/>
                  </a:cubicBezTo>
                  <a:cubicBezTo>
                    <a:pt x="3397" y="2118"/>
                    <a:pt x="3583" y="1257"/>
                    <a:pt x="3304" y="280"/>
                  </a:cubicBezTo>
                  <a:cubicBezTo>
                    <a:pt x="3304" y="94"/>
                    <a:pt x="3002" y="1"/>
                    <a:pt x="281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45"/>
          <p:cNvGrpSpPr/>
          <p:nvPr/>
        </p:nvGrpSpPr>
        <p:grpSpPr>
          <a:xfrm>
            <a:off x="4253734" y="1464144"/>
            <a:ext cx="457181" cy="457181"/>
            <a:chOff x="4780446" y="1643801"/>
            <a:chExt cx="382163" cy="382163"/>
          </a:xfrm>
        </p:grpSpPr>
        <p:sp>
          <p:nvSpPr>
            <p:cNvPr id="4572" name="Google Shape;4572;p45"/>
            <p:cNvSpPr/>
            <p:nvPr/>
          </p:nvSpPr>
          <p:spPr>
            <a:xfrm>
              <a:off x="4780446" y="1690947"/>
              <a:ext cx="379650" cy="335017"/>
            </a:xfrm>
            <a:custGeom>
              <a:avLst/>
              <a:gdLst/>
              <a:ahLst/>
              <a:cxnLst/>
              <a:rect l="l" t="t" r="r" b="b"/>
              <a:pathLst>
                <a:path w="14052" h="12400" extrusionOk="0">
                  <a:moveTo>
                    <a:pt x="2141" y="0"/>
                  </a:moveTo>
                  <a:cubicBezTo>
                    <a:pt x="2141" y="0"/>
                    <a:pt x="2024" y="0"/>
                    <a:pt x="1931" y="93"/>
                  </a:cubicBezTo>
                  <a:cubicBezTo>
                    <a:pt x="768" y="2792"/>
                    <a:pt x="489" y="6188"/>
                    <a:pt x="1164" y="9306"/>
                  </a:cubicBezTo>
                  <a:cubicBezTo>
                    <a:pt x="1257" y="9678"/>
                    <a:pt x="1071" y="10166"/>
                    <a:pt x="675" y="10353"/>
                  </a:cubicBezTo>
                  <a:cubicBezTo>
                    <a:pt x="280" y="10655"/>
                    <a:pt x="0" y="11050"/>
                    <a:pt x="94" y="11516"/>
                  </a:cubicBezTo>
                  <a:cubicBezTo>
                    <a:pt x="187" y="12004"/>
                    <a:pt x="675" y="12400"/>
                    <a:pt x="1164" y="12400"/>
                  </a:cubicBezTo>
                  <a:lnTo>
                    <a:pt x="13075" y="12400"/>
                  </a:lnTo>
                  <a:cubicBezTo>
                    <a:pt x="13656" y="12400"/>
                    <a:pt x="14052" y="11911"/>
                    <a:pt x="14052" y="11330"/>
                  </a:cubicBezTo>
                  <a:cubicBezTo>
                    <a:pt x="14052" y="10934"/>
                    <a:pt x="13866" y="10562"/>
                    <a:pt x="13563" y="10353"/>
                  </a:cubicBezTo>
                  <a:cubicBezTo>
                    <a:pt x="13075" y="10166"/>
                    <a:pt x="12889" y="9771"/>
                    <a:pt x="12982" y="9306"/>
                  </a:cubicBezTo>
                  <a:cubicBezTo>
                    <a:pt x="13773" y="6188"/>
                    <a:pt x="13470" y="2792"/>
                    <a:pt x="12214" y="93"/>
                  </a:cubicBezTo>
                  <a:cubicBezTo>
                    <a:pt x="12214" y="0"/>
                    <a:pt x="12121" y="0"/>
                    <a:pt x="12028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45"/>
            <p:cNvSpPr/>
            <p:nvPr/>
          </p:nvSpPr>
          <p:spPr>
            <a:xfrm>
              <a:off x="4971514" y="1690947"/>
              <a:ext cx="191095" cy="335017"/>
            </a:xfrm>
            <a:custGeom>
              <a:avLst/>
              <a:gdLst/>
              <a:ahLst/>
              <a:cxnLst/>
              <a:rect l="l" t="t" r="r" b="b"/>
              <a:pathLst>
                <a:path w="7073" h="12400" extrusionOk="0">
                  <a:moveTo>
                    <a:pt x="1" y="0"/>
                  </a:moveTo>
                  <a:lnTo>
                    <a:pt x="1" y="12400"/>
                  </a:lnTo>
                  <a:lnTo>
                    <a:pt x="5910" y="12400"/>
                  </a:lnTo>
                  <a:cubicBezTo>
                    <a:pt x="6491" y="12400"/>
                    <a:pt x="6887" y="12004"/>
                    <a:pt x="6980" y="11516"/>
                  </a:cubicBezTo>
                  <a:cubicBezTo>
                    <a:pt x="7073" y="11050"/>
                    <a:pt x="6887" y="10655"/>
                    <a:pt x="6491" y="10353"/>
                  </a:cubicBezTo>
                  <a:cubicBezTo>
                    <a:pt x="6003" y="10166"/>
                    <a:pt x="5817" y="9771"/>
                    <a:pt x="5910" y="9306"/>
                  </a:cubicBezTo>
                  <a:cubicBezTo>
                    <a:pt x="6701" y="6188"/>
                    <a:pt x="6398" y="2792"/>
                    <a:pt x="5142" y="93"/>
                  </a:cubicBezTo>
                  <a:cubicBezTo>
                    <a:pt x="5142" y="0"/>
                    <a:pt x="5049" y="0"/>
                    <a:pt x="4956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5"/>
            <p:cNvSpPr/>
            <p:nvPr/>
          </p:nvSpPr>
          <p:spPr>
            <a:xfrm>
              <a:off x="4832617" y="1643801"/>
              <a:ext cx="280361" cy="57223"/>
            </a:xfrm>
            <a:custGeom>
              <a:avLst/>
              <a:gdLst/>
              <a:ahLst/>
              <a:cxnLst/>
              <a:rect l="l" t="t" r="r" b="b"/>
              <a:pathLst>
                <a:path w="10377" h="2118" extrusionOk="0">
                  <a:moveTo>
                    <a:pt x="2629" y="0"/>
                  </a:moveTo>
                  <a:lnTo>
                    <a:pt x="1466" y="280"/>
                  </a:lnTo>
                  <a:lnTo>
                    <a:pt x="791" y="93"/>
                  </a:lnTo>
                  <a:cubicBezTo>
                    <a:pt x="582" y="93"/>
                    <a:pt x="396" y="93"/>
                    <a:pt x="210" y="280"/>
                  </a:cubicBezTo>
                  <a:cubicBezTo>
                    <a:pt x="93" y="373"/>
                    <a:pt x="0" y="582"/>
                    <a:pt x="0" y="768"/>
                  </a:cubicBezTo>
                  <a:lnTo>
                    <a:pt x="0" y="1931"/>
                  </a:lnTo>
                  <a:cubicBezTo>
                    <a:pt x="0" y="2024"/>
                    <a:pt x="93" y="2117"/>
                    <a:pt x="210" y="2117"/>
                  </a:cubicBezTo>
                  <a:lnTo>
                    <a:pt x="10190" y="2117"/>
                  </a:lnTo>
                  <a:cubicBezTo>
                    <a:pt x="10283" y="2117"/>
                    <a:pt x="10376" y="2024"/>
                    <a:pt x="10376" y="1931"/>
                  </a:cubicBezTo>
                  <a:lnTo>
                    <a:pt x="10376" y="768"/>
                  </a:lnTo>
                  <a:cubicBezTo>
                    <a:pt x="10376" y="582"/>
                    <a:pt x="10283" y="373"/>
                    <a:pt x="10097" y="280"/>
                  </a:cubicBezTo>
                  <a:cubicBezTo>
                    <a:pt x="9887" y="93"/>
                    <a:pt x="9701" y="93"/>
                    <a:pt x="9515" y="93"/>
                  </a:cubicBezTo>
                  <a:lnTo>
                    <a:pt x="8934" y="280"/>
                  </a:lnTo>
                  <a:lnTo>
                    <a:pt x="7654" y="0"/>
                  </a:lnTo>
                  <a:lnTo>
                    <a:pt x="7561" y="0"/>
                  </a:lnTo>
                  <a:lnTo>
                    <a:pt x="6398" y="280"/>
                  </a:lnTo>
                  <a:lnTo>
                    <a:pt x="5235" y="0"/>
                  </a:lnTo>
                  <a:lnTo>
                    <a:pt x="5142" y="0"/>
                  </a:lnTo>
                  <a:lnTo>
                    <a:pt x="3885" y="280"/>
                  </a:lnTo>
                  <a:lnTo>
                    <a:pt x="2722" y="0"/>
                  </a:ln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5"/>
            <p:cNvSpPr/>
            <p:nvPr/>
          </p:nvSpPr>
          <p:spPr>
            <a:xfrm>
              <a:off x="4864038" y="1748143"/>
              <a:ext cx="217491" cy="217491"/>
            </a:xfrm>
            <a:custGeom>
              <a:avLst/>
              <a:gdLst/>
              <a:ahLst/>
              <a:cxnLst/>
              <a:rect l="l" t="t" r="r" b="b"/>
              <a:pathLst>
                <a:path w="8050" h="8050" extrusionOk="0">
                  <a:moveTo>
                    <a:pt x="3979" y="0"/>
                  </a:moveTo>
                  <a:cubicBezTo>
                    <a:pt x="1745" y="0"/>
                    <a:pt x="1" y="1838"/>
                    <a:pt x="1" y="4071"/>
                  </a:cubicBezTo>
                  <a:cubicBezTo>
                    <a:pt x="1" y="6212"/>
                    <a:pt x="1745" y="8049"/>
                    <a:pt x="3979" y="8049"/>
                  </a:cubicBezTo>
                  <a:cubicBezTo>
                    <a:pt x="6212" y="8049"/>
                    <a:pt x="8050" y="6212"/>
                    <a:pt x="8050" y="4071"/>
                  </a:cubicBezTo>
                  <a:cubicBezTo>
                    <a:pt x="8050" y="1838"/>
                    <a:pt x="6212" y="0"/>
                    <a:pt x="39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45"/>
            <p:cNvSpPr/>
            <p:nvPr/>
          </p:nvSpPr>
          <p:spPr>
            <a:xfrm>
              <a:off x="4971514" y="1748143"/>
              <a:ext cx="27" cy="217491"/>
            </a:xfrm>
            <a:custGeom>
              <a:avLst/>
              <a:gdLst/>
              <a:ahLst/>
              <a:cxnLst/>
              <a:rect l="l" t="t" r="r" b="b"/>
              <a:pathLst>
                <a:path w="1" h="8050" extrusionOk="0">
                  <a:moveTo>
                    <a:pt x="1" y="8049"/>
                  </a:moveTo>
                  <a:lnTo>
                    <a:pt x="1" y="8049"/>
                  </a:lnTo>
                  <a:lnTo>
                    <a:pt x="1" y="8049"/>
                  </a:lnTo>
                  <a:lnTo>
                    <a:pt x="1" y="804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B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45"/>
            <p:cNvSpPr/>
            <p:nvPr/>
          </p:nvSpPr>
          <p:spPr>
            <a:xfrm>
              <a:off x="4971514" y="1748143"/>
              <a:ext cx="107503" cy="217491"/>
            </a:xfrm>
            <a:custGeom>
              <a:avLst/>
              <a:gdLst/>
              <a:ahLst/>
              <a:cxnLst/>
              <a:rect l="l" t="t" r="r" b="b"/>
              <a:pathLst>
                <a:path w="3979" h="8050" extrusionOk="0">
                  <a:moveTo>
                    <a:pt x="1" y="0"/>
                  </a:moveTo>
                  <a:lnTo>
                    <a:pt x="1" y="8049"/>
                  </a:lnTo>
                  <a:cubicBezTo>
                    <a:pt x="2234" y="8049"/>
                    <a:pt x="3979" y="6212"/>
                    <a:pt x="3979" y="4071"/>
                  </a:cubicBezTo>
                  <a:cubicBezTo>
                    <a:pt x="3979" y="1838"/>
                    <a:pt x="2234" y="0"/>
                    <a:pt x="1" y="0"/>
                  </a:cubicBezTo>
                  <a:close/>
                </a:path>
              </a:pathLst>
            </a:custGeom>
            <a:solidFill>
              <a:srgbClr val="CAA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5"/>
            <p:cNvSpPr/>
            <p:nvPr/>
          </p:nvSpPr>
          <p:spPr>
            <a:xfrm>
              <a:off x="4960842" y="1887040"/>
              <a:ext cx="21398" cy="78594"/>
            </a:xfrm>
            <a:custGeom>
              <a:avLst/>
              <a:gdLst/>
              <a:ahLst/>
              <a:cxnLst/>
              <a:rect l="l" t="t" r="r" b="b"/>
              <a:pathLst>
                <a:path w="792" h="2909" extrusionOk="0">
                  <a:moveTo>
                    <a:pt x="396" y="0"/>
                  </a:moveTo>
                  <a:cubicBezTo>
                    <a:pt x="210" y="0"/>
                    <a:pt x="0" y="187"/>
                    <a:pt x="0" y="396"/>
                  </a:cubicBezTo>
                  <a:lnTo>
                    <a:pt x="0" y="2908"/>
                  </a:lnTo>
                  <a:lnTo>
                    <a:pt x="791" y="2908"/>
                  </a:lnTo>
                  <a:lnTo>
                    <a:pt x="791" y="396"/>
                  </a:lnTo>
                  <a:cubicBezTo>
                    <a:pt x="791" y="187"/>
                    <a:pt x="582" y="0"/>
                    <a:pt x="39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5"/>
            <p:cNvSpPr/>
            <p:nvPr/>
          </p:nvSpPr>
          <p:spPr>
            <a:xfrm>
              <a:off x="4971514" y="1887040"/>
              <a:ext cx="10726" cy="78594"/>
            </a:xfrm>
            <a:custGeom>
              <a:avLst/>
              <a:gdLst/>
              <a:ahLst/>
              <a:cxnLst/>
              <a:rect l="l" t="t" r="r" b="b"/>
              <a:pathLst>
                <a:path w="397" h="2909" extrusionOk="0">
                  <a:moveTo>
                    <a:pt x="1" y="0"/>
                  </a:moveTo>
                  <a:lnTo>
                    <a:pt x="1" y="2908"/>
                  </a:lnTo>
                  <a:lnTo>
                    <a:pt x="396" y="2908"/>
                  </a:lnTo>
                  <a:lnTo>
                    <a:pt x="396" y="396"/>
                  </a:lnTo>
                  <a:cubicBezTo>
                    <a:pt x="396" y="187"/>
                    <a:pt x="303" y="0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45"/>
            <p:cNvSpPr/>
            <p:nvPr/>
          </p:nvSpPr>
          <p:spPr>
            <a:xfrm>
              <a:off x="4901133" y="1819145"/>
              <a:ext cx="141437" cy="91805"/>
            </a:xfrm>
            <a:custGeom>
              <a:avLst/>
              <a:gdLst/>
              <a:ahLst/>
              <a:cxnLst/>
              <a:rect l="l" t="t" r="r" b="b"/>
              <a:pathLst>
                <a:path w="5235" h="3398" extrusionOk="0">
                  <a:moveTo>
                    <a:pt x="861" y="1"/>
                  </a:moveTo>
                  <a:cubicBezTo>
                    <a:pt x="582" y="1"/>
                    <a:pt x="372" y="94"/>
                    <a:pt x="372" y="373"/>
                  </a:cubicBezTo>
                  <a:cubicBezTo>
                    <a:pt x="0" y="1653"/>
                    <a:pt x="768" y="2909"/>
                    <a:pt x="2117" y="3188"/>
                  </a:cubicBezTo>
                  <a:cubicBezTo>
                    <a:pt x="2210" y="3281"/>
                    <a:pt x="2326" y="3281"/>
                    <a:pt x="2420" y="3281"/>
                  </a:cubicBezTo>
                  <a:cubicBezTo>
                    <a:pt x="2513" y="3281"/>
                    <a:pt x="2606" y="3397"/>
                    <a:pt x="2606" y="3397"/>
                  </a:cubicBezTo>
                  <a:cubicBezTo>
                    <a:pt x="2699" y="3397"/>
                    <a:pt x="2792" y="3281"/>
                    <a:pt x="2792" y="3281"/>
                  </a:cubicBezTo>
                  <a:cubicBezTo>
                    <a:pt x="2908" y="3281"/>
                    <a:pt x="3094" y="3281"/>
                    <a:pt x="3187" y="3188"/>
                  </a:cubicBezTo>
                  <a:cubicBezTo>
                    <a:pt x="4444" y="2909"/>
                    <a:pt x="5234" y="1653"/>
                    <a:pt x="4932" y="373"/>
                  </a:cubicBezTo>
                  <a:cubicBezTo>
                    <a:pt x="4839" y="94"/>
                    <a:pt x="4653" y="1"/>
                    <a:pt x="4444" y="1"/>
                  </a:cubicBezTo>
                  <a:lnTo>
                    <a:pt x="3955" y="187"/>
                  </a:lnTo>
                  <a:cubicBezTo>
                    <a:pt x="3490" y="280"/>
                    <a:pt x="3001" y="583"/>
                    <a:pt x="2606" y="1071"/>
                  </a:cubicBezTo>
                  <a:cubicBezTo>
                    <a:pt x="2326" y="583"/>
                    <a:pt x="1838" y="280"/>
                    <a:pt x="1256" y="187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45"/>
            <p:cNvSpPr/>
            <p:nvPr/>
          </p:nvSpPr>
          <p:spPr>
            <a:xfrm>
              <a:off x="4971514" y="1643801"/>
              <a:ext cx="133899" cy="7565"/>
            </a:xfrm>
            <a:custGeom>
              <a:avLst/>
              <a:gdLst/>
              <a:ahLst/>
              <a:cxnLst/>
              <a:rect l="l" t="t" r="r" b="b"/>
              <a:pathLst>
                <a:path w="4956" h="280" extrusionOk="0">
                  <a:moveTo>
                    <a:pt x="4840" y="187"/>
                  </a:moveTo>
                  <a:lnTo>
                    <a:pt x="4956" y="280"/>
                  </a:lnTo>
                  <a:lnTo>
                    <a:pt x="4956" y="280"/>
                  </a:lnTo>
                  <a:lnTo>
                    <a:pt x="4956" y="280"/>
                  </a:lnTo>
                  <a:lnTo>
                    <a:pt x="4840" y="187"/>
                  </a:lnTo>
                  <a:close/>
                  <a:moveTo>
                    <a:pt x="4840" y="187"/>
                  </a:moveTo>
                  <a:lnTo>
                    <a:pt x="4840" y="187"/>
                  </a:lnTo>
                  <a:lnTo>
                    <a:pt x="4840" y="187"/>
                  </a:lnTo>
                  <a:close/>
                  <a:moveTo>
                    <a:pt x="4840" y="187"/>
                  </a:moveTo>
                  <a:lnTo>
                    <a:pt x="4840" y="187"/>
                  </a:lnTo>
                  <a:lnTo>
                    <a:pt x="4840" y="187"/>
                  </a:lnTo>
                  <a:close/>
                  <a:moveTo>
                    <a:pt x="4840" y="187"/>
                  </a:moveTo>
                  <a:lnTo>
                    <a:pt x="4840" y="187"/>
                  </a:lnTo>
                  <a:lnTo>
                    <a:pt x="4840" y="187"/>
                  </a:lnTo>
                  <a:close/>
                  <a:moveTo>
                    <a:pt x="4840" y="187"/>
                  </a:moveTo>
                  <a:lnTo>
                    <a:pt x="4840" y="187"/>
                  </a:lnTo>
                  <a:lnTo>
                    <a:pt x="4840" y="187"/>
                  </a:lnTo>
                  <a:close/>
                  <a:moveTo>
                    <a:pt x="4840" y="187"/>
                  </a:moveTo>
                  <a:lnTo>
                    <a:pt x="4840" y="187"/>
                  </a:lnTo>
                  <a:lnTo>
                    <a:pt x="4840" y="187"/>
                  </a:lnTo>
                  <a:close/>
                  <a:moveTo>
                    <a:pt x="4840" y="187"/>
                  </a:moveTo>
                  <a:lnTo>
                    <a:pt x="4840" y="187"/>
                  </a:lnTo>
                  <a:lnTo>
                    <a:pt x="4840" y="187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94" y="0"/>
                  </a:lnTo>
                  <a:lnTo>
                    <a:pt x="1257" y="280"/>
                  </a:lnTo>
                  <a:lnTo>
                    <a:pt x="2420" y="0"/>
                  </a:lnTo>
                  <a:lnTo>
                    <a:pt x="2513" y="0"/>
                  </a:lnTo>
                  <a:lnTo>
                    <a:pt x="3793" y="280"/>
                  </a:lnTo>
                  <a:lnTo>
                    <a:pt x="4374" y="93"/>
                  </a:lnTo>
                  <a:lnTo>
                    <a:pt x="4374" y="93"/>
                  </a:lnTo>
                  <a:lnTo>
                    <a:pt x="4374" y="93"/>
                  </a:lnTo>
                  <a:lnTo>
                    <a:pt x="3793" y="280"/>
                  </a:lnTo>
                  <a:lnTo>
                    <a:pt x="2513" y="0"/>
                  </a:lnTo>
                  <a:lnTo>
                    <a:pt x="2420" y="0"/>
                  </a:lnTo>
                  <a:lnTo>
                    <a:pt x="1257" y="2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5"/>
            <p:cNvSpPr/>
            <p:nvPr/>
          </p:nvSpPr>
          <p:spPr>
            <a:xfrm>
              <a:off x="4971514" y="1643801"/>
              <a:ext cx="141464" cy="57223"/>
            </a:xfrm>
            <a:custGeom>
              <a:avLst/>
              <a:gdLst/>
              <a:ahLst/>
              <a:cxnLst/>
              <a:rect l="l" t="t" r="r" b="b"/>
              <a:pathLst>
                <a:path w="5236" h="2118" extrusionOk="0">
                  <a:moveTo>
                    <a:pt x="1" y="0"/>
                  </a:moveTo>
                  <a:lnTo>
                    <a:pt x="1" y="2117"/>
                  </a:lnTo>
                  <a:lnTo>
                    <a:pt x="5049" y="2117"/>
                  </a:lnTo>
                  <a:cubicBezTo>
                    <a:pt x="5142" y="2117"/>
                    <a:pt x="5235" y="2024"/>
                    <a:pt x="5235" y="1931"/>
                  </a:cubicBezTo>
                  <a:lnTo>
                    <a:pt x="5235" y="861"/>
                  </a:lnTo>
                  <a:cubicBezTo>
                    <a:pt x="5235" y="675"/>
                    <a:pt x="5142" y="466"/>
                    <a:pt x="4956" y="280"/>
                  </a:cubicBezTo>
                  <a:lnTo>
                    <a:pt x="4840" y="187"/>
                  </a:lnTo>
                  <a:cubicBezTo>
                    <a:pt x="4746" y="187"/>
                    <a:pt x="4653" y="93"/>
                    <a:pt x="4560" y="93"/>
                  </a:cubicBezTo>
                  <a:lnTo>
                    <a:pt x="4374" y="93"/>
                  </a:lnTo>
                  <a:lnTo>
                    <a:pt x="3793" y="280"/>
                  </a:lnTo>
                  <a:lnTo>
                    <a:pt x="2513" y="0"/>
                  </a:lnTo>
                  <a:lnTo>
                    <a:pt x="2420" y="0"/>
                  </a:lnTo>
                  <a:lnTo>
                    <a:pt x="1257" y="28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5"/>
            <p:cNvSpPr/>
            <p:nvPr/>
          </p:nvSpPr>
          <p:spPr>
            <a:xfrm>
              <a:off x="4971514" y="1819145"/>
              <a:ext cx="71056" cy="91805"/>
            </a:xfrm>
            <a:custGeom>
              <a:avLst/>
              <a:gdLst/>
              <a:ahLst/>
              <a:cxnLst/>
              <a:rect l="l" t="t" r="r" b="b"/>
              <a:pathLst>
                <a:path w="2630" h="3398" extrusionOk="0">
                  <a:moveTo>
                    <a:pt x="1839" y="1"/>
                  </a:moveTo>
                  <a:lnTo>
                    <a:pt x="1350" y="187"/>
                  </a:lnTo>
                  <a:cubicBezTo>
                    <a:pt x="768" y="280"/>
                    <a:pt x="396" y="583"/>
                    <a:pt x="1" y="1071"/>
                  </a:cubicBezTo>
                  <a:lnTo>
                    <a:pt x="1" y="3397"/>
                  </a:lnTo>
                  <a:cubicBezTo>
                    <a:pt x="94" y="3397"/>
                    <a:pt x="187" y="3281"/>
                    <a:pt x="187" y="3281"/>
                  </a:cubicBezTo>
                  <a:cubicBezTo>
                    <a:pt x="303" y="3281"/>
                    <a:pt x="489" y="3281"/>
                    <a:pt x="582" y="3188"/>
                  </a:cubicBezTo>
                  <a:cubicBezTo>
                    <a:pt x="1839" y="2909"/>
                    <a:pt x="2629" y="1653"/>
                    <a:pt x="2327" y="373"/>
                  </a:cubicBezTo>
                  <a:cubicBezTo>
                    <a:pt x="2234" y="94"/>
                    <a:pt x="2048" y="1"/>
                    <a:pt x="183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6"/>
          <p:cNvSpPr/>
          <p:nvPr/>
        </p:nvSpPr>
        <p:spPr>
          <a:xfrm>
            <a:off x="6715600" y="739628"/>
            <a:ext cx="3611700" cy="4417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46"/>
          <p:cNvSpPr txBox="1">
            <a:spLocks noGrp="1"/>
          </p:cNvSpPr>
          <p:nvPr>
            <p:ph type="title"/>
          </p:nvPr>
        </p:nvSpPr>
        <p:spPr>
          <a:xfrm>
            <a:off x="616800" y="2287075"/>
            <a:ext cx="40980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Future Scope</a:t>
            </a:r>
            <a:endParaRPr/>
          </a:p>
        </p:txBody>
      </p:sp>
      <p:sp>
        <p:nvSpPr>
          <p:cNvPr id="4590" name="Google Shape;4590;p46"/>
          <p:cNvSpPr txBox="1">
            <a:spLocks noGrp="1"/>
          </p:cNvSpPr>
          <p:nvPr>
            <p:ph type="title" idx="2"/>
          </p:nvPr>
        </p:nvSpPr>
        <p:spPr>
          <a:xfrm>
            <a:off x="720000" y="867325"/>
            <a:ext cx="160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591" name="Google Shape;4591;p46"/>
          <p:cNvGrpSpPr/>
          <p:nvPr/>
        </p:nvGrpSpPr>
        <p:grpSpPr>
          <a:xfrm>
            <a:off x="4815809" y="1231579"/>
            <a:ext cx="3760350" cy="2993849"/>
            <a:chOff x="4570602" y="770013"/>
            <a:chExt cx="4251385" cy="3384793"/>
          </a:xfrm>
        </p:grpSpPr>
        <p:sp>
          <p:nvSpPr>
            <p:cNvPr id="4592" name="Google Shape;4592;p46"/>
            <p:cNvSpPr/>
            <p:nvPr/>
          </p:nvSpPr>
          <p:spPr>
            <a:xfrm>
              <a:off x="6729050" y="3130136"/>
              <a:ext cx="1375116" cy="1024669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46"/>
            <p:cNvSpPr/>
            <p:nvPr/>
          </p:nvSpPr>
          <p:spPr>
            <a:xfrm>
              <a:off x="5381966" y="3130136"/>
              <a:ext cx="1347688" cy="1024140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46"/>
            <p:cNvSpPr/>
            <p:nvPr/>
          </p:nvSpPr>
          <p:spPr>
            <a:xfrm>
              <a:off x="5198280" y="2452665"/>
              <a:ext cx="34153" cy="21459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5" name="Google Shape;4595;p46"/>
            <p:cNvGrpSpPr/>
            <p:nvPr/>
          </p:nvGrpSpPr>
          <p:grpSpPr>
            <a:xfrm>
              <a:off x="4570602" y="2237589"/>
              <a:ext cx="690475" cy="300836"/>
              <a:chOff x="4570602" y="2237589"/>
              <a:chExt cx="690475" cy="300836"/>
            </a:xfrm>
          </p:grpSpPr>
          <p:sp>
            <p:nvSpPr>
              <p:cNvPr id="4596" name="Google Shape;4596;p46"/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46"/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46"/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9" name="Google Shape;4599;p46"/>
            <p:cNvSpPr/>
            <p:nvPr/>
          </p:nvSpPr>
          <p:spPr>
            <a:xfrm>
              <a:off x="5516525" y="1327946"/>
              <a:ext cx="814774" cy="35460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6"/>
            <p:cNvSpPr/>
            <p:nvPr/>
          </p:nvSpPr>
          <p:spPr>
            <a:xfrm>
              <a:off x="5983828" y="1437873"/>
              <a:ext cx="89579" cy="179249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6"/>
            <p:cNvSpPr/>
            <p:nvPr/>
          </p:nvSpPr>
          <p:spPr>
            <a:xfrm>
              <a:off x="5526511" y="1542950"/>
              <a:ext cx="254474" cy="129801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6"/>
            <p:cNvSpPr/>
            <p:nvPr/>
          </p:nvSpPr>
          <p:spPr>
            <a:xfrm>
              <a:off x="6729579" y="3391121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6"/>
            <p:cNvSpPr/>
            <p:nvPr/>
          </p:nvSpPr>
          <p:spPr>
            <a:xfrm>
              <a:off x="6729579" y="3429656"/>
              <a:ext cx="76" cy="400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6"/>
            <p:cNvSpPr/>
            <p:nvPr/>
          </p:nvSpPr>
          <p:spPr>
            <a:xfrm>
              <a:off x="6729579" y="3410086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6"/>
            <p:cNvSpPr/>
            <p:nvPr/>
          </p:nvSpPr>
          <p:spPr>
            <a:xfrm>
              <a:off x="6729579" y="3448773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6"/>
            <p:cNvSpPr/>
            <p:nvPr/>
          </p:nvSpPr>
          <p:spPr>
            <a:xfrm>
              <a:off x="6730108" y="3429656"/>
              <a:ext cx="416109" cy="43749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46"/>
            <p:cNvSpPr/>
            <p:nvPr/>
          </p:nvSpPr>
          <p:spPr>
            <a:xfrm>
              <a:off x="6729579" y="3468419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46"/>
            <p:cNvSpPr/>
            <p:nvPr/>
          </p:nvSpPr>
          <p:spPr>
            <a:xfrm>
              <a:off x="7073981" y="3741568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6"/>
            <p:cNvSpPr/>
            <p:nvPr/>
          </p:nvSpPr>
          <p:spPr>
            <a:xfrm>
              <a:off x="7073981" y="3761214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6"/>
            <p:cNvSpPr/>
            <p:nvPr/>
          </p:nvSpPr>
          <p:spPr>
            <a:xfrm>
              <a:off x="7073981" y="3780255"/>
              <a:ext cx="417167" cy="43749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6"/>
            <p:cNvSpPr/>
            <p:nvPr/>
          </p:nvSpPr>
          <p:spPr>
            <a:xfrm>
              <a:off x="6315812" y="3391121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6"/>
            <p:cNvSpPr/>
            <p:nvPr/>
          </p:nvSpPr>
          <p:spPr>
            <a:xfrm>
              <a:off x="6729579" y="3429656"/>
              <a:ext cx="76" cy="188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46"/>
            <p:cNvSpPr/>
            <p:nvPr/>
          </p:nvSpPr>
          <p:spPr>
            <a:xfrm>
              <a:off x="6729050" y="3429656"/>
              <a:ext cx="604" cy="2947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46"/>
            <p:cNvSpPr/>
            <p:nvPr/>
          </p:nvSpPr>
          <p:spPr>
            <a:xfrm>
              <a:off x="6315812" y="341008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6"/>
            <p:cNvSpPr/>
            <p:nvPr/>
          </p:nvSpPr>
          <p:spPr>
            <a:xfrm>
              <a:off x="6729579" y="3448773"/>
              <a:ext cx="76" cy="166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6"/>
            <p:cNvSpPr/>
            <p:nvPr/>
          </p:nvSpPr>
          <p:spPr>
            <a:xfrm>
              <a:off x="6729050" y="3448773"/>
              <a:ext cx="604" cy="3400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6"/>
            <p:cNvSpPr/>
            <p:nvPr/>
          </p:nvSpPr>
          <p:spPr>
            <a:xfrm>
              <a:off x="6729579" y="3471743"/>
              <a:ext cx="3476" cy="1133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6"/>
            <p:cNvSpPr/>
            <p:nvPr/>
          </p:nvSpPr>
          <p:spPr>
            <a:xfrm>
              <a:off x="6315812" y="342965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46"/>
            <p:cNvSpPr/>
            <p:nvPr/>
          </p:nvSpPr>
          <p:spPr>
            <a:xfrm>
              <a:off x="6729579" y="3468419"/>
              <a:ext cx="3476" cy="3929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46"/>
            <p:cNvSpPr/>
            <p:nvPr/>
          </p:nvSpPr>
          <p:spPr>
            <a:xfrm>
              <a:off x="6729050" y="3468419"/>
              <a:ext cx="604" cy="3929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6"/>
            <p:cNvSpPr/>
            <p:nvPr/>
          </p:nvSpPr>
          <p:spPr>
            <a:xfrm>
              <a:off x="5631616" y="3319339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46"/>
            <p:cNvSpPr/>
            <p:nvPr/>
          </p:nvSpPr>
          <p:spPr>
            <a:xfrm>
              <a:off x="5631616" y="3338455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46"/>
            <p:cNvSpPr/>
            <p:nvPr/>
          </p:nvSpPr>
          <p:spPr>
            <a:xfrm>
              <a:off x="5631616" y="3358101"/>
              <a:ext cx="417847" cy="43674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6"/>
            <p:cNvSpPr/>
            <p:nvPr/>
          </p:nvSpPr>
          <p:spPr>
            <a:xfrm>
              <a:off x="4971071" y="2283638"/>
              <a:ext cx="1088971" cy="605840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6"/>
            <p:cNvSpPr/>
            <p:nvPr/>
          </p:nvSpPr>
          <p:spPr>
            <a:xfrm>
              <a:off x="5296206" y="2150350"/>
              <a:ext cx="396463" cy="29793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6"/>
            <p:cNvSpPr/>
            <p:nvPr/>
          </p:nvSpPr>
          <p:spPr>
            <a:xfrm>
              <a:off x="5013536" y="2662118"/>
              <a:ext cx="690467" cy="226756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6"/>
            <p:cNvSpPr/>
            <p:nvPr/>
          </p:nvSpPr>
          <p:spPr>
            <a:xfrm>
              <a:off x="5588472" y="2006559"/>
              <a:ext cx="1504551" cy="886923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6"/>
            <p:cNvSpPr/>
            <p:nvPr/>
          </p:nvSpPr>
          <p:spPr>
            <a:xfrm>
              <a:off x="6126685" y="1872667"/>
              <a:ext cx="410971" cy="457516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46"/>
            <p:cNvSpPr/>
            <p:nvPr/>
          </p:nvSpPr>
          <p:spPr>
            <a:xfrm>
              <a:off x="5655116" y="2892198"/>
              <a:ext cx="10201" cy="1285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6"/>
            <p:cNvSpPr/>
            <p:nvPr/>
          </p:nvSpPr>
          <p:spPr>
            <a:xfrm>
              <a:off x="5605246" y="2579757"/>
              <a:ext cx="1122142" cy="313725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46"/>
            <p:cNvSpPr/>
            <p:nvPr/>
          </p:nvSpPr>
          <p:spPr>
            <a:xfrm>
              <a:off x="6934497" y="2286433"/>
              <a:ext cx="503456" cy="610978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6"/>
            <p:cNvSpPr/>
            <p:nvPr/>
          </p:nvSpPr>
          <p:spPr>
            <a:xfrm>
              <a:off x="6934497" y="2505860"/>
              <a:ext cx="503456" cy="3150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6"/>
            <p:cNvSpPr/>
            <p:nvPr/>
          </p:nvSpPr>
          <p:spPr>
            <a:xfrm>
              <a:off x="6934497" y="2620635"/>
              <a:ext cx="503456" cy="105935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6"/>
            <p:cNvSpPr/>
            <p:nvPr/>
          </p:nvSpPr>
          <p:spPr>
            <a:xfrm>
              <a:off x="729499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6"/>
            <p:cNvSpPr/>
            <p:nvPr/>
          </p:nvSpPr>
          <p:spPr>
            <a:xfrm>
              <a:off x="718309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46"/>
            <p:cNvSpPr/>
            <p:nvPr/>
          </p:nvSpPr>
          <p:spPr>
            <a:xfrm>
              <a:off x="7407654" y="2616177"/>
              <a:ext cx="33095" cy="113793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46"/>
            <p:cNvSpPr/>
            <p:nvPr/>
          </p:nvSpPr>
          <p:spPr>
            <a:xfrm>
              <a:off x="735106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46"/>
            <p:cNvSpPr/>
            <p:nvPr/>
          </p:nvSpPr>
          <p:spPr>
            <a:xfrm>
              <a:off x="723915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46"/>
            <p:cNvSpPr/>
            <p:nvPr/>
          </p:nvSpPr>
          <p:spPr>
            <a:xfrm>
              <a:off x="6931173" y="2616177"/>
              <a:ext cx="33624" cy="113793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46"/>
            <p:cNvSpPr/>
            <p:nvPr/>
          </p:nvSpPr>
          <p:spPr>
            <a:xfrm>
              <a:off x="6958526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46"/>
            <p:cNvSpPr/>
            <p:nvPr/>
          </p:nvSpPr>
          <p:spPr>
            <a:xfrm>
              <a:off x="7015120" y="2616177"/>
              <a:ext cx="61657" cy="113793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6"/>
            <p:cNvSpPr/>
            <p:nvPr/>
          </p:nvSpPr>
          <p:spPr>
            <a:xfrm>
              <a:off x="712702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46"/>
            <p:cNvSpPr/>
            <p:nvPr/>
          </p:nvSpPr>
          <p:spPr>
            <a:xfrm>
              <a:off x="707118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46"/>
            <p:cNvSpPr/>
            <p:nvPr/>
          </p:nvSpPr>
          <p:spPr>
            <a:xfrm>
              <a:off x="7082822" y="1942031"/>
              <a:ext cx="157996" cy="955381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46"/>
            <p:cNvSpPr/>
            <p:nvPr/>
          </p:nvSpPr>
          <p:spPr>
            <a:xfrm>
              <a:off x="7082822" y="1942711"/>
              <a:ext cx="90294" cy="945633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6"/>
            <p:cNvSpPr/>
            <p:nvPr/>
          </p:nvSpPr>
          <p:spPr>
            <a:xfrm>
              <a:off x="7113121" y="2171658"/>
              <a:ext cx="113189" cy="571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46"/>
            <p:cNvSpPr/>
            <p:nvPr/>
          </p:nvSpPr>
          <p:spPr>
            <a:xfrm>
              <a:off x="7106396" y="2301470"/>
              <a:ext cx="123238" cy="82436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46"/>
            <p:cNvSpPr/>
            <p:nvPr/>
          </p:nvSpPr>
          <p:spPr>
            <a:xfrm>
              <a:off x="6440108" y="1279143"/>
              <a:ext cx="292342" cy="233632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46"/>
            <p:cNvSpPr/>
            <p:nvPr/>
          </p:nvSpPr>
          <p:spPr>
            <a:xfrm>
              <a:off x="6728521" y="1278085"/>
              <a:ext cx="355585" cy="235218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46"/>
            <p:cNvSpPr/>
            <p:nvPr/>
          </p:nvSpPr>
          <p:spPr>
            <a:xfrm>
              <a:off x="7822479" y="2368114"/>
              <a:ext cx="568438" cy="52748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46"/>
            <p:cNvSpPr/>
            <p:nvPr/>
          </p:nvSpPr>
          <p:spPr>
            <a:xfrm>
              <a:off x="8390841" y="2379977"/>
              <a:ext cx="604" cy="508368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46"/>
            <p:cNvSpPr/>
            <p:nvPr/>
          </p:nvSpPr>
          <p:spPr>
            <a:xfrm>
              <a:off x="8250299" y="2379977"/>
              <a:ext cx="140617" cy="47761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46"/>
            <p:cNvSpPr/>
            <p:nvPr/>
          </p:nvSpPr>
          <p:spPr>
            <a:xfrm>
              <a:off x="7798904" y="2357006"/>
              <a:ext cx="614832" cy="23046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46"/>
            <p:cNvSpPr/>
            <p:nvPr/>
          </p:nvSpPr>
          <p:spPr>
            <a:xfrm>
              <a:off x="8316263" y="2470649"/>
              <a:ext cx="35967" cy="5266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46"/>
            <p:cNvSpPr/>
            <p:nvPr/>
          </p:nvSpPr>
          <p:spPr>
            <a:xfrm>
              <a:off x="8251886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46"/>
            <p:cNvSpPr/>
            <p:nvPr/>
          </p:nvSpPr>
          <p:spPr>
            <a:xfrm>
              <a:off x="81869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46"/>
            <p:cNvSpPr/>
            <p:nvPr/>
          </p:nvSpPr>
          <p:spPr>
            <a:xfrm>
              <a:off x="8122074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46"/>
            <p:cNvSpPr/>
            <p:nvPr/>
          </p:nvSpPr>
          <p:spPr>
            <a:xfrm>
              <a:off x="8057092" y="2470649"/>
              <a:ext cx="35362" cy="5266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46"/>
            <p:cNvSpPr/>
            <p:nvPr/>
          </p:nvSpPr>
          <p:spPr>
            <a:xfrm>
              <a:off x="7992186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46"/>
            <p:cNvSpPr/>
            <p:nvPr/>
          </p:nvSpPr>
          <p:spPr>
            <a:xfrm>
              <a:off x="79272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46"/>
            <p:cNvSpPr/>
            <p:nvPr/>
          </p:nvSpPr>
          <p:spPr>
            <a:xfrm>
              <a:off x="7862223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46"/>
            <p:cNvSpPr/>
            <p:nvPr/>
          </p:nvSpPr>
          <p:spPr>
            <a:xfrm>
              <a:off x="8316263" y="2571975"/>
              <a:ext cx="35967" cy="52741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46"/>
            <p:cNvSpPr/>
            <p:nvPr/>
          </p:nvSpPr>
          <p:spPr>
            <a:xfrm>
              <a:off x="8251886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46"/>
            <p:cNvSpPr/>
            <p:nvPr/>
          </p:nvSpPr>
          <p:spPr>
            <a:xfrm>
              <a:off x="81869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46"/>
            <p:cNvSpPr/>
            <p:nvPr/>
          </p:nvSpPr>
          <p:spPr>
            <a:xfrm>
              <a:off x="8122074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46"/>
            <p:cNvSpPr/>
            <p:nvPr/>
          </p:nvSpPr>
          <p:spPr>
            <a:xfrm>
              <a:off x="8057092" y="2571975"/>
              <a:ext cx="35362" cy="52741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6"/>
            <p:cNvSpPr/>
            <p:nvPr/>
          </p:nvSpPr>
          <p:spPr>
            <a:xfrm>
              <a:off x="7992186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6"/>
            <p:cNvSpPr/>
            <p:nvPr/>
          </p:nvSpPr>
          <p:spPr>
            <a:xfrm>
              <a:off x="79272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46"/>
            <p:cNvSpPr/>
            <p:nvPr/>
          </p:nvSpPr>
          <p:spPr>
            <a:xfrm>
              <a:off x="7862223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46"/>
            <p:cNvSpPr/>
            <p:nvPr/>
          </p:nvSpPr>
          <p:spPr>
            <a:xfrm>
              <a:off x="8316263" y="2673301"/>
              <a:ext cx="35967" cy="53270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46"/>
            <p:cNvSpPr/>
            <p:nvPr/>
          </p:nvSpPr>
          <p:spPr>
            <a:xfrm>
              <a:off x="8251886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46"/>
            <p:cNvSpPr/>
            <p:nvPr/>
          </p:nvSpPr>
          <p:spPr>
            <a:xfrm>
              <a:off x="81869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46"/>
            <p:cNvSpPr/>
            <p:nvPr/>
          </p:nvSpPr>
          <p:spPr>
            <a:xfrm>
              <a:off x="8122074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46"/>
            <p:cNvSpPr/>
            <p:nvPr/>
          </p:nvSpPr>
          <p:spPr>
            <a:xfrm>
              <a:off x="8057092" y="2673301"/>
              <a:ext cx="35362" cy="53270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46"/>
            <p:cNvSpPr/>
            <p:nvPr/>
          </p:nvSpPr>
          <p:spPr>
            <a:xfrm>
              <a:off x="7992186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46"/>
            <p:cNvSpPr/>
            <p:nvPr/>
          </p:nvSpPr>
          <p:spPr>
            <a:xfrm>
              <a:off x="79272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46"/>
            <p:cNvSpPr/>
            <p:nvPr/>
          </p:nvSpPr>
          <p:spPr>
            <a:xfrm>
              <a:off x="7862223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46"/>
            <p:cNvSpPr/>
            <p:nvPr/>
          </p:nvSpPr>
          <p:spPr>
            <a:xfrm>
              <a:off x="7821874" y="2857516"/>
              <a:ext cx="569042" cy="3370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46"/>
            <p:cNvSpPr/>
            <p:nvPr/>
          </p:nvSpPr>
          <p:spPr>
            <a:xfrm>
              <a:off x="7432740" y="2206340"/>
              <a:ext cx="472174" cy="691072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46"/>
            <p:cNvSpPr/>
            <p:nvPr/>
          </p:nvSpPr>
          <p:spPr>
            <a:xfrm>
              <a:off x="7668563" y="2206340"/>
              <a:ext cx="232423" cy="682005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46"/>
            <p:cNvSpPr/>
            <p:nvPr/>
          </p:nvSpPr>
          <p:spPr>
            <a:xfrm>
              <a:off x="7511776" y="2397280"/>
              <a:ext cx="295137" cy="34758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46"/>
            <p:cNvSpPr/>
            <p:nvPr/>
          </p:nvSpPr>
          <p:spPr>
            <a:xfrm>
              <a:off x="7499384" y="2533968"/>
              <a:ext cx="324379" cy="35287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46"/>
            <p:cNvSpPr/>
            <p:nvPr/>
          </p:nvSpPr>
          <p:spPr>
            <a:xfrm>
              <a:off x="7527492" y="2206340"/>
              <a:ext cx="265971" cy="39291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46"/>
            <p:cNvSpPr/>
            <p:nvPr/>
          </p:nvSpPr>
          <p:spPr>
            <a:xfrm>
              <a:off x="6726783" y="1889517"/>
              <a:ext cx="267180" cy="100789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46"/>
            <p:cNvSpPr/>
            <p:nvPr/>
          </p:nvSpPr>
          <p:spPr>
            <a:xfrm>
              <a:off x="6727312" y="1889517"/>
              <a:ext cx="266651" cy="998828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46"/>
            <p:cNvSpPr/>
            <p:nvPr/>
          </p:nvSpPr>
          <p:spPr>
            <a:xfrm>
              <a:off x="6727312" y="2305550"/>
              <a:ext cx="259397" cy="47603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46"/>
            <p:cNvSpPr/>
            <p:nvPr/>
          </p:nvSpPr>
          <p:spPr>
            <a:xfrm>
              <a:off x="6726783" y="2440954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46"/>
            <p:cNvSpPr/>
            <p:nvPr/>
          </p:nvSpPr>
          <p:spPr>
            <a:xfrm>
              <a:off x="6726783" y="2467324"/>
              <a:ext cx="263327" cy="11183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46"/>
            <p:cNvSpPr/>
            <p:nvPr/>
          </p:nvSpPr>
          <p:spPr>
            <a:xfrm>
              <a:off x="6726783" y="2493619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46"/>
            <p:cNvSpPr/>
            <p:nvPr/>
          </p:nvSpPr>
          <p:spPr>
            <a:xfrm>
              <a:off x="6726783" y="2519838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46"/>
            <p:cNvSpPr/>
            <p:nvPr/>
          </p:nvSpPr>
          <p:spPr>
            <a:xfrm>
              <a:off x="6726783" y="2546209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46"/>
            <p:cNvSpPr/>
            <p:nvPr/>
          </p:nvSpPr>
          <p:spPr>
            <a:xfrm>
              <a:off x="5534220" y="2754452"/>
              <a:ext cx="674751" cy="137821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46"/>
            <p:cNvSpPr/>
            <p:nvPr/>
          </p:nvSpPr>
          <p:spPr>
            <a:xfrm>
              <a:off x="6065482" y="2706925"/>
              <a:ext cx="661377" cy="187615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46"/>
            <p:cNvSpPr/>
            <p:nvPr/>
          </p:nvSpPr>
          <p:spPr>
            <a:xfrm>
              <a:off x="6193178" y="2750599"/>
              <a:ext cx="113189" cy="62790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46"/>
            <p:cNvSpPr/>
            <p:nvPr/>
          </p:nvSpPr>
          <p:spPr>
            <a:xfrm>
              <a:off x="6323670" y="2760119"/>
              <a:ext cx="58937" cy="3030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46"/>
            <p:cNvSpPr/>
            <p:nvPr/>
          </p:nvSpPr>
          <p:spPr>
            <a:xfrm>
              <a:off x="5428436" y="2641414"/>
              <a:ext cx="131097" cy="165250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46"/>
            <p:cNvSpPr/>
            <p:nvPr/>
          </p:nvSpPr>
          <p:spPr>
            <a:xfrm>
              <a:off x="5493342" y="2717503"/>
              <a:ext cx="5743" cy="172579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46"/>
            <p:cNvSpPr/>
            <p:nvPr/>
          </p:nvSpPr>
          <p:spPr>
            <a:xfrm>
              <a:off x="5463118" y="2758381"/>
              <a:ext cx="33095" cy="26899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46"/>
            <p:cNvSpPr/>
            <p:nvPr/>
          </p:nvSpPr>
          <p:spPr>
            <a:xfrm>
              <a:off x="5496137" y="2751127"/>
              <a:ext cx="28562" cy="23046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46"/>
            <p:cNvSpPr/>
            <p:nvPr/>
          </p:nvSpPr>
          <p:spPr>
            <a:xfrm>
              <a:off x="5473167" y="2734806"/>
              <a:ext cx="23046" cy="1866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46"/>
            <p:cNvSpPr/>
            <p:nvPr/>
          </p:nvSpPr>
          <p:spPr>
            <a:xfrm>
              <a:off x="6368553" y="2355873"/>
              <a:ext cx="480410" cy="467565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46"/>
            <p:cNvSpPr/>
            <p:nvPr/>
          </p:nvSpPr>
          <p:spPr>
            <a:xfrm>
              <a:off x="6368553" y="2362447"/>
              <a:ext cx="233480" cy="46099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46"/>
            <p:cNvSpPr/>
            <p:nvPr/>
          </p:nvSpPr>
          <p:spPr>
            <a:xfrm>
              <a:off x="6594704" y="2568197"/>
              <a:ext cx="33624" cy="323548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46"/>
            <p:cNvSpPr/>
            <p:nvPr/>
          </p:nvSpPr>
          <p:spPr>
            <a:xfrm>
              <a:off x="6520202" y="2682821"/>
              <a:ext cx="91881" cy="73973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46"/>
            <p:cNvSpPr/>
            <p:nvPr/>
          </p:nvSpPr>
          <p:spPr>
            <a:xfrm>
              <a:off x="6612007" y="2662118"/>
              <a:ext cx="77373" cy="6271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46"/>
            <p:cNvSpPr/>
            <p:nvPr/>
          </p:nvSpPr>
          <p:spPr>
            <a:xfrm>
              <a:off x="6549217" y="2617235"/>
              <a:ext cx="62866" cy="5047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46"/>
            <p:cNvSpPr/>
            <p:nvPr/>
          </p:nvSpPr>
          <p:spPr>
            <a:xfrm>
              <a:off x="5897512" y="2520292"/>
              <a:ext cx="334429" cy="32551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46"/>
            <p:cNvSpPr/>
            <p:nvPr/>
          </p:nvSpPr>
          <p:spPr>
            <a:xfrm>
              <a:off x="5897512" y="2524825"/>
              <a:ext cx="162530" cy="320979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46"/>
            <p:cNvSpPr/>
            <p:nvPr/>
          </p:nvSpPr>
          <p:spPr>
            <a:xfrm>
              <a:off x="6054903" y="2668163"/>
              <a:ext cx="23575" cy="225320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46"/>
            <p:cNvSpPr/>
            <p:nvPr/>
          </p:nvSpPr>
          <p:spPr>
            <a:xfrm>
              <a:off x="6003447" y="2747727"/>
              <a:ext cx="63319" cy="51683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46"/>
            <p:cNvSpPr/>
            <p:nvPr/>
          </p:nvSpPr>
          <p:spPr>
            <a:xfrm>
              <a:off x="6066691" y="2733749"/>
              <a:ext cx="54403" cy="4374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46"/>
            <p:cNvSpPr/>
            <p:nvPr/>
          </p:nvSpPr>
          <p:spPr>
            <a:xfrm>
              <a:off x="6023017" y="2702467"/>
              <a:ext cx="43749" cy="35287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46"/>
            <p:cNvSpPr/>
            <p:nvPr/>
          </p:nvSpPr>
          <p:spPr>
            <a:xfrm>
              <a:off x="6267076" y="2470724"/>
              <a:ext cx="364124" cy="354376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46"/>
            <p:cNvSpPr/>
            <p:nvPr/>
          </p:nvSpPr>
          <p:spPr>
            <a:xfrm>
              <a:off x="6272743" y="2486139"/>
              <a:ext cx="170312" cy="336771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46"/>
            <p:cNvSpPr/>
            <p:nvPr/>
          </p:nvSpPr>
          <p:spPr>
            <a:xfrm>
              <a:off x="6437313" y="2654713"/>
              <a:ext cx="24708" cy="240356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46"/>
            <p:cNvSpPr/>
            <p:nvPr/>
          </p:nvSpPr>
          <p:spPr>
            <a:xfrm>
              <a:off x="6381927" y="2739416"/>
              <a:ext cx="67853" cy="54932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46"/>
            <p:cNvSpPr/>
            <p:nvPr/>
          </p:nvSpPr>
          <p:spPr>
            <a:xfrm>
              <a:off x="6449704" y="2724228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46"/>
            <p:cNvSpPr/>
            <p:nvPr/>
          </p:nvSpPr>
          <p:spPr>
            <a:xfrm>
              <a:off x="6403160" y="2690604"/>
              <a:ext cx="46621" cy="38233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46"/>
            <p:cNvSpPr/>
            <p:nvPr/>
          </p:nvSpPr>
          <p:spPr>
            <a:xfrm>
              <a:off x="5607588" y="2469515"/>
              <a:ext cx="363973" cy="35392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46"/>
            <p:cNvSpPr/>
            <p:nvPr/>
          </p:nvSpPr>
          <p:spPr>
            <a:xfrm>
              <a:off x="5613180" y="2484552"/>
              <a:ext cx="170917" cy="337149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46"/>
            <p:cNvSpPr/>
            <p:nvPr/>
          </p:nvSpPr>
          <p:spPr>
            <a:xfrm>
              <a:off x="5777825" y="2653051"/>
              <a:ext cx="25161" cy="24043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46"/>
            <p:cNvSpPr/>
            <p:nvPr/>
          </p:nvSpPr>
          <p:spPr>
            <a:xfrm>
              <a:off x="5722288" y="2738207"/>
              <a:ext cx="68533" cy="55008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46"/>
            <p:cNvSpPr/>
            <p:nvPr/>
          </p:nvSpPr>
          <p:spPr>
            <a:xfrm>
              <a:off x="5790746" y="2723170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46"/>
            <p:cNvSpPr/>
            <p:nvPr/>
          </p:nvSpPr>
          <p:spPr>
            <a:xfrm>
              <a:off x="5743672" y="2689546"/>
              <a:ext cx="47149" cy="37553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46"/>
            <p:cNvSpPr/>
            <p:nvPr/>
          </p:nvSpPr>
          <p:spPr>
            <a:xfrm>
              <a:off x="5706723" y="2403703"/>
              <a:ext cx="428350" cy="416411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46"/>
            <p:cNvSpPr/>
            <p:nvPr/>
          </p:nvSpPr>
          <p:spPr>
            <a:xfrm>
              <a:off x="5715035" y="2421232"/>
              <a:ext cx="202727" cy="400468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46"/>
            <p:cNvSpPr/>
            <p:nvPr/>
          </p:nvSpPr>
          <p:spPr>
            <a:xfrm>
              <a:off x="5909904" y="2626151"/>
              <a:ext cx="28033" cy="267331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46"/>
            <p:cNvSpPr/>
            <p:nvPr/>
          </p:nvSpPr>
          <p:spPr>
            <a:xfrm>
              <a:off x="5848927" y="2720903"/>
              <a:ext cx="75560" cy="61052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46"/>
            <p:cNvSpPr/>
            <p:nvPr/>
          </p:nvSpPr>
          <p:spPr>
            <a:xfrm>
              <a:off x="5924411" y="2704054"/>
              <a:ext cx="63924" cy="51683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46"/>
            <p:cNvSpPr/>
            <p:nvPr/>
          </p:nvSpPr>
          <p:spPr>
            <a:xfrm>
              <a:off x="5872426" y="2666576"/>
              <a:ext cx="52061" cy="4216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46"/>
            <p:cNvSpPr/>
            <p:nvPr/>
          </p:nvSpPr>
          <p:spPr>
            <a:xfrm>
              <a:off x="5555527" y="2525505"/>
              <a:ext cx="195474" cy="246401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6"/>
            <p:cNvSpPr/>
            <p:nvPr/>
          </p:nvSpPr>
          <p:spPr>
            <a:xfrm>
              <a:off x="5653000" y="2600687"/>
              <a:ext cx="8916" cy="292795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6"/>
            <p:cNvSpPr/>
            <p:nvPr/>
          </p:nvSpPr>
          <p:spPr>
            <a:xfrm>
              <a:off x="5601921" y="2671714"/>
              <a:ext cx="55537" cy="45336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6"/>
            <p:cNvSpPr/>
            <p:nvPr/>
          </p:nvSpPr>
          <p:spPr>
            <a:xfrm>
              <a:off x="5657382" y="2658793"/>
              <a:ext cx="47149" cy="38611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6"/>
            <p:cNvSpPr/>
            <p:nvPr/>
          </p:nvSpPr>
          <p:spPr>
            <a:xfrm>
              <a:off x="5619376" y="2631365"/>
              <a:ext cx="38082" cy="30828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6"/>
            <p:cNvSpPr/>
            <p:nvPr/>
          </p:nvSpPr>
          <p:spPr>
            <a:xfrm>
              <a:off x="5198280" y="2625698"/>
              <a:ext cx="140088" cy="17711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6"/>
            <p:cNvSpPr/>
            <p:nvPr/>
          </p:nvSpPr>
          <p:spPr>
            <a:xfrm>
              <a:off x="5267719" y="2679874"/>
              <a:ext cx="6800" cy="210208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6"/>
            <p:cNvSpPr/>
            <p:nvPr/>
          </p:nvSpPr>
          <p:spPr>
            <a:xfrm>
              <a:off x="5231299" y="2730424"/>
              <a:ext cx="39896" cy="33095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6"/>
            <p:cNvSpPr/>
            <p:nvPr/>
          </p:nvSpPr>
          <p:spPr>
            <a:xfrm>
              <a:off x="5271120" y="2721432"/>
              <a:ext cx="34153" cy="2810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6"/>
            <p:cNvSpPr/>
            <p:nvPr/>
          </p:nvSpPr>
          <p:spPr>
            <a:xfrm>
              <a:off x="5243691" y="2701938"/>
              <a:ext cx="27504" cy="22366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6"/>
            <p:cNvSpPr/>
            <p:nvPr/>
          </p:nvSpPr>
          <p:spPr>
            <a:xfrm>
              <a:off x="4939033" y="2777951"/>
              <a:ext cx="275038" cy="114322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6"/>
            <p:cNvSpPr/>
            <p:nvPr/>
          </p:nvSpPr>
          <p:spPr>
            <a:xfrm>
              <a:off x="4973187" y="2781351"/>
              <a:ext cx="37553" cy="54328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6"/>
            <p:cNvSpPr/>
            <p:nvPr/>
          </p:nvSpPr>
          <p:spPr>
            <a:xfrm>
              <a:off x="4973187" y="2779689"/>
              <a:ext cx="51683" cy="103744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6"/>
            <p:cNvSpPr/>
            <p:nvPr/>
          </p:nvSpPr>
          <p:spPr>
            <a:xfrm>
              <a:off x="5072321" y="2823967"/>
              <a:ext cx="54403" cy="27428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6"/>
            <p:cNvSpPr/>
            <p:nvPr/>
          </p:nvSpPr>
          <p:spPr>
            <a:xfrm>
              <a:off x="5751436" y="1850082"/>
              <a:ext cx="141037" cy="61800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6"/>
            <p:cNvSpPr/>
            <p:nvPr/>
          </p:nvSpPr>
          <p:spPr>
            <a:xfrm>
              <a:off x="5217723" y="1873467"/>
              <a:ext cx="219038" cy="106107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6"/>
            <p:cNvSpPr/>
            <p:nvPr/>
          </p:nvSpPr>
          <p:spPr>
            <a:xfrm>
              <a:off x="5221912" y="2206840"/>
              <a:ext cx="83808" cy="35976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6"/>
            <p:cNvSpPr/>
            <p:nvPr/>
          </p:nvSpPr>
          <p:spPr>
            <a:xfrm>
              <a:off x="4973175" y="2065234"/>
              <a:ext cx="113650" cy="4866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6"/>
            <p:cNvSpPr/>
            <p:nvPr/>
          </p:nvSpPr>
          <p:spPr>
            <a:xfrm>
              <a:off x="5632066" y="2074209"/>
              <a:ext cx="52351" cy="22473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6"/>
            <p:cNvSpPr/>
            <p:nvPr/>
          </p:nvSpPr>
          <p:spPr>
            <a:xfrm>
              <a:off x="6500632" y="2823363"/>
              <a:ext cx="176357" cy="73444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6"/>
            <p:cNvSpPr/>
            <p:nvPr/>
          </p:nvSpPr>
          <p:spPr>
            <a:xfrm>
              <a:off x="6522393" y="2823967"/>
              <a:ext cx="33095" cy="66719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6"/>
            <p:cNvSpPr/>
            <p:nvPr/>
          </p:nvSpPr>
          <p:spPr>
            <a:xfrm>
              <a:off x="6586241" y="2852453"/>
              <a:ext cx="34833" cy="180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6"/>
            <p:cNvSpPr/>
            <p:nvPr/>
          </p:nvSpPr>
          <p:spPr>
            <a:xfrm>
              <a:off x="5399269" y="2816638"/>
              <a:ext cx="182024" cy="75636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6"/>
            <p:cNvSpPr/>
            <p:nvPr/>
          </p:nvSpPr>
          <p:spPr>
            <a:xfrm>
              <a:off x="5533691" y="2818829"/>
              <a:ext cx="25313" cy="35967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6"/>
            <p:cNvSpPr/>
            <p:nvPr/>
          </p:nvSpPr>
          <p:spPr>
            <a:xfrm>
              <a:off x="5524623" y="2817771"/>
              <a:ext cx="34380" cy="68986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6"/>
            <p:cNvSpPr/>
            <p:nvPr/>
          </p:nvSpPr>
          <p:spPr>
            <a:xfrm>
              <a:off x="5456922" y="2847466"/>
              <a:ext cx="35967" cy="17908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6"/>
            <p:cNvSpPr/>
            <p:nvPr/>
          </p:nvSpPr>
          <p:spPr>
            <a:xfrm>
              <a:off x="5269986" y="2551271"/>
              <a:ext cx="179757" cy="22622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6"/>
            <p:cNvSpPr/>
            <p:nvPr/>
          </p:nvSpPr>
          <p:spPr>
            <a:xfrm>
              <a:off x="5359525" y="2620786"/>
              <a:ext cx="8538" cy="269296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6"/>
            <p:cNvSpPr/>
            <p:nvPr/>
          </p:nvSpPr>
          <p:spPr>
            <a:xfrm>
              <a:off x="5312451" y="2685692"/>
              <a:ext cx="51003" cy="41936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6"/>
            <p:cNvSpPr/>
            <p:nvPr/>
          </p:nvSpPr>
          <p:spPr>
            <a:xfrm>
              <a:off x="5363378" y="2673830"/>
              <a:ext cx="43749" cy="35967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6"/>
            <p:cNvSpPr/>
            <p:nvPr/>
          </p:nvSpPr>
          <p:spPr>
            <a:xfrm>
              <a:off x="5328772" y="2648744"/>
              <a:ext cx="34682" cy="28562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6"/>
            <p:cNvSpPr/>
            <p:nvPr/>
          </p:nvSpPr>
          <p:spPr>
            <a:xfrm>
              <a:off x="7538675" y="1841914"/>
              <a:ext cx="105784" cy="106388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6"/>
            <p:cNvSpPr/>
            <p:nvPr/>
          </p:nvSpPr>
          <p:spPr>
            <a:xfrm>
              <a:off x="7105263" y="1836851"/>
              <a:ext cx="67324" cy="6724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6"/>
            <p:cNvSpPr/>
            <p:nvPr/>
          </p:nvSpPr>
          <p:spPr>
            <a:xfrm>
              <a:off x="7151279" y="1709684"/>
              <a:ext cx="130417" cy="130039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6"/>
            <p:cNvSpPr/>
            <p:nvPr/>
          </p:nvSpPr>
          <p:spPr>
            <a:xfrm>
              <a:off x="7489335" y="1954423"/>
              <a:ext cx="44958" cy="44278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6"/>
            <p:cNvSpPr/>
            <p:nvPr/>
          </p:nvSpPr>
          <p:spPr>
            <a:xfrm>
              <a:off x="7954294" y="1977093"/>
              <a:ext cx="496731" cy="216177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6"/>
            <p:cNvSpPr/>
            <p:nvPr/>
          </p:nvSpPr>
          <p:spPr>
            <a:xfrm>
              <a:off x="8098236" y="2043208"/>
              <a:ext cx="54857" cy="109184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6"/>
            <p:cNvSpPr/>
            <p:nvPr/>
          </p:nvSpPr>
          <p:spPr>
            <a:xfrm>
              <a:off x="8286380" y="2097536"/>
              <a:ext cx="161850" cy="81756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6"/>
            <p:cNvSpPr/>
            <p:nvPr/>
          </p:nvSpPr>
          <p:spPr>
            <a:xfrm>
              <a:off x="5828093" y="1513644"/>
              <a:ext cx="48118" cy="4792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0" name="Google Shape;4770;p46"/>
            <p:cNvGrpSpPr/>
            <p:nvPr/>
          </p:nvGrpSpPr>
          <p:grpSpPr>
            <a:xfrm>
              <a:off x="4884685" y="770013"/>
              <a:ext cx="661361" cy="663680"/>
              <a:chOff x="5281365" y="1361550"/>
              <a:chExt cx="373502" cy="374812"/>
            </a:xfrm>
          </p:grpSpPr>
          <p:sp>
            <p:nvSpPr>
              <p:cNvPr id="4771" name="Google Shape;4771;p46"/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46"/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3" name="Google Shape;4773;p46"/>
            <p:cNvSpPr/>
            <p:nvPr/>
          </p:nvSpPr>
          <p:spPr>
            <a:xfrm>
              <a:off x="7223439" y="1556373"/>
              <a:ext cx="233556" cy="122634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6"/>
            <p:cNvSpPr/>
            <p:nvPr/>
          </p:nvSpPr>
          <p:spPr>
            <a:xfrm>
              <a:off x="6734717" y="1713613"/>
              <a:ext cx="114776" cy="12278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6"/>
            <p:cNvSpPr/>
            <p:nvPr/>
          </p:nvSpPr>
          <p:spPr>
            <a:xfrm>
              <a:off x="7404783" y="1349187"/>
              <a:ext cx="373493" cy="196003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6"/>
            <p:cNvSpPr/>
            <p:nvPr/>
          </p:nvSpPr>
          <p:spPr>
            <a:xfrm>
              <a:off x="7551520" y="1664424"/>
              <a:ext cx="438928" cy="124901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6"/>
            <p:cNvSpPr/>
            <p:nvPr/>
          </p:nvSpPr>
          <p:spPr>
            <a:xfrm>
              <a:off x="6211690" y="3791438"/>
              <a:ext cx="214515" cy="61052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6"/>
            <p:cNvSpPr/>
            <p:nvPr/>
          </p:nvSpPr>
          <p:spPr>
            <a:xfrm>
              <a:off x="7496588" y="3335055"/>
              <a:ext cx="254864" cy="72915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6"/>
            <p:cNvSpPr/>
            <p:nvPr/>
          </p:nvSpPr>
          <p:spPr>
            <a:xfrm>
              <a:off x="7230693" y="3456027"/>
              <a:ext cx="416033" cy="118705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6"/>
            <p:cNvSpPr/>
            <p:nvPr/>
          </p:nvSpPr>
          <p:spPr>
            <a:xfrm>
              <a:off x="5918895" y="3643038"/>
              <a:ext cx="416109" cy="11825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6"/>
            <p:cNvSpPr/>
            <p:nvPr/>
          </p:nvSpPr>
          <p:spPr>
            <a:xfrm>
              <a:off x="4781189" y="2888269"/>
              <a:ext cx="1946879" cy="12051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6"/>
            <p:cNvSpPr/>
            <p:nvPr/>
          </p:nvSpPr>
          <p:spPr>
            <a:xfrm>
              <a:off x="4621681" y="3008711"/>
              <a:ext cx="2106386" cy="120443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6"/>
            <p:cNvSpPr/>
            <p:nvPr/>
          </p:nvSpPr>
          <p:spPr>
            <a:xfrm>
              <a:off x="6727312" y="2888269"/>
              <a:ext cx="1941741" cy="120518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6"/>
            <p:cNvSpPr/>
            <p:nvPr/>
          </p:nvSpPr>
          <p:spPr>
            <a:xfrm>
              <a:off x="6727312" y="3008711"/>
              <a:ext cx="2094674" cy="120443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6"/>
            <p:cNvSpPr/>
            <p:nvPr/>
          </p:nvSpPr>
          <p:spPr>
            <a:xfrm>
              <a:off x="6727312" y="3127870"/>
              <a:ext cx="1579657" cy="128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6"/>
            <p:cNvSpPr/>
            <p:nvPr/>
          </p:nvSpPr>
          <p:spPr>
            <a:xfrm>
              <a:off x="7366247" y="2060282"/>
              <a:ext cx="138879" cy="837129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6"/>
            <p:cNvSpPr/>
            <p:nvPr/>
          </p:nvSpPr>
          <p:spPr>
            <a:xfrm>
              <a:off x="7366247" y="2060282"/>
              <a:ext cx="79489" cy="83584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6"/>
            <p:cNvSpPr/>
            <p:nvPr/>
          </p:nvSpPr>
          <p:spPr>
            <a:xfrm>
              <a:off x="7393147" y="2261876"/>
              <a:ext cx="99059" cy="49794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6"/>
            <p:cNvSpPr/>
            <p:nvPr/>
          </p:nvSpPr>
          <p:spPr>
            <a:xfrm>
              <a:off x="7386951" y="2374839"/>
              <a:ext cx="108126" cy="72386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0" name="Google Shape;4790;p46"/>
          <p:cNvGrpSpPr/>
          <p:nvPr/>
        </p:nvGrpSpPr>
        <p:grpSpPr>
          <a:xfrm>
            <a:off x="5294399" y="4481088"/>
            <a:ext cx="2749703" cy="122913"/>
            <a:chOff x="5024149" y="4918613"/>
            <a:chExt cx="2749703" cy="122913"/>
          </a:xfrm>
        </p:grpSpPr>
        <p:sp>
          <p:nvSpPr>
            <p:cNvPr id="4791" name="Google Shape;4791;p46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6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6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6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6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6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6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6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6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6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6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6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6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6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6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6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6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6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6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6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6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6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6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6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6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6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6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6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6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6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5" name="Google Shape;4825;p47"/>
          <p:cNvGrpSpPr/>
          <p:nvPr/>
        </p:nvGrpSpPr>
        <p:grpSpPr>
          <a:xfrm>
            <a:off x="5294399" y="4481088"/>
            <a:ext cx="2749703" cy="122913"/>
            <a:chOff x="5024149" y="4918613"/>
            <a:chExt cx="2749703" cy="122913"/>
          </a:xfrm>
        </p:grpSpPr>
        <p:sp>
          <p:nvSpPr>
            <p:cNvPr id="4826" name="Google Shape;4826;p47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7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7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7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7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47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47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7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7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47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47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47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47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47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47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47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47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47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47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47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47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47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47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47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47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47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47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47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47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47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6" name="Google Shape;4856;p47"/>
          <p:cNvSpPr txBox="1">
            <a:spLocks noGrp="1"/>
          </p:cNvSpPr>
          <p:nvPr>
            <p:ph type="subTitle" idx="1"/>
          </p:nvPr>
        </p:nvSpPr>
        <p:spPr>
          <a:xfrm>
            <a:off x="750875" y="872200"/>
            <a:ext cx="80076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300"/>
              <a:t>Plant Recommendation based on Carbon score.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300"/>
              <a:t>Customised eco friendly solutions to reduce carbon footprint.</a:t>
            </a:r>
            <a:endParaRPr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300"/>
              <a:t>Promote business of plants sellers and vendors selling eco friendly products.</a:t>
            </a:r>
            <a:endParaRPr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1" name="Google Shape;4861;p48"/>
          <p:cNvSpPr txBox="1">
            <a:spLocks noGrp="1"/>
          </p:cNvSpPr>
          <p:nvPr>
            <p:ph type="title"/>
          </p:nvPr>
        </p:nvSpPr>
        <p:spPr>
          <a:xfrm>
            <a:off x="781225" y="2302400"/>
            <a:ext cx="7704000" cy="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br>
              <a:rPr lang="en" dirty="0"/>
            </a:br>
            <a:r>
              <a:rPr lang="en-IN" sz="1800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https://carbonscore.omkarjahagirdar.com/</a:t>
            </a:r>
            <a:endParaRPr dirty="0">
              <a:solidFill>
                <a:schemeClr val="accent1"/>
              </a:solidFill>
              <a:latin typeface="MS Reference Sans Serif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p49"/>
          <p:cNvSpPr txBox="1">
            <a:spLocks noGrp="1"/>
          </p:cNvSpPr>
          <p:nvPr>
            <p:ph type="title"/>
          </p:nvPr>
        </p:nvSpPr>
        <p:spPr>
          <a:xfrm>
            <a:off x="781225" y="2302400"/>
            <a:ext cx="7704000" cy="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35"/>
          <p:cNvSpPr txBox="1">
            <a:spLocks noGrp="1"/>
          </p:cNvSpPr>
          <p:nvPr>
            <p:ph type="title" idx="6"/>
          </p:nvPr>
        </p:nvSpPr>
        <p:spPr>
          <a:xfrm>
            <a:off x="720000" y="4159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2731" name="Google Shape;2731;p35"/>
          <p:cNvSpPr txBox="1">
            <a:spLocks noGrp="1"/>
          </p:cNvSpPr>
          <p:nvPr>
            <p:ph type="title" idx="9"/>
          </p:nvPr>
        </p:nvSpPr>
        <p:spPr>
          <a:xfrm>
            <a:off x="2126407" y="14209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32" name="Google Shape;2732;p35"/>
          <p:cNvSpPr txBox="1">
            <a:spLocks noGrp="1"/>
          </p:cNvSpPr>
          <p:nvPr>
            <p:ph type="title" idx="13"/>
          </p:nvPr>
        </p:nvSpPr>
        <p:spPr>
          <a:xfrm>
            <a:off x="2126407" y="30067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3" name="Google Shape;2733;p35"/>
          <p:cNvSpPr txBox="1">
            <a:spLocks noGrp="1"/>
          </p:cNvSpPr>
          <p:nvPr>
            <p:ph type="title"/>
          </p:nvPr>
        </p:nvSpPr>
        <p:spPr>
          <a:xfrm>
            <a:off x="5526479" y="14209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34" name="Google Shape;2734;p35"/>
          <p:cNvSpPr txBox="1">
            <a:spLocks noGrp="1"/>
          </p:cNvSpPr>
          <p:nvPr>
            <p:ph type="title" idx="3"/>
          </p:nvPr>
        </p:nvSpPr>
        <p:spPr>
          <a:xfrm>
            <a:off x="5526479" y="30067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35" name="Google Shape;2735;p35"/>
          <p:cNvSpPr txBox="1">
            <a:spLocks noGrp="1"/>
          </p:cNvSpPr>
          <p:nvPr>
            <p:ph type="subTitle" idx="14"/>
          </p:nvPr>
        </p:nvSpPr>
        <p:spPr>
          <a:xfrm>
            <a:off x="2126407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736" name="Google Shape;2736;p35"/>
          <p:cNvSpPr txBox="1">
            <a:spLocks noGrp="1"/>
          </p:cNvSpPr>
          <p:nvPr>
            <p:ph type="subTitle" idx="4"/>
          </p:nvPr>
        </p:nvSpPr>
        <p:spPr>
          <a:xfrm>
            <a:off x="5526479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737" name="Google Shape;2737;p35"/>
          <p:cNvSpPr txBox="1">
            <a:spLocks noGrp="1"/>
          </p:cNvSpPr>
          <p:nvPr>
            <p:ph type="subTitle" idx="15"/>
          </p:nvPr>
        </p:nvSpPr>
        <p:spPr>
          <a:xfrm>
            <a:off x="2126400" y="3760550"/>
            <a:ext cx="244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benefits</a:t>
            </a:r>
            <a:endParaRPr/>
          </a:p>
        </p:txBody>
      </p:sp>
      <p:sp>
        <p:nvSpPr>
          <p:cNvPr id="2738" name="Google Shape;2738;p35"/>
          <p:cNvSpPr txBox="1">
            <a:spLocks noGrp="1"/>
          </p:cNvSpPr>
          <p:nvPr>
            <p:ph type="subTitle" idx="5"/>
          </p:nvPr>
        </p:nvSpPr>
        <p:spPr>
          <a:xfrm>
            <a:off x="5526479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4311046" y="2225301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0" name="Google Shape;2740;p35"/>
          <p:cNvGrpSpPr/>
          <p:nvPr/>
        </p:nvGrpSpPr>
        <p:grpSpPr>
          <a:xfrm>
            <a:off x="4427496" y="2297435"/>
            <a:ext cx="548624" cy="548633"/>
            <a:chOff x="5613260" y="2240888"/>
            <a:chExt cx="384675" cy="382190"/>
          </a:xfrm>
        </p:grpSpPr>
        <p:sp>
          <p:nvSpPr>
            <p:cNvPr id="2741" name="Google Shape;2741;p35"/>
            <p:cNvSpPr/>
            <p:nvPr/>
          </p:nvSpPr>
          <p:spPr>
            <a:xfrm>
              <a:off x="5891054" y="2268283"/>
              <a:ext cx="86132" cy="96615"/>
            </a:xfrm>
            <a:custGeom>
              <a:avLst/>
              <a:gdLst/>
              <a:ahLst/>
              <a:cxnLst/>
              <a:rect l="l" t="t" r="r" b="b"/>
              <a:pathLst>
                <a:path w="3188" h="3576" extrusionOk="0">
                  <a:moveTo>
                    <a:pt x="451" y="0"/>
                  </a:moveTo>
                  <a:cubicBezTo>
                    <a:pt x="201" y="0"/>
                    <a:pt x="1" y="169"/>
                    <a:pt x="1" y="429"/>
                  </a:cubicBezTo>
                  <a:lnTo>
                    <a:pt x="1" y="3337"/>
                  </a:lnTo>
                  <a:cubicBezTo>
                    <a:pt x="1" y="3337"/>
                    <a:pt x="94" y="3337"/>
                    <a:pt x="94" y="3430"/>
                  </a:cubicBezTo>
                  <a:cubicBezTo>
                    <a:pt x="218" y="3531"/>
                    <a:pt x="344" y="3575"/>
                    <a:pt x="458" y="3575"/>
                  </a:cubicBezTo>
                  <a:cubicBezTo>
                    <a:pt x="686" y="3575"/>
                    <a:pt x="861" y="3399"/>
                    <a:pt x="861" y="3151"/>
                  </a:cubicBezTo>
                  <a:lnTo>
                    <a:pt x="861" y="1988"/>
                  </a:lnTo>
                  <a:cubicBezTo>
                    <a:pt x="861" y="1779"/>
                    <a:pt x="1048" y="1592"/>
                    <a:pt x="1257" y="1592"/>
                  </a:cubicBezTo>
                  <a:lnTo>
                    <a:pt x="2606" y="1592"/>
                  </a:lnTo>
                  <a:cubicBezTo>
                    <a:pt x="3002" y="1592"/>
                    <a:pt x="3188" y="1197"/>
                    <a:pt x="2792" y="825"/>
                  </a:cubicBezTo>
                  <a:cubicBezTo>
                    <a:pt x="2792" y="825"/>
                    <a:pt x="2792" y="732"/>
                    <a:pt x="2699" y="732"/>
                  </a:cubicBezTo>
                  <a:lnTo>
                    <a:pt x="2118" y="732"/>
                  </a:lnTo>
                  <a:cubicBezTo>
                    <a:pt x="1629" y="732"/>
                    <a:pt x="1257" y="918"/>
                    <a:pt x="861" y="1197"/>
                  </a:cubicBezTo>
                  <a:lnTo>
                    <a:pt x="861" y="243"/>
                  </a:lnTo>
                  <a:lnTo>
                    <a:pt x="861" y="150"/>
                  </a:lnTo>
                  <a:cubicBezTo>
                    <a:pt x="726" y="46"/>
                    <a:pt x="582" y="0"/>
                    <a:pt x="45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5"/>
            <p:cNvSpPr/>
            <p:nvPr/>
          </p:nvSpPr>
          <p:spPr>
            <a:xfrm>
              <a:off x="5869683" y="2342717"/>
              <a:ext cx="68543" cy="136411"/>
            </a:xfrm>
            <a:custGeom>
              <a:avLst/>
              <a:gdLst/>
              <a:ahLst/>
              <a:cxnLst/>
              <a:rect l="l" t="t" r="r" b="b"/>
              <a:pathLst>
                <a:path w="2537" h="5049" extrusionOk="0">
                  <a:moveTo>
                    <a:pt x="396" y="1"/>
                  </a:moveTo>
                  <a:cubicBezTo>
                    <a:pt x="210" y="1"/>
                    <a:pt x="1" y="187"/>
                    <a:pt x="1" y="396"/>
                  </a:cubicBezTo>
                  <a:lnTo>
                    <a:pt x="1" y="4560"/>
                  </a:lnTo>
                  <a:cubicBezTo>
                    <a:pt x="1" y="4839"/>
                    <a:pt x="210" y="5049"/>
                    <a:pt x="396" y="5049"/>
                  </a:cubicBezTo>
                  <a:lnTo>
                    <a:pt x="2048" y="5049"/>
                  </a:lnTo>
                  <a:cubicBezTo>
                    <a:pt x="2327" y="5049"/>
                    <a:pt x="2536" y="4839"/>
                    <a:pt x="2536" y="4560"/>
                  </a:cubicBezTo>
                  <a:lnTo>
                    <a:pt x="2536" y="396"/>
                  </a:lnTo>
                  <a:cubicBezTo>
                    <a:pt x="2536" y="187"/>
                    <a:pt x="2327" y="1"/>
                    <a:pt x="204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5"/>
            <p:cNvSpPr/>
            <p:nvPr/>
          </p:nvSpPr>
          <p:spPr>
            <a:xfrm>
              <a:off x="5781066" y="2342717"/>
              <a:ext cx="65382" cy="133899"/>
            </a:xfrm>
            <a:custGeom>
              <a:avLst/>
              <a:gdLst/>
              <a:ahLst/>
              <a:cxnLst/>
              <a:rect l="l" t="t" r="r" b="b"/>
              <a:pathLst>
                <a:path w="2420" h="4956" extrusionOk="0">
                  <a:moveTo>
                    <a:pt x="373" y="1"/>
                  </a:moveTo>
                  <a:cubicBezTo>
                    <a:pt x="187" y="1"/>
                    <a:pt x="1" y="187"/>
                    <a:pt x="1" y="396"/>
                  </a:cubicBezTo>
                  <a:lnTo>
                    <a:pt x="1" y="4560"/>
                  </a:lnTo>
                  <a:cubicBezTo>
                    <a:pt x="1" y="4746"/>
                    <a:pt x="187" y="4956"/>
                    <a:pt x="373" y="4956"/>
                  </a:cubicBezTo>
                  <a:lnTo>
                    <a:pt x="2024" y="4956"/>
                  </a:lnTo>
                  <a:cubicBezTo>
                    <a:pt x="2211" y="4956"/>
                    <a:pt x="2420" y="4746"/>
                    <a:pt x="2420" y="4560"/>
                  </a:cubicBezTo>
                  <a:lnTo>
                    <a:pt x="2420" y="396"/>
                  </a:lnTo>
                  <a:cubicBezTo>
                    <a:pt x="2420" y="187"/>
                    <a:pt x="2211" y="1"/>
                    <a:pt x="20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5"/>
            <p:cNvSpPr/>
            <p:nvPr/>
          </p:nvSpPr>
          <p:spPr>
            <a:xfrm>
              <a:off x="5804328" y="2342717"/>
              <a:ext cx="42120" cy="133899"/>
            </a:xfrm>
            <a:custGeom>
              <a:avLst/>
              <a:gdLst/>
              <a:ahLst/>
              <a:cxnLst/>
              <a:rect l="l" t="t" r="r" b="b"/>
              <a:pathLst>
                <a:path w="1559" h="4956" extrusionOk="0">
                  <a:moveTo>
                    <a:pt x="0" y="1"/>
                  </a:moveTo>
                  <a:lnTo>
                    <a:pt x="0" y="4956"/>
                  </a:lnTo>
                  <a:lnTo>
                    <a:pt x="1163" y="4956"/>
                  </a:lnTo>
                  <a:cubicBezTo>
                    <a:pt x="1350" y="4956"/>
                    <a:pt x="1559" y="4746"/>
                    <a:pt x="1559" y="4560"/>
                  </a:cubicBezTo>
                  <a:lnTo>
                    <a:pt x="1559" y="396"/>
                  </a:lnTo>
                  <a:cubicBezTo>
                    <a:pt x="1559" y="187"/>
                    <a:pt x="1350" y="1"/>
                    <a:pt x="1163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5"/>
            <p:cNvSpPr/>
            <p:nvPr/>
          </p:nvSpPr>
          <p:spPr>
            <a:xfrm>
              <a:off x="5628957" y="2421905"/>
              <a:ext cx="152136" cy="101856"/>
            </a:xfrm>
            <a:custGeom>
              <a:avLst/>
              <a:gdLst/>
              <a:ahLst/>
              <a:cxnLst/>
              <a:rect l="l" t="t" r="r" b="b"/>
              <a:pathLst>
                <a:path w="5631" h="3770" extrusionOk="0">
                  <a:moveTo>
                    <a:pt x="2746" y="1"/>
                  </a:moveTo>
                  <a:cubicBezTo>
                    <a:pt x="2635" y="1"/>
                    <a:pt x="2513" y="24"/>
                    <a:pt x="2420" y="71"/>
                  </a:cubicBezTo>
                  <a:cubicBezTo>
                    <a:pt x="2327" y="164"/>
                    <a:pt x="2327" y="280"/>
                    <a:pt x="2327" y="373"/>
                  </a:cubicBezTo>
                  <a:lnTo>
                    <a:pt x="2327" y="1908"/>
                  </a:lnTo>
                  <a:lnTo>
                    <a:pt x="675" y="164"/>
                  </a:lnTo>
                  <a:cubicBezTo>
                    <a:pt x="622" y="110"/>
                    <a:pt x="498" y="56"/>
                    <a:pt x="367" y="56"/>
                  </a:cubicBezTo>
                  <a:cubicBezTo>
                    <a:pt x="272" y="56"/>
                    <a:pt x="172" y="85"/>
                    <a:pt x="94" y="164"/>
                  </a:cubicBezTo>
                  <a:cubicBezTo>
                    <a:pt x="1" y="280"/>
                    <a:pt x="1" y="373"/>
                    <a:pt x="1" y="466"/>
                  </a:cubicBezTo>
                  <a:lnTo>
                    <a:pt x="1" y="3281"/>
                  </a:lnTo>
                  <a:lnTo>
                    <a:pt x="1" y="3467"/>
                  </a:lnTo>
                  <a:cubicBezTo>
                    <a:pt x="94" y="3653"/>
                    <a:pt x="187" y="3770"/>
                    <a:pt x="396" y="3770"/>
                  </a:cubicBezTo>
                  <a:lnTo>
                    <a:pt x="5235" y="3374"/>
                  </a:lnTo>
                  <a:cubicBezTo>
                    <a:pt x="5328" y="3281"/>
                    <a:pt x="5514" y="3188"/>
                    <a:pt x="5514" y="3072"/>
                  </a:cubicBezTo>
                  <a:cubicBezTo>
                    <a:pt x="5631" y="2886"/>
                    <a:pt x="5514" y="2792"/>
                    <a:pt x="5421" y="2606"/>
                  </a:cubicBezTo>
                  <a:lnTo>
                    <a:pt x="3002" y="71"/>
                  </a:lnTo>
                  <a:cubicBezTo>
                    <a:pt x="2955" y="24"/>
                    <a:pt x="2856" y="1"/>
                    <a:pt x="274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5"/>
            <p:cNvSpPr/>
            <p:nvPr/>
          </p:nvSpPr>
          <p:spPr>
            <a:xfrm>
              <a:off x="5757182" y="2457730"/>
              <a:ext cx="199281" cy="66031"/>
            </a:xfrm>
            <a:custGeom>
              <a:avLst/>
              <a:gdLst/>
              <a:ahLst/>
              <a:cxnLst/>
              <a:rect l="l" t="t" r="r" b="b"/>
              <a:pathLst>
                <a:path w="7376" h="2444" extrusionOk="0">
                  <a:moveTo>
                    <a:pt x="489" y="1"/>
                  </a:moveTo>
                  <a:cubicBezTo>
                    <a:pt x="187" y="1"/>
                    <a:pt x="0" y="210"/>
                    <a:pt x="0" y="396"/>
                  </a:cubicBezTo>
                  <a:lnTo>
                    <a:pt x="0" y="2048"/>
                  </a:lnTo>
                  <a:cubicBezTo>
                    <a:pt x="0" y="2327"/>
                    <a:pt x="187" y="2444"/>
                    <a:pt x="489" y="2444"/>
                  </a:cubicBezTo>
                  <a:lnTo>
                    <a:pt x="6980" y="2444"/>
                  </a:lnTo>
                  <a:cubicBezTo>
                    <a:pt x="7166" y="2444"/>
                    <a:pt x="7375" y="2327"/>
                    <a:pt x="7375" y="2048"/>
                  </a:cubicBezTo>
                  <a:lnTo>
                    <a:pt x="7375" y="396"/>
                  </a:lnTo>
                  <a:cubicBezTo>
                    <a:pt x="7375" y="210"/>
                    <a:pt x="7166" y="1"/>
                    <a:pt x="6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5"/>
            <p:cNvSpPr/>
            <p:nvPr/>
          </p:nvSpPr>
          <p:spPr>
            <a:xfrm>
              <a:off x="5804328" y="2457730"/>
              <a:ext cx="152136" cy="66031"/>
            </a:xfrm>
            <a:custGeom>
              <a:avLst/>
              <a:gdLst/>
              <a:ahLst/>
              <a:cxnLst/>
              <a:rect l="l" t="t" r="r" b="b"/>
              <a:pathLst>
                <a:path w="5631" h="2444" extrusionOk="0">
                  <a:moveTo>
                    <a:pt x="0" y="1"/>
                  </a:moveTo>
                  <a:lnTo>
                    <a:pt x="0" y="2444"/>
                  </a:lnTo>
                  <a:lnTo>
                    <a:pt x="5235" y="2444"/>
                  </a:lnTo>
                  <a:cubicBezTo>
                    <a:pt x="5421" y="2444"/>
                    <a:pt x="5630" y="2327"/>
                    <a:pt x="5630" y="2048"/>
                  </a:cubicBezTo>
                  <a:lnTo>
                    <a:pt x="5630" y="396"/>
                  </a:lnTo>
                  <a:cubicBezTo>
                    <a:pt x="5630" y="210"/>
                    <a:pt x="5421" y="1"/>
                    <a:pt x="5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5"/>
            <p:cNvSpPr/>
            <p:nvPr/>
          </p:nvSpPr>
          <p:spPr>
            <a:xfrm>
              <a:off x="5628957" y="2502363"/>
              <a:ext cx="353254" cy="118202"/>
            </a:xfrm>
            <a:custGeom>
              <a:avLst/>
              <a:gdLst/>
              <a:ahLst/>
              <a:cxnLst/>
              <a:rect l="l" t="t" r="r" b="b"/>
              <a:pathLst>
                <a:path w="13075" h="4375" extrusionOk="0">
                  <a:moveTo>
                    <a:pt x="396" y="1"/>
                  </a:moveTo>
                  <a:cubicBezTo>
                    <a:pt x="187" y="1"/>
                    <a:pt x="1" y="210"/>
                    <a:pt x="1" y="396"/>
                  </a:cubicBezTo>
                  <a:lnTo>
                    <a:pt x="1" y="3979"/>
                  </a:lnTo>
                  <a:cubicBezTo>
                    <a:pt x="1" y="4165"/>
                    <a:pt x="187" y="4374"/>
                    <a:pt x="396" y="4374"/>
                  </a:cubicBezTo>
                  <a:lnTo>
                    <a:pt x="12703" y="4374"/>
                  </a:lnTo>
                  <a:cubicBezTo>
                    <a:pt x="12889" y="4374"/>
                    <a:pt x="13075" y="4165"/>
                    <a:pt x="13075" y="3979"/>
                  </a:cubicBezTo>
                  <a:lnTo>
                    <a:pt x="13075" y="396"/>
                  </a:lnTo>
                  <a:cubicBezTo>
                    <a:pt x="13075" y="210"/>
                    <a:pt x="12889" y="1"/>
                    <a:pt x="1270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5"/>
            <p:cNvSpPr/>
            <p:nvPr/>
          </p:nvSpPr>
          <p:spPr>
            <a:xfrm>
              <a:off x="5804328" y="2502363"/>
              <a:ext cx="177883" cy="118202"/>
            </a:xfrm>
            <a:custGeom>
              <a:avLst/>
              <a:gdLst/>
              <a:ahLst/>
              <a:cxnLst/>
              <a:rect l="l" t="t" r="r" b="b"/>
              <a:pathLst>
                <a:path w="6584" h="4375" extrusionOk="0">
                  <a:moveTo>
                    <a:pt x="0" y="1"/>
                  </a:moveTo>
                  <a:lnTo>
                    <a:pt x="0" y="4374"/>
                  </a:lnTo>
                  <a:lnTo>
                    <a:pt x="6212" y="4374"/>
                  </a:lnTo>
                  <a:cubicBezTo>
                    <a:pt x="6398" y="4374"/>
                    <a:pt x="6584" y="4165"/>
                    <a:pt x="6584" y="3979"/>
                  </a:cubicBezTo>
                  <a:lnTo>
                    <a:pt x="6584" y="396"/>
                  </a:lnTo>
                  <a:cubicBezTo>
                    <a:pt x="6584" y="210"/>
                    <a:pt x="6398" y="1"/>
                    <a:pt x="62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5"/>
            <p:cNvSpPr/>
            <p:nvPr/>
          </p:nvSpPr>
          <p:spPr>
            <a:xfrm>
              <a:off x="5676103" y="2549509"/>
              <a:ext cx="33961" cy="23910"/>
            </a:xfrm>
            <a:custGeom>
              <a:avLst/>
              <a:gdLst/>
              <a:ahLst/>
              <a:cxnLst/>
              <a:rect l="l" t="t" r="r" b="b"/>
              <a:pathLst>
                <a:path w="1257" h="885" extrusionOk="0">
                  <a:moveTo>
                    <a:pt x="489" y="0"/>
                  </a:moveTo>
                  <a:cubicBezTo>
                    <a:pt x="187" y="0"/>
                    <a:pt x="0" y="210"/>
                    <a:pt x="0" y="489"/>
                  </a:cubicBezTo>
                  <a:cubicBezTo>
                    <a:pt x="94" y="675"/>
                    <a:pt x="280" y="884"/>
                    <a:pt x="489" y="884"/>
                  </a:cubicBezTo>
                  <a:lnTo>
                    <a:pt x="861" y="884"/>
                  </a:lnTo>
                  <a:cubicBezTo>
                    <a:pt x="1071" y="884"/>
                    <a:pt x="1257" y="582"/>
                    <a:pt x="1257" y="396"/>
                  </a:cubicBezTo>
                  <a:cubicBezTo>
                    <a:pt x="1257" y="210"/>
                    <a:pt x="1071" y="0"/>
                    <a:pt x="86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5"/>
            <p:cNvSpPr/>
            <p:nvPr/>
          </p:nvSpPr>
          <p:spPr>
            <a:xfrm>
              <a:off x="5733920" y="2549509"/>
              <a:ext cx="33961" cy="23910"/>
            </a:xfrm>
            <a:custGeom>
              <a:avLst/>
              <a:gdLst/>
              <a:ahLst/>
              <a:cxnLst/>
              <a:rect l="l" t="t" r="r" b="b"/>
              <a:pathLst>
                <a:path w="1257" h="885" extrusionOk="0">
                  <a:moveTo>
                    <a:pt x="373" y="0"/>
                  </a:moveTo>
                  <a:cubicBezTo>
                    <a:pt x="187" y="0"/>
                    <a:pt x="1" y="210"/>
                    <a:pt x="1" y="489"/>
                  </a:cubicBezTo>
                  <a:cubicBezTo>
                    <a:pt x="1" y="675"/>
                    <a:pt x="187" y="884"/>
                    <a:pt x="373" y="884"/>
                  </a:cubicBezTo>
                  <a:lnTo>
                    <a:pt x="768" y="884"/>
                  </a:lnTo>
                  <a:cubicBezTo>
                    <a:pt x="1048" y="884"/>
                    <a:pt x="1257" y="582"/>
                    <a:pt x="1257" y="396"/>
                  </a:cubicBezTo>
                  <a:cubicBezTo>
                    <a:pt x="1164" y="210"/>
                    <a:pt x="955" y="0"/>
                    <a:pt x="768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5"/>
            <p:cNvSpPr/>
            <p:nvPr/>
          </p:nvSpPr>
          <p:spPr>
            <a:xfrm>
              <a:off x="5788604" y="2549509"/>
              <a:ext cx="33961" cy="23910"/>
            </a:xfrm>
            <a:custGeom>
              <a:avLst/>
              <a:gdLst/>
              <a:ahLst/>
              <a:cxnLst/>
              <a:rect l="l" t="t" r="r" b="b"/>
              <a:pathLst>
                <a:path w="1257" h="885" extrusionOk="0">
                  <a:moveTo>
                    <a:pt x="396" y="0"/>
                  </a:moveTo>
                  <a:cubicBezTo>
                    <a:pt x="187" y="0"/>
                    <a:pt x="1" y="210"/>
                    <a:pt x="1" y="489"/>
                  </a:cubicBezTo>
                  <a:cubicBezTo>
                    <a:pt x="1" y="675"/>
                    <a:pt x="187" y="884"/>
                    <a:pt x="489" y="884"/>
                  </a:cubicBezTo>
                  <a:lnTo>
                    <a:pt x="885" y="884"/>
                  </a:lnTo>
                  <a:cubicBezTo>
                    <a:pt x="1071" y="884"/>
                    <a:pt x="1257" y="582"/>
                    <a:pt x="1257" y="396"/>
                  </a:cubicBezTo>
                  <a:cubicBezTo>
                    <a:pt x="1257" y="210"/>
                    <a:pt x="1071" y="0"/>
                    <a:pt x="885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5"/>
            <p:cNvSpPr/>
            <p:nvPr/>
          </p:nvSpPr>
          <p:spPr>
            <a:xfrm>
              <a:off x="5843909" y="2549509"/>
              <a:ext cx="36501" cy="23910"/>
            </a:xfrm>
            <a:custGeom>
              <a:avLst/>
              <a:gdLst/>
              <a:ahLst/>
              <a:cxnLst/>
              <a:rect l="l" t="t" r="r" b="b"/>
              <a:pathLst>
                <a:path w="1351" h="885" extrusionOk="0">
                  <a:moveTo>
                    <a:pt x="466" y="0"/>
                  </a:moveTo>
                  <a:cubicBezTo>
                    <a:pt x="187" y="0"/>
                    <a:pt x="1" y="210"/>
                    <a:pt x="1" y="489"/>
                  </a:cubicBezTo>
                  <a:cubicBezTo>
                    <a:pt x="94" y="675"/>
                    <a:pt x="280" y="884"/>
                    <a:pt x="466" y="884"/>
                  </a:cubicBezTo>
                  <a:lnTo>
                    <a:pt x="862" y="884"/>
                  </a:lnTo>
                  <a:cubicBezTo>
                    <a:pt x="1164" y="884"/>
                    <a:pt x="1350" y="582"/>
                    <a:pt x="1257" y="396"/>
                  </a:cubicBezTo>
                  <a:cubicBezTo>
                    <a:pt x="1257" y="210"/>
                    <a:pt x="1048" y="0"/>
                    <a:pt x="86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5"/>
            <p:cNvSpPr/>
            <p:nvPr/>
          </p:nvSpPr>
          <p:spPr>
            <a:xfrm>
              <a:off x="5901105" y="2549509"/>
              <a:ext cx="33988" cy="23910"/>
            </a:xfrm>
            <a:custGeom>
              <a:avLst/>
              <a:gdLst/>
              <a:ahLst/>
              <a:cxnLst/>
              <a:rect l="l" t="t" r="r" b="b"/>
              <a:pathLst>
                <a:path w="1258" h="885" extrusionOk="0">
                  <a:moveTo>
                    <a:pt x="396" y="0"/>
                  </a:moveTo>
                  <a:cubicBezTo>
                    <a:pt x="210" y="0"/>
                    <a:pt x="1" y="210"/>
                    <a:pt x="1" y="489"/>
                  </a:cubicBezTo>
                  <a:cubicBezTo>
                    <a:pt x="1" y="675"/>
                    <a:pt x="210" y="884"/>
                    <a:pt x="396" y="884"/>
                  </a:cubicBezTo>
                  <a:lnTo>
                    <a:pt x="792" y="884"/>
                  </a:lnTo>
                  <a:cubicBezTo>
                    <a:pt x="1071" y="884"/>
                    <a:pt x="1257" y="582"/>
                    <a:pt x="1257" y="396"/>
                  </a:cubicBezTo>
                  <a:cubicBezTo>
                    <a:pt x="1164" y="210"/>
                    <a:pt x="978" y="0"/>
                    <a:pt x="79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5"/>
            <p:cNvSpPr/>
            <p:nvPr/>
          </p:nvSpPr>
          <p:spPr>
            <a:xfrm>
              <a:off x="5809353" y="2240888"/>
              <a:ext cx="104990" cy="72947"/>
            </a:xfrm>
            <a:custGeom>
              <a:avLst/>
              <a:gdLst/>
              <a:ahLst/>
              <a:cxnLst/>
              <a:rect l="l" t="t" r="r" b="b"/>
              <a:pathLst>
                <a:path w="3886" h="2700" extrusionOk="0">
                  <a:moveTo>
                    <a:pt x="1955" y="1"/>
                  </a:moveTo>
                  <a:cubicBezTo>
                    <a:pt x="1164" y="1"/>
                    <a:pt x="396" y="466"/>
                    <a:pt x="117" y="1164"/>
                  </a:cubicBezTo>
                  <a:cubicBezTo>
                    <a:pt x="0" y="1350"/>
                    <a:pt x="0" y="1443"/>
                    <a:pt x="117" y="1536"/>
                  </a:cubicBezTo>
                  <a:cubicBezTo>
                    <a:pt x="396" y="2327"/>
                    <a:pt x="1164" y="2699"/>
                    <a:pt x="1955" y="2699"/>
                  </a:cubicBezTo>
                  <a:cubicBezTo>
                    <a:pt x="2722" y="2699"/>
                    <a:pt x="3490" y="2327"/>
                    <a:pt x="3885" y="1536"/>
                  </a:cubicBezTo>
                  <a:lnTo>
                    <a:pt x="3885" y="1164"/>
                  </a:lnTo>
                  <a:cubicBezTo>
                    <a:pt x="3490" y="466"/>
                    <a:pt x="2722" y="1"/>
                    <a:pt x="195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5"/>
            <p:cNvSpPr/>
            <p:nvPr/>
          </p:nvSpPr>
          <p:spPr>
            <a:xfrm>
              <a:off x="5613260" y="2599167"/>
              <a:ext cx="384675" cy="23910"/>
            </a:xfrm>
            <a:custGeom>
              <a:avLst/>
              <a:gdLst/>
              <a:ahLst/>
              <a:cxnLst/>
              <a:rect l="l" t="t" r="r" b="b"/>
              <a:pathLst>
                <a:path w="14238" h="885" extrusionOk="0">
                  <a:moveTo>
                    <a:pt x="489" y="0"/>
                  </a:moveTo>
                  <a:cubicBezTo>
                    <a:pt x="186" y="0"/>
                    <a:pt x="0" y="303"/>
                    <a:pt x="93" y="489"/>
                  </a:cubicBezTo>
                  <a:cubicBezTo>
                    <a:pt x="93" y="698"/>
                    <a:pt x="279" y="884"/>
                    <a:pt x="489" y="884"/>
                  </a:cubicBezTo>
                  <a:lnTo>
                    <a:pt x="13772" y="884"/>
                  </a:lnTo>
                  <a:cubicBezTo>
                    <a:pt x="14051" y="884"/>
                    <a:pt x="14238" y="698"/>
                    <a:pt x="14144" y="396"/>
                  </a:cubicBezTo>
                  <a:cubicBezTo>
                    <a:pt x="14144" y="210"/>
                    <a:pt x="13958" y="0"/>
                    <a:pt x="13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5"/>
            <p:cNvSpPr/>
            <p:nvPr/>
          </p:nvSpPr>
          <p:spPr>
            <a:xfrm>
              <a:off x="5804328" y="2549509"/>
              <a:ext cx="18237" cy="23910"/>
            </a:xfrm>
            <a:custGeom>
              <a:avLst/>
              <a:gdLst/>
              <a:ahLst/>
              <a:cxnLst/>
              <a:rect l="l" t="t" r="r" b="b"/>
              <a:pathLst>
                <a:path w="675" h="885" extrusionOk="0">
                  <a:moveTo>
                    <a:pt x="0" y="0"/>
                  </a:moveTo>
                  <a:lnTo>
                    <a:pt x="0" y="884"/>
                  </a:lnTo>
                  <a:lnTo>
                    <a:pt x="303" y="884"/>
                  </a:lnTo>
                  <a:cubicBezTo>
                    <a:pt x="489" y="884"/>
                    <a:pt x="675" y="582"/>
                    <a:pt x="675" y="396"/>
                  </a:cubicBezTo>
                  <a:cubicBezTo>
                    <a:pt x="675" y="210"/>
                    <a:pt x="489" y="0"/>
                    <a:pt x="186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5"/>
            <p:cNvSpPr/>
            <p:nvPr/>
          </p:nvSpPr>
          <p:spPr>
            <a:xfrm>
              <a:off x="5804328" y="2599167"/>
              <a:ext cx="193607" cy="23910"/>
            </a:xfrm>
            <a:custGeom>
              <a:avLst/>
              <a:gdLst/>
              <a:ahLst/>
              <a:cxnLst/>
              <a:rect l="l" t="t" r="r" b="b"/>
              <a:pathLst>
                <a:path w="716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700" y="884"/>
                  </a:lnTo>
                  <a:cubicBezTo>
                    <a:pt x="6979" y="884"/>
                    <a:pt x="7166" y="698"/>
                    <a:pt x="7072" y="396"/>
                  </a:cubicBezTo>
                  <a:cubicBezTo>
                    <a:pt x="7072" y="210"/>
                    <a:pt x="6886" y="0"/>
                    <a:pt x="6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36"/>
          <p:cNvSpPr/>
          <p:nvPr/>
        </p:nvSpPr>
        <p:spPr>
          <a:xfrm>
            <a:off x="6715600" y="739628"/>
            <a:ext cx="3611700" cy="4417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36"/>
          <p:cNvSpPr txBox="1">
            <a:spLocks noGrp="1"/>
          </p:cNvSpPr>
          <p:nvPr>
            <p:ph type="title"/>
          </p:nvPr>
        </p:nvSpPr>
        <p:spPr>
          <a:xfrm>
            <a:off x="616800" y="2287075"/>
            <a:ext cx="40980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Features</a:t>
            </a:r>
            <a:endParaRPr/>
          </a:p>
        </p:txBody>
      </p:sp>
      <p:sp>
        <p:nvSpPr>
          <p:cNvPr id="2765" name="Google Shape;2765;p36"/>
          <p:cNvSpPr txBox="1">
            <a:spLocks noGrp="1"/>
          </p:cNvSpPr>
          <p:nvPr>
            <p:ph type="title" idx="2"/>
          </p:nvPr>
        </p:nvSpPr>
        <p:spPr>
          <a:xfrm>
            <a:off x="720000" y="867325"/>
            <a:ext cx="148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6" name="Google Shape;2766;p36"/>
          <p:cNvGrpSpPr/>
          <p:nvPr/>
        </p:nvGrpSpPr>
        <p:grpSpPr>
          <a:xfrm>
            <a:off x="4815809" y="1231579"/>
            <a:ext cx="3760350" cy="2993849"/>
            <a:chOff x="4570602" y="770013"/>
            <a:chExt cx="4251385" cy="3384793"/>
          </a:xfrm>
        </p:grpSpPr>
        <p:sp>
          <p:nvSpPr>
            <p:cNvPr id="2767" name="Google Shape;2767;p36"/>
            <p:cNvSpPr/>
            <p:nvPr/>
          </p:nvSpPr>
          <p:spPr>
            <a:xfrm>
              <a:off x="6729050" y="3130136"/>
              <a:ext cx="1375116" cy="1024669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6"/>
            <p:cNvSpPr/>
            <p:nvPr/>
          </p:nvSpPr>
          <p:spPr>
            <a:xfrm>
              <a:off x="5381966" y="3130136"/>
              <a:ext cx="1347688" cy="1024140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6"/>
            <p:cNvSpPr/>
            <p:nvPr/>
          </p:nvSpPr>
          <p:spPr>
            <a:xfrm>
              <a:off x="5198280" y="2452665"/>
              <a:ext cx="34153" cy="21459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0" name="Google Shape;2770;p36"/>
            <p:cNvGrpSpPr/>
            <p:nvPr/>
          </p:nvGrpSpPr>
          <p:grpSpPr>
            <a:xfrm>
              <a:off x="4570602" y="2237589"/>
              <a:ext cx="690475" cy="300836"/>
              <a:chOff x="4570602" y="2237589"/>
              <a:chExt cx="690475" cy="300836"/>
            </a:xfrm>
          </p:grpSpPr>
          <p:sp>
            <p:nvSpPr>
              <p:cNvPr id="2771" name="Google Shape;2771;p36"/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6"/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6"/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4" name="Google Shape;2774;p36"/>
            <p:cNvSpPr/>
            <p:nvPr/>
          </p:nvSpPr>
          <p:spPr>
            <a:xfrm>
              <a:off x="5516525" y="1327946"/>
              <a:ext cx="814774" cy="35460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6"/>
            <p:cNvSpPr/>
            <p:nvPr/>
          </p:nvSpPr>
          <p:spPr>
            <a:xfrm>
              <a:off x="5983828" y="1437873"/>
              <a:ext cx="89579" cy="179249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6"/>
            <p:cNvSpPr/>
            <p:nvPr/>
          </p:nvSpPr>
          <p:spPr>
            <a:xfrm>
              <a:off x="5526511" y="1542950"/>
              <a:ext cx="254474" cy="129801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6"/>
            <p:cNvSpPr/>
            <p:nvPr/>
          </p:nvSpPr>
          <p:spPr>
            <a:xfrm>
              <a:off x="6729579" y="3391121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6"/>
            <p:cNvSpPr/>
            <p:nvPr/>
          </p:nvSpPr>
          <p:spPr>
            <a:xfrm>
              <a:off x="6729579" y="3429656"/>
              <a:ext cx="76" cy="400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6729579" y="3410086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6729579" y="3448773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6730108" y="3429656"/>
              <a:ext cx="416109" cy="43749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6729579" y="3468419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7073981" y="3741568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6"/>
            <p:cNvSpPr/>
            <p:nvPr/>
          </p:nvSpPr>
          <p:spPr>
            <a:xfrm>
              <a:off x="7073981" y="3761214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6"/>
            <p:cNvSpPr/>
            <p:nvPr/>
          </p:nvSpPr>
          <p:spPr>
            <a:xfrm>
              <a:off x="7073981" y="3780255"/>
              <a:ext cx="417167" cy="43749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6315812" y="3391121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6729579" y="3429656"/>
              <a:ext cx="76" cy="188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6729050" y="3429656"/>
              <a:ext cx="604" cy="2947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6315812" y="341008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6729579" y="3448773"/>
              <a:ext cx="76" cy="166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6729050" y="3448773"/>
              <a:ext cx="604" cy="3400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6729579" y="3471743"/>
              <a:ext cx="3476" cy="1133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6315812" y="342965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6729579" y="3468419"/>
              <a:ext cx="3476" cy="3929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6729050" y="3468419"/>
              <a:ext cx="604" cy="3929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5631616" y="3319339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5631616" y="3338455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5631616" y="3358101"/>
              <a:ext cx="417847" cy="43674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4971071" y="2283638"/>
              <a:ext cx="1088971" cy="605840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5296206" y="2150350"/>
              <a:ext cx="396463" cy="29793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5013536" y="2662118"/>
              <a:ext cx="690467" cy="226756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5588472" y="2006559"/>
              <a:ext cx="1504551" cy="886923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6126685" y="1872667"/>
              <a:ext cx="410971" cy="457516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5655116" y="2892198"/>
              <a:ext cx="10201" cy="1285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5605246" y="2579757"/>
              <a:ext cx="1122142" cy="313725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6934497" y="2286433"/>
              <a:ext cx="503456" cy="610978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6934497" y="2505860"/>
              <a:ext cx="503456" cy="3150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6934497" y="2620635"/>
              <a:ext cx="503456" cy="105935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729499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718309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7407654" y="2616177"/>
              <a:ext cx="33095" cy="113793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735106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723915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6"/>
            <p:cNvSpPr/>
            <p:nvPr/>
          </p:nvSpPr>
          <p:spPr>
            <a:xfrm>
              <a:off x="6931173" y="2616177"/>
              <a:ext cx="33624" cy="113793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6"/>
            <p:cNvSpPr/>
            <p:nvPr/>
          </p:nvSpPr>
          <p:spPr>
            <a:xfrm>
              <a:off x="6958526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7015120" y="2616177"/>
              <a:ext cx="61657" cy="113793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712702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6"/>
            <p:cNvSpPr/>
            <p:nvPr/>
          </p:nvSpPr>
          <p:spPr>
            <a:xfrm>
              <a:off x="707118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6"/>
            <p:cNvSpPr/>
            <p:nvPr/>
          </p:nvSpPr>
          <p:spPr>
            <a:xfrm>
              <a:off x="7082822" y="1942031"/>
              <a:ext cx="157996" cy="955381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6"/>
            <p:cNvSpPr/>
            <p:nvPr/>
          </p:nvSpPr>
          <p:spPr>
            <a:xfrm>
              <a:off x="7082822" y="1942711"/>
              <a:ext cx="90294" cy="945633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6"/>
            <p:cNvSpPr/>
            <p:nvPr/>
          </p:nvSpPr>
          <p:spPr>
            <a:xfrm>
              <a:off x="7113121" y="2171658"/>
              <a:ext cx="113189" cy="571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6"/>
            <p:cNvSpPr/>
            <p:nvPr/>
          </p:nvSpPr>
          <p:spPr>
            <a:xfrm>
              <a:off x="7106396" y="2301470"/>
              <a:ext cx="123238" cy="82436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6"/>
            <p:cNvSpPr/>
            <p:nvPr/>
          </p:nvSpPr>
          <p:spPr>
            <a:xfrm>
              <a:off x="6440108" y="1279143"/>
              <a:ext cx="292342" cy="233632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6"/>
            <p:cNvSpPr/>
            <p:nvPr/>
          </p:nvSpPr>
          <p:spPr>
            <a:xfrm>
              <a:off x="6728521" y="1278085"/>
              <a:ext cx="355585" cy="235218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>
              <a:off x="7822479" y="2368114"/>
              <a:ext cx="568438" cy="52748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>
              <a:off x="8390841" y="2379977"/>
              <a:ext cx="604" cy="508368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>
              <a:off x="8250299" y="2379977"/>
              <a:ext cx="140617" cy="47761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>
              <a:off x="7798904" y="2357006"/>
              <a:ext cx="614832" cy="23046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>
              <a:off x="8316263" y="2470649"/>
              <a:ext cx="35967" cy="5266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6"/>
            <p:cNvSpPr/>
            <p:nvPr/>
          </p:nvSpPr>
          <p:spPr>
            <a:xfrm>
              <a:off x="8251886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>
              <a:off x="81869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>
              <a:off x="8122074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>
              <a:off x="8057092" y="2470649"/>
              <a:ext cx="35362" cy="5266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>
              <a:off x="7992186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>
              <a:off x="79272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7862223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8316263" y="2571975"/>
              <a:ext cx="35967" cy="52741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8251886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81869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8122074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>
              <a:off x="8057092" y="2571975"/>
              <a:ext cx="35362" cy="52741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6"/>
            <p:cNvSpPr/>
            <p:nvPr/>
          </p:nvSpPr>
          <p:spPr>
            <a:xfrm>
              <a:off x="7992186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6"/>
            <p:cNvSpPr/>
            <p:nvPr/>
          </p:nvSpPr>
          <p:spPr>
            <a:xfrm>
              <a:off x="79272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7862223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8316263" y="2673301"/>
              <a:ext cx="35967" cy="53270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8251886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81869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8122074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8057092" y="2673301"/>
              <a:ext cx="35362" cy="53270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7992186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79272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7862223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6"/>
            <p:cNvSpPr/>
            <p:nvPr/>
          </p:nvSpPr>
          <p:spPr>
            <a:xfrm>
              <a:off x="7821874" y="2857516"/>
              <a:ext cx="569042" cy="3370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6"/>
            <p:cNvSpPr/>
            <p:nvPr/>
          </p:nvSpPr>
          <p:spPr>
            <a:xfrm>
              <a:off x="7432740" y="2206340"/>
              <a:ext cx="472174" cy="691072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7668563" y="2206340"/>
              <a:ext cx="232423" cy="682005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7511776" y="2397280"/>
              <a:ext cx="295137" cy="34758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7499384" y="2533968"/>
              <a:ext cx="324379" cy="35287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7527492" y="2206340"/>
              <a:ext cx="265971" cy="39291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6726783" y="1889517"/>
              <a:ext cx="267180" cy="100789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6727312" y="1889517"/>
              <a:ext cx="266651" cy="998828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6727312" y="2305550"/>
              <a:ext cx="259397" cy="47603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6726783" y="2440954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6726783" y="2467324"/>
              <a:ext cx="263327" cy="11183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6"/>
            <p:cNvSpPr/>
            <p:nvPr/>
          </p:nvSpPr>
          <p:spPr>
            <a:xfrm>
              <a:off x="6726783" y="2493619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6"/>
            <p:cNvSpPr/>
            <p:nvPr/>
          </p:nvSpPr>
          <p:spPr>
            <a:xfrm>
              <a:off x="6726783" y="2519838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6726783" y="2546209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5534220" y="2754452"/>
              <a:ext cx="674751" cy="137821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6065482" y="2706925"/>
              <a:ext cx="661377" cy="187615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6193178" y="2750599"/>
              <a:ext cx="113189" cy="62790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>
              <a:off x="6323670" y="2760119"/>
              <a:ext cx="58937" cy="3030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>
              <a:off x="5428436" y="2641414"/>
              <a:ext cx="131097" cy="165250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5493342" y="2717503"/>
              <a:ext cx="5743" cy="172579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5463118" y="2758381"/>
              <a:ext cx="33095" cy="26899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6"/>
            <p:cNvSpPr/>
            <p:nvPr/>
          </p:nvSpPr>
          <p:spPr>
            <a:xfrm>
              <a:off x="5496137" y="2751127"/>
              <a:ext cx="28562" cy="23046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6"/>
            <p:cNvSpPr/>
            <p:nvPr/>
          </p:nvSpPr>
          <p:spPr>
            <a:xfrm>
              <a:off x="5473167" y="2734806"/>
              <a:ext cx="23046" cy="1866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6368553" y="2355873"/>
              <a:ext cx="480410" cy="467565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6368553" y="2362447"/>
              <a:ext cx="233480" cy="46099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6594704" y="2568197"/>
              <a:ext cx="33624" cy="323548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6520202" y="2682821"/>
              <a:ext cx="91881" cy="73973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6"/>
            <p:cNvSpPr/>
            <p:nvPr/>
          </p:nvSpPr>
          <p:spPr>
            <a:xfrm>
              <a:off x="6612007" y="2662118"/>
              <a:ext cx="77373" cy="6271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6"/>
            <p:cNvSpPr/>
            <p:nvPr/>
          </p:nvSpPr>
          <p:spPr>
            <a:xfrm>
              <a:off x="6549217" y="2617235"/>
              <a:ext cx="62866" cy="5047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6"/>
            <p:cNvSpPr/>
            <p:nvPr/>
          </p:nvSpPr>
          <p:spPr>
            <a:xfrm>
              <a:off x="5897512" y="2520292"/>
              <a:ext cx="334429" cy="32551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6"/>
            <p:cNvSpPr/>
            <p:nvPr/>
          </p:nvSpPr>
          <p:spPr>
            <a:xfrm>
              <a:off x="5897512" y="2524825"/>
              <a:ext cx="162530" cy="320979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6"/>
            <p:cNvSpPr/>
            <p:nvPr/>
          </p:nvSpPr>
          <p:spPr>
            <a:xfrm>
              <a:off x="6054903" y="2668163"/>
              <a:ext cx="23575" cy="225320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6"/>
            <p:cNvSpPr/>
            <p:nvPr/>
          </p:nvSpPr>
          <p:spPr>
            <a:xfrm>
              <a:off x="6003447" y="2747727"/>
              <a:ext cx="63319" cy="51683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6"/>
            <p:cNvSpPr/>
            <p:nvPr/>
          </p:nvSpPr>
          <p:spPr>
            <a:xfrm>
              <a:off x="6066691" y="2733749"/>
              <a:ext cx="54403" cy="4374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6"/>
            <p:cNvSpPr/>
            <p:nvPr/>
          </p:nvSpPr>
          <p:spPr>
            <a:xfrm>
              <a:off x="6023017" y="2702467"/>
              <a:ext cx="43749" cy="35287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6"/>
            <p:cNvSpPr/>
            <p:nvPr/>
          </p:nvSpPr>
          <p:spPr>
            <a:xfrm>
              <a:off x="6267076" y="2470724"/>
              <a:ext cx="364124" cy="354376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6"/>
            <p:cNvSpPr/>
            <p:nvPr/>
          </p:nvSpPr>
          <p:spPr>
            <a:xfrm>
              <a:off x="6272743" y="2486139"/>
              <a:ext cx="170312" cy="336771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6"/>
            <p:cNvSpPr/>
            <p:nvPr/>
          </p:nvSpPr>
          <p:spPr>
            <a:xfrm>
              <a:off x="6437313" y="2654713"/>
              <a:ext cx="24708" cy="240356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6"/>
            <p:cNvSpPr/>
            <p:nvPr/>
          </p:nvSpPr>
          <p:spPr>
            <a:xfrm>
              <a:off x="6381927" y="2739416"/>
              <a:ext cx="67853" cy="54932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6"/>
            <p:cNvSpPr/>
            <p:nvPr/>
          </p:nvSpPr>
          <p:spPr>
            <a:xfrm>
              <a:off x="6449704" y="2724228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6"/>
            <p:cNvSpPr/>
            <p:nvPr/>
          </p:nvSpPr>
          <p:spPr>
            <a:xfrm>
              <a:off x="6403160" y="2690604"/>
              <a:ext cx="46621" cy="38233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6"/>
            <p:cNvSpPr/>
            <p:nvPr/>
          </p:nvSpPr>
          <p:spPr>
            <a:xfrm>
              <a:off x="5607588" y="2469515"/>
              <a:ext cx="363973" cy="35392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6"/>
            <p:cNvSpPr/>
            <p:nvPr/>
          </p:nvSpPr>
          <p:spPr>
            <a:xfrm>
              <a:off x="5613180" y="2484552"/>
              <a:ext cx="170917" cy="337149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6"/>
            <p:cNvSpPr/>
            <p:nvPr/>
          </p:nvSpPr>
          <p:spPr>
            <a:xfrm>
              <a:off x="5777825" y="2653051"/>
              <a:ext cx="25161" cy="24043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6"/>
            <p:cNvSpPr/>
            <p:nvPr/>
          </p:nvSpPr>
          <p:spPr>
            <a:xfrm>
              <a:off x="5722288" y="2738207"/>
              <a:ext cx="68533" cy="55008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6"/>
            <p:cNvSpPr/>
            <p:nvPr/>
          </p:nvSpPr>
          <p:spPr>
            <a:xfrm>
              <a:off x="5790746" y="2723170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6"/>
            <p:cNvSpPr/>
            <p:nvPr/>
          </p:nvSpPr>
          <p:spPr>
            <a:xfrm>
              <a:off x="5743672" y="2689546"/>
              <a:ext cx="47149" cy="37553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6"/>
            <p:cNvSpPr/>
            <p:nvPr/>
          </p:nvSpPr>
          <p:spPr>
            <a:xfrm>
              <a:off x="5706723" y="2403703"/>
              <a:ext cx="428350" cy="416411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6"/>
            <p:cNvSpPr/>
            <p:nvPr/>
          </p:nvSpPr>
          <p:spPr>
            <a:xfrm>
              <a:off x="5715035" y="2421232"/>
              <a:ext cx="202727" cy="400468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6"/>
            <p:cNvSpPr/>
            <p:nvPr/>
          </p:nvSpPr>
          <p:spPr>
            <a:xfrm>
              <a:off x="5909904" y="2626151"/>
              <a:ext cx="28033" cy="267331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6"/>
            <p:cNvSpPr/>
            <p:nvPr/>
          </p:nvSpPr>
          <p:spPr>
            <a:xfrm>
              <a:off x="5848927" y="2720903"/>
              <a:ext cx="75560" cy="61052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6"/>
            <p:cNvSpPr/>
            <p:nvPr/>
          </p:nvSpPr>
          <p:spPr>
            <a:xfrm>
              <a:off x="5924411" y="2704054"/>
              <a:ext cx="63924" cy="51683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6"/>
            <p:cNvSpPr/>
            <p:nvPr/>
          </p:nvSpPr>
          <p:spPr>
            <a:xfrm>
              <a:off x="5872426" y="2666576"/>
              <a:ext cx="52061" cy="4216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6"/>
            <p:cNvSpPr/>
            <p:nvPr/>
          </p:nvSpPr>
          <p:spPr>
            <a:xfrm>
              <a:off x="5555527" y="2525505"/>
              <a:ext cx="195474" cy="246401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6"/>
            <p:cNvSpPr/>
            <p:nvPr/>
          </p:nvSpPr>
          <p:spPr>
            <a:xfrm>
              <a:off x="5653000" y="2600687"/>
              <a:ext cx="8916" cy="292795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6"/>
            <p:cNvSpPr/>
            <p:nvPr/>
          </p:nvSpPr>
          <p:spPr>
            <a:xfrm>
              <a:off x="5601921" y="2671714"/>
              <a:ext cx="55537" cy="45336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6"/>
            <p:cNvSpPr/>
            <p:nvPr/>
          </p:nvSpPr>
          <p:spPr>
            <a:xfrm>
              <a:off x="5657382" y="2658793"/>
              <a:ext cx="47149" cy="38611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6"/>
            <p:cNvSpPr/>
            <p:nvPr/>
          </p:nvSpPr>
          <p:spPr>
            <a:xfrm>
              <a:off x="5619376" y="2631365"/>
              <a:ext cx="38082" cy="30828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6"/>
            <p:cNvSpPr/>
            <p:nvPr/>
          </p:nvSpPr>
          <p:spPr>
            <a:xfrm>
              <a:off x="5198280" y="2625698"/>
              <a:ext cx="140088" cy="17711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6"/>
            <p:cNvSpPr/>
            <p:nvPr/>
          </p:nvSpPr>
          <p:spPr>
            <a:xfrm>
              <a:off x="5267719" y="2679874"/>
              <a:ext cx="6800" cy="210208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6"/>
            <p:cNvSpPr/>
            <p:nvPr/>
          </p:nvSpPr>
          <p:spPr>
            <a:xfrm>
              <a:off x="5231299" y="2730424"/>
              <a:ext cx="39896" cy="33095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6"/>
            <p:cNvSpPr/>
            <p:nvPr/>
          </p:nvSpPr>
          <p:spPr>
            <a:xfrm>
              <a:off x="5271120" y="2721432"/>
              <a:ext cx="34153" cy="2810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6"/>
            <p:cNvSpPr/>
            <p:nvPr/>
          </p:nvSpPr>
          <p:spPr>
            <a:xfrm>
              <a:off x="5243691" y="2701938"/>
              <a:ext cx="27504" cy="22366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6"/>
            <p:cNvSpPr/>
            <p:nvPr/>
          </p:nvSpPr>
          <p:spPr>
            <a:xfrm>
              <a:off x="4939033" y="2777951"/>
              <a:ext cx="275038" cy="114322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6"/>
            <p:cNvSpPr/>
            <p:nvPr/>
          </p:nvSpPr>
          <p:spPr>
            <a:xfrm>
              <a:off x="4973187" y="2781351"/>
              <a:ext cx="37553" cy="54328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6"/>
            <p:cNvSpPr/>
            <p:nvPr/>
          </p:nvSpPr>
          <p:spPr>
            <a:xfrm>
              <a:off x="4973187" y="2779689"/>
              <a:ext cx="51683" cy="103744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6"/>
            <p:cNvSpPr/>
            <p:nvPr/>
          </p:nvSpPr>
          <p:spPr>
            <a:xfrm>
              <a:off x="5072321" y="2823967"/>
              <a:ext cx="54403" cy="27428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6"/>
            <p:cNvSpPr/>
            <p:nvPr/>
          </p:nvSpPr>
          <p:spPr>
            <a:xfrm>
              <a:off x="5751436" y="1850082"/>
              <a:ext cx="141037" cy="61800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6"/>
            <p:cNvSpPr/>
            <p:nvPr/>
          </p:nvSpPr>
          <p:spPr>
            <a:xfrm>
              <a:off x="5217723" y="1873467"/>
              <a:ext cx="219038" cy="106107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6"/>
            <p:cNvSpPr/>
            <p:nvPr/>
          </p:nvSpPr>
          <p:spPr>
            <a:xfrm>
              <a:off x="5221912" y="2206840"/>
              <a:ext cx="83808" cy="35976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6"/>
            <p:cNvSpPr/>
            <p:nvPr/>
          </p:nvSpPr>
          <p:spPr>
            <a:xfrm>
              <a:off x="4973175" y="2065234"/>
              <a:ext cx="113650" cy="4866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6"/>
            <p:cNvSpPr/>
            <p:nvPr/>
          </p:nvSpPr>
          <p:spPr>
            <a:xfrm>
              <a:off x="5632066" y="2074209"/>
              <a:ext cx="52351" cy="22473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6"/>
            <p:cNvSpPr/>
            <p:nvPr/>
          </p:nvSpPr>
          <p:spPr>
            <a:xfrm>
              <a:off x="6500632" y="2823363"/>
              <a:ext cx="176357" cy="73444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6"/>
            <p:cNvSpPr/>
            <p:nvPr/>
          </p:nvSpPr>
          <p:spPr>
            <a:xfrm>
              <a:off x="6522393" y="2823967"/>
              <a:ext cx="33095" cy="66719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6"/>
            <p:cNvSpPr/>
            <p:nvPr/>
          </p:nvSpPr>
          <p:spPr>
            <a:xfrm>
              <a:off x="6586241" y="2852453"/>
              <a:ext cx="34833" cy="180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6"/>
            <p:cNvSpPr/>
            <p:nvPr/>
          </p:nvSpPr>
          <p:spPr>
            <a:xfrm>
              <a:off x="5399269" y="2816638"/>
              <a:ext cx="182024" cy="75636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6"/>
            <p:cNvSpPr/>
            <p:nvPr/>
          </p:nvSpPr>
          <p:spPr>
            <a:xfrm>
              <a:off x="5533691" y="2818829"/>
              <a:ext cx="25313" cy="35967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6"/>
            <p:cNvSpPr/>
            <p:nvPr/>
          </p:nvSpPr>
          <p:spPr>
            <a:xfrm>
              <a:off x="5524623" y="2817771"/>
              <a:ext cx="34380" cy="68986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6"/>
            <p:cNvSpPr/>
            <p:nvPr/>
          </p:nvSpPr>
          <p:spPr>
            <a:xfrm>
              <a:off x="5456922" y="2847466"/>
              <a:ext cx="35967" cy="17908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6"/>
            <p:cNvSpPr/>
            <p:nvPr/>
          </p:nvSpPr>
          <p:spPr>
            <a:xfrm>
              <a:off x="5269986" y="2551271"/>
              <a:ext cx="179757" cy="22622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6"/>
            <p:cNvSpPr/>
            <p:nvPr/>
          </p:nvSpPr>
          <p:spPr>
            <a:xfrm>
              <a:off x="5359525" y="2620786"/>
              <a:ext cx="8538" cy="269296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6"/>
            <p:cNvSpPr/>
            <p:nvPr/>
          </p:nvSpPr>
          <p:spPr>
            <a:xfrm>
              <a:off x="5312451" y="2685692"/>
              <a:ext cx="51003" cy="41936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6"/>
            <p:cNvSpPr/>
            <p:nvPr/>
          </p:nvSpPr>
          <p:spPr>
            <a:xfrm>
              <a:off x="5363378" y="2673830"/>
              <a:ext cx="43749" cy="35967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6"/>
            <p:cNvSpPr/>
            <p:nvPr/>
          </p:nvSpPr>
          <p:spPr>
            <a:xfrm>
              <a:off x="5328772" y="2648744"/>
              <a:ext cx="34682" cy="28562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6"/>
            <p:cNvSpPr/>
            <p:nvPr/>
          </p:nvSpPr>
          <p:spPr>
            <a:xfrm>
              <a:off x="7538675" y="1841914"/>
              <a:ext cx="105784" cy="106388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6"/>
            <p:cNvSpPr/>
            <p:nvPr/>
          </p:nvSpPr>
          <p:spPr>
            <a:xfrm>
              <a:off x="7105263" y="1836851"/>
              <a:ext cx="67324" cy="6724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6"/>
            <p:cNvSpPr/>
            <p:nvPr/>
          </p:nvSpPr>
          <p:spPr>
            <a:xfrm>
              <a:off x="7151279" y="1709684"/>
              <a:ext cx="130417" cy="130039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6"/>
            <p:cNvSpPr/>
            <p:nvPr/>
          </p:nvSpPr>
          <p:spPr>
            <a:xfrm>
              <a:off x="7489335" y="1954423"/>
              <a:ext cx="44958" cy="44278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6"/>
            <p:cNvSpPr/>
            <p:nvPr/>
          </p:nvSpPr>
          <p:spPr>
            <a:xfrm>
              <a:off x="7954294" y="1977093"/>
              <a:ext cx="496731" cy="216177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6"/>
            <p:cNvSpPr/>
            <p:nvPr/>
          </p:nvSpPr>
          <p:spPr>
            <a:xfrm>
              <a:off x="8098236" y="2043208"/>
              <a:ext cx="54857" cy="109184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6"/>
            <p:cNvSpPr/>
            <p:nvPr/>
          </p:nvSpPr>
          <p:spPr>
            <a:xfrm>
              <a:off x="8286380" y="2097536"/>
              <a:ext cx="161850" cy="81756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6"/>
            <p:cNvSpPr/>
            <p:nvPr/>
          </p:nvSpPr>
          <p:spPr>
            <a:xfrm>
              <a:off x="5828093" y="1513644"/>
              <a:ext cx="48118" cy="4792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5" name="Google Shape;2945;p36"/>
            <p:cNvGrpSpPr/>
            <p:nvPr/>
          </p:nvGrpSpPr>
          <p:grpSpPr>
            <a:xfrm>
              <a:off x="4884685" y="770013"/>
              <a:ext cx="661361" cy="663680"/>
              <a:chOff x="5281365" y="1361550"/>
              <a:chExt cx="373502" cy="374812"/>
            </a:xfrm>
          </p:grpSpPr>
          <p:sp>
            <p:nvSpPr>
              <p:cNvPr id="2946" name="Google Shape;2946;p36"/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8" name="Google Shape;2948;p36"/>
            <p:cNvSpPr/>
            <p:nvPr/>
          </p:nvSpPr>
          <p:spPr>
            <a:xfrm>
              <a:off x="7223439" y="1556373"/>
              <a:ext cx="233556" cy="122634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6"/>
            <p:cNvSpPr/>
            <p:nvPr/>
          </p:nvSpPr>
          <p:spPr>
            <a:xfrm>
              <a:off x="6734717" y="1713613"/>
              <a:ext cx="114776" cy="12278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6"/>
            <p:cNvSpPr/>
            <p:nvPr/>
          </p:nvSpPr>
          <p:spPr>
            <a:xfrm>
              <a:off x="7404783" y="1349187"/>
              <a:ext cx="373493" cy="196003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6"/>
            <p:cNvSpPr/>
            <p:nvPr/>
          </p:nvSpPr>
          <p:spPr>
            <a:xfrm>
              <a:off x="7551520" y="1664424"/>
              <a:ext cx="438928" cy="124901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6"/>
            <p:cNvSpPr/>
            <p:nvPr/>
          </p:nvSpPr>
          <p:spPr>
            <a:xfrm>
              <a:off x="6211690" y="3791438"/>
              <a:ext cx="214515" cy="61052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6"/>
            <p:cNvSpPr/>
            <p:nvPr/>
          </p:nvSpPr>
          <p:spPr>
            <a:xfrm>
              <a:off x="7496588" y="3335055"/>
              <a:ext cx="254864" cy="72915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6"/>
            <p:cNvSpPr/>
            <p:nvPr/>
          </p:nvSpPr>
          <p:spPr>
            <a:xfrm>
              <a:off x="7230693" y="3456027"/>
              <a:ext cx="416033" cy="118705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6"/>
            <p:cNvSpPr/>
            <p:nvPr/>
          </p:nvSpPr>
          <p:spPr>
            <a:xfrm>
              <a:off x="5918895" y="3643038"/>
              <a:ext cx="416109" cy="11825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6"/>
            <p:cNvSpPr/>
            <p:nvPr/>
          </p:nvSpPr>
          <p:spPr>
            <a:xfrm>
              <a:off x="4781189" y="2888269"/>
              <a:ext cx="1946879" cy="12051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6"/>
            <p:cNvSpPr/>
            <p:nvPr/>
          </p:nvSpPr>
          <p:spPr>
            <a:xfrm>
              <a:off x="4621681" y="3008711"/>
              <a:ext cx="2106386" cy="120443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6"/>
            <p:cNvSpPr/>
            <p:nvPr/>
          </p:nvSpPr>
          <p:spPr>
            <a:xfrm>
              <a:off x="6727312" y="2888269"/>
              <a:ext cx="1941741" cy="120518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6"/>
            <p:cNvSpPr/>
            <p:nvPr/>
          </p:nvSpPr>
          <p:spPr>
            <a:xfrm>
              <a:off x="6727312" y="3008711"/>
              <a:ext cx="2094674" cy="120443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6"/>
            <p:cNvSpPr/>
            <p:nvPr/>
          </p:nvSpPr>
          <p:spPr>
            <a:xfrm>
              <a:off x="6727312" y="3127870"/>
              <a:ext cx="1579657" cy="128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6"/>
            <p:cNvSpPr/>
            <p:nvPr/>
          </p:nvSpPr>
          <p:spPr>
            <a:xfrm>
              <a:off x="7366247" y="2060282"/>
              <a:ext cx="138879" cy="837129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6"/>
            <p:cNvSpPr/>
            <p:nvPr/>
          </p:nvSpPr>
          <p:spPr>
            <a:xfrm>
              <a:off x="7366247" y="2060282"/>
              <a:ext cx="79489" cy="83584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6"/>
            <p:cNvSpPr/>
            <p:nvPr/>
          </p:nvSpPr>
          <p:spPr>
            <a:xfrm>
              <a:off x="7393147" y="2261876"/>
              <a:ext cx="99059" cy="49794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6"/>
            <p:cNvSpPr/>
            <p:nvPr/>
          </p:nvSpPr>
          <p:spPr>
            <a:xfrm>
              <a:off x="7386951" y="2374839"/>
              <a:ext cx="108126" cy="72386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5" name="Google Shape;2965;p36"/>
          <p:cNvGrpSpPr/>
          <p:nvPr/>
        </p:nvGrpSpPr>
        <p:grpSpPr>
          <a:xfrm>
            <a:off x="5294399" y="4481088"/>
            <a:ext cx="2749703" cy="122913"/>
            <a:chOff x="5024149" y="4918613"/>
            <a:chExt cx="2749703" cy="122913"/>
          </a:xfrm>
        </p:grpSpPr>
        <p:sp>
          <p:nvSpPr>
            <p:cNvPr id="2966" name="Google Shape;2966;p36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6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6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6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6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6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6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6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6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6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6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6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6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6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6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6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6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6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6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6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6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6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6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6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6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6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6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6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6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6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37"/>
          <p:cNvSpPr/>
          <p:nvPr/>
        </p:nvSpPr>
        <p:spPr>
          <a:xfrm>
            <a:off x="1815308" y="1936801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37"/>
          <p:cNvSpPr/>
          <p:nvPr/>
        </p:nvSpPr>
        <p:spPr>
          <a:xfrm>
            <a:off x="4565983" y="1936801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37"/>
          <p:cNvSpPr txBox="1">
            <a:spLocks noGrp="1"/>
          </p:cNvSpPr>
          <p:nvPr>
            <p:ph type="title"/>
          </p:nvPr>
        </p:nvSpPr>
        <p:spPr>
          <a:xfrm>
            <a:off x="1849650" y="445025"/>
            <a:ext cx="6369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Calculated Carbon emission values for below use cases:</a:t>
            </a:r>
            <a:endParaRPr/>
          </a:p>
        </p:txBody>
      </p:sp>
      <p:sp>
        <p:nvSpPr>
          <p:cNvPr id="3003" name="Google Shape;3003;p37"/>
          <p:cNvSpPr txBox="1">
            <a:spLocks noGrp="1"/>
          </p:cNvSpPr>
          <p:nvPr>
            <p:ph type="subTitle" idx="3"/>
          </p:nvPr>
        </p:nvSpPr>
        <p:spPr>
          <a:xfrm>
            <a:off x="834462" y="2845375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Appliances</a:t>
            </a:r>
            <a:endParaRPr/>
          </a:p>
        </p:txBody>
      </p:sp>
      <p:sp>
        <p:nvSpPr>
          <p:cNvPr id="3004" name="Google Shape;3004;p37"/>
          <p:cNvSpPr txBox="1">
            <a:spLocks noGrp="1"/>
          </p:cNvSpPr>
          <p:nvPr>
            <p:ph type="subTitle" idx="4"/>
          </p:nvPr>
        </p:nvSpPr>
        <p:spPr>
          <a:xfrm>
            <a:off x="3585138" y="2845375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</a:t>
            </a:r>
            <a:endParaRPr/>
          </a:p>
        </p:txBody>
      </p:sp>
      <p:grpSp>
        <p:nvGrpSpPr>
          <p:cNvPr id="3005" name="Google Shape;3005;p37"/>
          <p:cNvGrpSpPr/>
          <p:nvPr/>
        </p:nvGrpSpPr>
        <p:grpSpPr>
          <a:xfrm>
            <a:off x="4728148" y="2098962"/>
            <a:ext cx="457181" cy="457181"/>
            <a:chOff x="4780446" y="4063623"/>
            <a:chExt cx="382163" cy="382163"/>
          </a:xfrm>
        </p:grpSpPr>
        <p:sp>
          <p:nvSpPr>
            <p:cNvPr id="3006" name="Google Shape;3006;p37"/>
            <p:cNvSpPr/>
            <p:nvPr/>
          </p:nvSpPr>
          <p:spPr>
            <a:xfrm>
              <a:off x="4901133" y="4228295"/>
              <a:ext cx="193607" cy="62870"/>
            </a:xfrm>
            <a:custGeom>
              <a:avLst/>
              <a:gdLst/>
              <a:ahLst/>
              <a:cxnLst/>
              <a:rect l="l" t="t" r="r" b="b"/>
              <a:pathLst>
                <a:path w="7166" h="2327" extrusionOk="0">
                  <a:moveTo>
                    <a:pt x="0" y="1"/>
                  </a:moveTo>
                  <a:lnTo>
                    <a:pt x="0" y="2327"/>
                  </a:lnTo>
                  <a:lnTo>
                    <a:pt x="7165" y="2327"/>
                  </a:lnTo>
                  <a:lnTo>
                    <a:pt x="56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4997910" y="4228295"/>
              <a:ext cx="99343" cy="62870"/>
            </a:xfrm>
            <a:custGeom>
              <a:avLst/>
              <a:gdLst/>
              <a:ahLst/>
              <a:cxnLst/>
              <a:rect l="l" t="t" r="r" b="b"/>
              <a:pathLst>
                <a:path w="3677" h="2327" extrusionOk="0">
                  <a:moveTo>
                    <a:pt x="1" y="1"/>
                  </a:moveTo>
                  <a:lnTo>
                    <a:pt x="1" y="2327"/>
                  </a:lnTo>
                  <a:lnTo>
                    <a:pt x="3676" y="232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4780446" y="4095045"/>
              <a:ext cx="172858" cy="258990"/>
            </a:xfrm>
            <a:custGeom>
              <a:avLst/>
              <a:gdLst/>
              <a:ahLst/>
              <a:cxnLst/>
              <a:rect l="l" t="t" r="r" b="b"/>
              <a:pathLst>
                <a:path w="6398" h="9586" extrusionOk="0">
                  <a:moveTo>
                    <a:pt x="1745" y="1"/>
                  </a:moveTo>
                  <a:cubicBezTo>
                    <a:pt x="768" y="1"/>
                    <a:pt x="0" y="768"/>
                    <a:pt x="0" y="1745"/>
                  </a:cubicBezTo>
                  <a:lnTo>
                    <a:pt x="0" y="7841"/>
                  </a:lnTo>
                  <a:cubicBezTo>
                    <a:pt x="0" y="8818"/>
                    <a:pt x="768" y="9585"/>
                    <a:pt x="1745" y="9585"/>
                  </a:cubicBezTo>
                  <a:cubicBezTo>
                    <a:pt x="1931" y="9585"/>
                    <a:pt x="2141" y="9399"/>
                    <a:pt x="2234" y="9190"/>
                  </a:cubicBezTo>
                  <a:cubicBezTo>
                    <a:pt x="2234" y="9004"/>
                    <a:pt x="2024" y="8725"/>
                    <a:pt x="1745" y="8725"/>
                  </a:cubicBezTo>
                  <a:cubicBezTo>
                    <a:pt x="1257" y="8725"/>
                    <a:pt x="861" y="8329"/>
                    <a:pt x="861" y="7841"/>
                  </a:cubicBezTo>
                  <a:lnTo>
                    <a:pt x="861" y="1745"/>
                  </a:lnTo>
                  <a:cubicBezTo>
                    <a:pt x="861" y="1257"/>
                    <a:pt x="1257" y="768"/>
                    <a:pt x="1745" y="768"/>
                  </a:cubicBezTo>
                  <a:lnTo>
                    <a:pt x="5909" y="768"/>
                  </a:lnTo>
                  <a:cubicBezTo>
                    <a:pt x="6212" y="768"/>
                    <a:pt x="6398" y="582"/>
                    <a:pt x="6398" y="373"/>
                  </a:cubicBezTo>
                  <a:cubicBezTo>
                    <a:pt x="6305" y="187"/>
                    <a:pt x="6096" y="1"/>
                    <a:pt x="59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4830104" y="4207546"/>
              <a:ext cx="332504" cy="201794"/>
            </a:xfrm>
            <a:custGeom>
              <a:avLst/>
              <a:gdLst/>
              <a:ahLst/>
              <a:cxnLst/>
              <a:rect l="l" t="t" r="r" b="b"/>
              <a:pathLst>
                <a:path w="12307" h="7469" extrusionOk="0">
                  <a:moveTo>
                    <a:pt x="5723" y="769"/>
                  </a:moveTo>
                  <a:lnTo>
                    <a:pt x="5723" y="3002"/>
                  </a:lnTo>
                  <a:lnTo>
                    <a:pt x="3978" y="3002"/>
                  </a:lnTo>
                  <a:cubicBezTo>
                    <a:pt x="3211" y="3002"/>
                    <a:pt x="2722" y="2420"/>
                    <a:pt x="2722" y="1746"/>
                  </a:cubicBezTo>
                  <a:lnTo>
                    <a:pt x="2722" y="1164"/>
                  </a:lnTo>
                  <a:cubicBezTo>
                    <a:pt x="2722" y="955"/>
                    <a:pt x="2908" y="769"/>
                    <a:pt x="3094" y="769"/>
                  </a:cubicBezTo>
                  <a:close/>
                  <a:moveTo>
                    <a:pt x="6979" y="769"/>
                  </a:moveTo>
                  <a:cubicBezTo>
                    <a:pt x="7375" y="769"/>
                    <a:pt x="7747" y="955"/>
                    <a:pt x="7957" y="1257"/>
                  </a:cubicBezTo>
                  <a:lnTo>
                    <a:pt x="9306" y="3002"/>
                  </a:lnTo>
                  <a:lnTo>
                    <a:pt x="6584" y="3002"/>
                  </a:lnTo>
                  <a:lnTo>
                    <a:pt x="6584" y="769"/>
                  </a:lnTo>
                  <a:close/>
                  <a:moveTo>
                    <a:pt x="3001" y="1"/>
                  </a:moveTo>
                  <a:cubicBezTo>
                    <a:pt x="2327" y="1"/>
                    <a:pt x="1652" y="373"/>
                    <a:pt x="1257" y="955"/>
                  </a:cubicBezTo>
                  <a:lnTo>
                    <a:pt x="303" y="2513"/>
                  </a:lnTo>
                  <a:cubicBezTo>
                    <a:pt x="93" y="2816"/>
                    <a:pt x="0" y="3188"/>
                    <a:pt x="0" y="3583"/>
                  </a:cubicBezTo>
                  <a:lnTo>
                    <a:pt x="0" y="5421"/>
                  </a:lnTo>
                  <a:cubicBezTo>
                    <a:pt x="0" y="6003"/>
                    <a:pt x="186" y="6491"/>
                    <a:pt x="582" y="6887"/>
                  </a:cubicBezTo>
                  <a:cubicBezTo>
                    <a:pt x="977" y="7259"/>
                    <a:pt x="1559" y="7468"/>
                    <a:pt x="2048" y="7468"/>
                  </a:cubicBezTo>
                  <a:lnTo>
                    <a:pt x="11051" y="7468"/>
                  </a:lnTo>
                  <a:cubicBezTo>
                    <a:pt x="11725" y="7468"/>
                    <a:pt x="12307" y="6980"/>
                    <a:pt x="12307" y="6305"/>
                  </a:cubicBezTo>
                  <a:lnTo>
                    <a:pt x="12307" y="5235"/>
                  </a:lnTo>
                  <a:cubicBezTo>
                    <a:pt x="12307" y="4072"/>
                    <a:pt x="11446" y="3095"/>
                    <a:pt x="10376" y="3002"/>
                  </a:cubicBezTo>
                  <a:lnTo>
                    <a:pt x="8631" y="769"/>
                  </a:lnTo>
                  <a:cubicBezTo>
                    <a:pt x="8236" y="280"/>
                    <a:pt x="7654" y="1"/>
                    <a:pt x="697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4997910" y="4207546"/>
              <a:ext cx="164699" cy="201794"/>
            </a:xfrm>
            <a:custGeom>
              <a:avLst/>
              <a:gdLst/>
              <a:ahLst/>
              <a:cxnLst/>
              <a:rect l="l" t="t" r="r" b="b"/>
              <a:pathLst>
                <a:path w="6096" h="7469" extrusionOk="0">
                  <a:moveTo>
                    <a:pt x="768" y="769"/>
                  </a:moveTo>
                  <a:cubicBezTo>
                    <a:pt x="1164" y="769"/>
                    <a:pt x="1536" y="955"/>
                    <a:pt x="1746" y="1257"/>
                  </a:cubicBezTo>
                  <a:lnTo>
                    <a:pt x="3095" y="3002"/>
                  </a:lnTo>
                  <a:lnTo>
                    <a:pt x="373" y="3002"/>
                  </a:lnTo>
                  <a:lnTo>
                    <a:pt x="373" y="769"/>
                  </a:lnTo>
                  <a:close/>
                  <a:moveTo>
                    <a:pt x="1" y="1"/>
                  </a:moveTo>
                  <a:lnTo>
                    <a:pt x="1" y="7468"/>
                  </a:lnTo>
                  <a:lnTo>
                    <a:pt x="4840" y="7468"/>
                  </a:lnTo>
                  <a:cubicBezTo>
                    <a:pt x="5514" y="7468"/>
                    <a:pt x="6096" y="6980"/>
                    <a:pt x="6096" y="6305"/>
                  </a:cubicBezTo>
                  <a:lnTo>
                    <a:pt x="6096" y="5235"/>
                  </a:lnTo>
                  <a:cubicBezTo>
                    <a:pt x="6096" y="4072"/>
                    <a:pt x="5235" y="3095"/>
                    <a:pt x="4165" y="3002"/>
                  </a:cubicBezTo>
                  <a:lnTo>
                    <a:pt x="2420" y="769"/>
                  </a:lnTo>
                  <a:cubicBezTo>
                    <a:pt x="2025" y="280"/>
                    <a:pt x="1443" y="1"/>
                    <a:pt x="76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4987238" y="4071161"/>
              <a:ext cx="47173" cy="23910"/>
            </a:xfrm>
            <a:custGeom>
              <a:avLst/>
              <a:gdLst/>
              <a:ahLst/>
              <a:cxnLst/>
              <a:rect l="l" t="t" r="r" b="b"/>
              <a:pathLst>
                <a:path w="1746" h="885" extrusionOk="0">
                  <a:moveTo>
                    <a:pt x="396" y="1"/>
                  </a:moveTo>
                  <a:cubicBezTo>
                    <a:pt x="186" y="1"/>
                    <a:pt x="0" y="303"/>
                    <a:pt x="0" y="489"/>
                  </a:cubicBezTo>
                  <a:cubicBezTo>
                    <a:pt x="0" y="675"/>
                    <a:pt x="186" y="885"/>
                    <a:pt x="396" y="885"/>
                  </a:cubicBezTo>
                  <a:lnTo>
                    <a:pt x="1350" y="885"/>
                  </a:lnTo>
                  <a:cubicBezTo>
                    <a:pt x="1559" y="885"/>
                    <a:pt x="1745" y="675"/>
                    <a:pt x="1745" y="396"/>
                  </a:cubicBezTo>
                  <a:cubicBezTo>
                    <a:pt x="1745" y="187"/>
                    <a:pt x="1559" y="1"/>
                    <a:pt x="125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4987238" y="4115794"/>
              <a:ext cx="47173" cy="23289"/>
            </a:xfrm>
            <a:custGeom>
              <a:avLst/>
              <a:gdLst/>
              <a:ahLst/>
              <a:cxnLst/>
              <a:rect l="l" t="t" r="r" b="b"/>
              <a:pathLst>
                <a:path w="1746" h="862" extrusionOk="0">
                  <a:moveTo>
                    <a:pt x="396" y="0"/>
                  </a:moveTo>
                  <a:cubicBezTo>
                    <a:pt x="186" y="0"/>
                    <a:pt x="0" y="280"/>
                    <a:pt x="0" y="489"/>
                  </a:cubicBezTo>
                  <a:cubicBezTo>
                    <a:pt x="0" y="675"/>
                    <a:pt x="186" y="861"/>
                    <a:pt x="396" y="861"/>
                  </a:cubicBezTo>
                  <a:lnTo>
                    <a:pt x="1350" y="861"/>
                  </a:lnTo>
                  <a:cubicBezTo>
                    <a:pt x="1559" y="861"/>
                    <a:pt x="1745" y="675"/>
                    <a:pt x="1745" y="396"/>
                  </a:cubicBezTo>
                  <a:cubicBezTo>
                    <a:pt x="1745" y="186"/>
                    <a:pt x="1559" y="0"/>
                    <a:pt x="125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4929393" y="4063623"/>
              <a:ext cx="68543" cy="83619"/>
            </a:xfrm>
            <a:custGeom>
              <a:avLst/>
              <a:gdLst/>
              <a:ahLst/>
              <a:cxnLst/>
              <a:rect l="l" t="t" r="r" b="b"/>
              <a:pathLst>
                <a:path w="2537" h="3095" extrusionOk="0">
                  <a:moveTo>
                    <a:pt x="1653" y="0"/>
                  </a:moveTo>
                  <a:cubicBezTo>
                    <a:pt x="699" y="0"/>
                    <a:pt x="1" y="768"/>
                    <a:pt x="117" y="1745"/>
                  </a:cubicBezTo>
                  <a:cubicBezTo>
                    <a:pt x="117" y="2513"/>
                    <a:pt x="792" y="3095"/>
                    <a:pt x="1653" y="3095"/>
                  </a:cubicBezTo>
                  <a:lnTo>
                    <a:pt x="2048" y="3095"/>
                  </a:lnTo>
                  <a:cubicBezTo>
                    <a:pt x="2327" y="3095"/>
                    <a:pt x="2537" y="2908"/>
                    <a:pt x="2537" y="2699"/>
                  </a:cubicBezTo>
                  <a:lnTo>
                    <a:pt x="2537" y="466"/>
                  </a:lnTo>
                  <a:cubicBezTo>
                    <a:pt x="2537" y="187"/>
                    <a:pt x="2327" y="0"/>
                    <a:pt x="2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4877249" y="4367192"/>
              <a:ext cx="71029" cy="70435"/>
            </a:xfrm>
            <a:custGeom>
              <a:avLst/>
              <a:gdLst/>
              <a:ahLst/>
              <a:cxnLst/>
              <a:rect l="l" t="t" r="r" b="b"/>
              <a:pathLst>
                <a:path w="2629" h="2607" extrusionOk="0">
                  <a:moveTo>
                    <a:pt x="489" y="489"/>
                  </a:moveTo>
                  <a:cubicBezTo>
                    <a:pt x="884" y="1"/>
                    <a:pt x="1652" y="1"/>
                    <a:pt x="2140" y="489"/>
                  </a:cubicBezTo>
                  <a:cubicBezTo>
                    <a:pt x="2629" y="862"/>
                    <a:pt x="2629" y="1653"/>
                    <a:pt x="2140" y="2141"/>
                  </a:cubicBezTo>
                  <a:cubicBezTo>
                    <a:pt x="1652" y="2606"/>
                    <a:pt x="884" y="2606"/>
                    <a:pt x="489" y="2141"/>
                  </a:cubicBezTo>
                  <a:cubicBezTo>
                    <a:pt x="0" y="1653"/>
                    <a:pt x="0" y="862"/>
                    <a:pt x="489" y="489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4869685" y="4359033"/>
              <a:ext cx="86159" cy="86753"/>
            </a:xfrm>
            <a:custGeom>
              <a:avLst/>
              <a:gdLst/>
              <a:ahLst/>
              <a:cxnLst/>
              <a:rect l="l" t="t" r="r" b="b"/>
              <a:pathLst>
                <a:path w="3189" h="3211" extrusionOk="0">
                  <a:moveTo>
                    <a:pt x="1536" y="791"/>
                  </a:moveTo>
                  <a:cubicBezTo>
                    <a:pt x="2025" y="791"/>
                    <a:pt x="2327" y="1164"/>
                    <a:pt x="2327" y="1559"/>
                  </a:cubicBezTo>
                  <a:cubicBezTo>
                    <a:pt x="2327" y="2048"/>
                    <a:pt x="2025" y="2327"/>
                    <a:pt x="1536" y="2327"/>
                  </a:cubicBezTo>
                  <a:cubicBezTo>
                    <a:pt x="1164" y="2327"/>
                    <a:pt x="769" y="2048"/>
                    <a:pt x="769" y="1559"/>
                  </a:cubicBezTo>
                  <a:cubicBezTo>
                    <a:pt x="769" y="1164"/>
                    <a:pt x="1164" y="791"/>
                    <a:pt x="1536" y="791"/>
                  </a:cubicBezTo>
                  <a:close/>
                  <a:moveTo>
                    <a:pt x="1536" y="0"/>
                  </a:moveTo>
                  <a:cubicBezTo>
                    <a:pt x="676" y="0"/>
                    <a:pt x="1" y="698"/>
                    <a:pt x="1" y="1559"/>
                  </a:cubicBezTo>
                  <a:cubicBezTo>
                    <a:pt x="1" y="2443"/>
                    <a:pt x="676" y="3211"/>
                    <a:pt x="1536" y="3211"/>
                  </a:cubicBezTo>
                  <a:cubicBezTo>
                    <a:pt x="2420" y="3211"/>
                    <a:pt x="3188" y="2443"/>
                    <a:pt x="3188" y="1559"/>
                  </a:cubicBezTo>
                  <a:cubicBezTo>
                    <a:pt x="3188" y="698"/>
                    <a:pt x="2420" y="0"/>
                    <a:pt x="1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5045055" y="4367192"/>
              <a:ext cx="70435" cy="70435"/>
            </a:xfrm>
            <a:custGeom>
              <a:avLst/>
              <a:gdLst/>
              <a:ahLst/>
              <a:cxnLst/>
              <a:rect l="l" t="t" r="r" b="b"/>
              <a:pathLst>
                <a:path w="2607" h="2607" extrusionOk="0">
                  <a:moveTo>
                    <a:pt x="489" y="489"/>
                  </a:moveTo>
                  <a:cubicBezTo>
                    <a:pt x="954" y="1"/>
                    <a:pt x="1745" y="1"/>
                    <a:pt x="2118" y="489"/>
                  </a:cubicBezTo>
                  <a:cubicBezTo>
                    <a:pt x="2606" y="862"/>
                    <a:pt x="2606" y="1653"/>
                    <a:pt x="2118" y="2141"/>
                  </a:cubicBezTo>
                  <a:cubicBezTo>
                    <a:pt x="1745" y="2606"/>
                    <a:pt x="954" y="2606"/>
                    <a:pt x="489" y="2141"/>
                  </a:cubicBezTo>
                  <a:cubicBezTo>
                    <a:pt x="1" y="1653"/>
                    <a:pt x="1" y="862"/>
                    <a:pt x="489" y="489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5036896" y="4359033"/>
              <a:ext cx="86753" cy="86753"/>
            </a:xfrm>
            <a:custGeom>
              <a:avLst/>
              <a:gdLst/>
              <a:ahLst/>
              <a:cxnLst/>
              <a:rect l="l" t="t" r="r" b="b"/>
              <a:pathLst>
                <a:path w="3211" h="3211" extrusionOk="0">
                  <a:moveTo>
                    <a:pt x="1652" y="791"/>
                  </a:moveTo>
                  <a:cubicBezTo>
                    <a:pt x="2047" y="791"/>
                    <a:pt x="2420" y="1164"/>
                    <a:pt x="2420" y="1559"/>
                  </a:cubicBezTo>
                  <a:cubicBezTo>
                    <a:pt x="2420" y="2048"/>
                    <a:pt x="2047" y="2327"/>
                    <a:pt x="1652" y="2327"/>
                  </a:cubicBezTo>
                  <a:cubicBezTo>
                    <a:pt x="1163" y="2327"/>
                    <a:pt x="884" y="2048"/>
                    <a:pt x="884" y="1559"/>
                  </a:cubicBezTo>
                  <a:cubicBezTo>
                    <a:pt x="884" y="1164"/>
                    <a:pt x="1163" y="791"/>
                    <a:pt x="1652" y="791"/>
                  </a:cubicBezTo>
                  <a:close/>
                  <a:moveTo>
                    <a:pt x="1652" y="0"/>
                  </a:moveTo>
                  <a:cubicBezTo>
                    <a:pt x="791" y="0"/>
                    <a:pt x="0" y="698"/>
                    <a:pt x="0" y="1559"/>
                  </a:cubicBezTo>
                  <a:cubicBezTo>
                    <a:pt x="0" y="2443"/>
                    <a:pt x="791" y="3211"/>
                    <a:pt x="1652" y="3211"/>
                  </a:cubicBezTo>
                  <a:cubicBezTo>
                    <a:pt x="2536" y="3211"/>
                    <a:pt x="3211" y="2443"/>
                    <a:pt x="3211" y="1559"/>
                  </a:cubicBezTo>
                  <a:cubicBezTo>
                    <a:pt x="3211" y="698"/>
                    <a:pt x="2536" y="0"/>
                    <a:pt x="1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5133673" y="4327611"/>
              <a:ext cx="28936" cy="21398"/>
            </a:xfrm>
            <a:custGeom>
              <a:avLst/>
              <a:gdLst/>
              <a:ahLst/>
              <a:cxnLst/>
              <a:rect l="l" t="t" r="r" b="b"/>
              <a:pathLst>
                <a:path w="1071" h="792" extrusionOk="0">
                  <a:moveTo>
                    <a:pt x="396" y="0"/>
                  </a:moveTo>
                  <a:cubicBezTo>
                    <a:pt x="210" y="0"/>
                    <a:pt x="1" y="210"/>
                    <a:pt x="1" y="396"/>
                  </a:cubicBezTo>
                  <a:cubicBezTo>
                    <a:pt x="1" y="582"/>
                    <a:pt x="210" y="791"/>
                    <a:pt x="396" y="791"/>
                  </a:cubicBezTo>
                  <a:lnTo>
                    <a:pt x="1071" y="791"/>
                  </a:lnTo>
                  <a:lnTo>
                    <a:pt x="1071" y="698"/>
                  </a:lnTo>
                  <a:cubicBezTo>
                    <a:pt x="1071" y="489"/>
                    <a:pt x="1071" y="210"/>
                    <a:pt x="9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4830104" y="4327611"/>
              <a:ext cx="31448" cy="21398"/>
            </a:xfrm>
            <a:custGeom>
              <a:avLst/>
              <a:gdLst/>
              <a:ahLst/>
              <a:cxnLst/>
              <a:rect l="l" t="t" r="r" b="b"/>
              <a:pathLst>
                <a:path w="1164" h="792" extrusionOk="0">
                  <a:moveTo>
                    <a:pt x="0" y="0"/>
                  </a:moveTo>
                  <a:lnTo>
                    <a:pt x="0" y="791"/>
                  </a:lnTo>
                  <a:lnTo>
                    <a:pt x="675" y="791"/>
                  </a:lnTo>
                  <a:cubicBezTo>
                    <a:pt x="884" y="791"/>
                    <a:pt x="1070" y="698"/>
                    <a:pt x="1163" y="489"/>
                  </a:cubicBezTo>
                  <a:cubicBezTo>
                    <a:pt x="1163" y="210"/>
                    <a:pt x="977" y="0"/>
                    <a:pt x="67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37"/>
          <p:cNvGrpSpPr/>
          <p:nvPr/>
        </p:nvGrpSpPr>
        <p:grpSpPr>
          <a:xfrm>
            <a:off x="1977454" y="2095148"/>
            <a:ext cx="457207" cy="464811"/>
            <a:chOff x="1527782" y="4063623"/>
            <a:chExt cx="379677" cy="383603"/>
          </a:xfrm>
        </p:grpSpPr>
        <p:sp>
          <p:nvSpPr>
            <p:cNvPr id="3021" name="Google Shape;3021;p37"/>
            <p:cNvSpPr/>
            <p:nvPr/>
          </p:nvSpPr>
          <p:spPr>
            <a:xfrm>
              <a:off x="1527782" y="4063623"/>
              <a:ext cx="123227" cy="57223"/>
            </a:xfrm>
            <a:custGeom>
              <a:avLst/>
              <a:gdLst/>
              <a:ahLst/>
              <a:cxnLst/>
              <a:rect l="l" t="t" r="r" b="b"/>
              <a:pathLst>
                <a:path w="4561" h="2118" extrusionOk="0">
                  <a:moveTo>
                    <a:pt x="396" y="0"/>
                  </a:moveTo>
                  <a:cubicBezTo>
                    <a:pt x="187" y="0"/>
                    <a:pt x="1" y="187"/>
                    <a:pt x="1" y="466"/>
                  </a:cubicBezTo>
                  <a:lnTo>
                    <a:pt x="1" y="1745"/>
                  </a:lnTo>
                  <a:cubicBezTo>
                    <a:pt x="1" y="2024"/>
                    <a:pt x="187" y="2117"/>
                    <a:pt x="396" y="2117"/>
                  </a:cubicBezTo>
                  <a:lnTo>
                    <a:pt x="3491" y="2117"/>
                  </a:lnTo>
                  <a:cubicBezTo>
                    <a:pt x="3677" y="2117"/>
                    <a:pt x="3770" y="2117"/>
                    <a:pt x="3770" y="2024"/>
                  </a:cubicBezTo>
                  <a:lnTo>
                    <a:pt x="4351" y="1443"/>
                  </a:lnTo>
                  <a:cubicBezTo>
                    <a:pt x="4561" y="1257"/>
                    <a:pt x="4561" y="1047"/>
                    <a:pt x="4468" y="861"/>
                  </a:cubicBezTo>
                  <a:lnTo>
                    <a:pt x="3886" y="187"/>
                  </a:lnTo>
                  <a:cubicBezTo>
                    <a:pt x="3770" y="94"/>
                    <a:pt x="3677" y="0"/>
                    <a:pt x="349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1527782" y="4144703"/>
              <a:ext cx="191122" cy="57223"/>
            </a:xfrm>
            <a:custGeom>
              <a:avLst/>
              <a:gdLst/>
              <a:ahLst/>
              <a:cxnLst/>
              <a:rect l="l" t="t" r="r" b="b"/>
              <a:pathLst>
                <a:path w="7074" h="2118" extrusionOk="0">
                  <a:moveTo>
                    <a:pt x="396" y="1"/>
                  </a:moveTo>
                  <a:cubicBezTo>
                    <a:pt x="187" y="1"/>
                    <a:pt x="1" y="187"/>
                    <a:pt x="1" y="373"/>
                  </a:cubicBezTo>
                  <a:lnTo>
                    <a:pt x="1" y="1745"/>
                  </a:lnTo>
                  <a:cubicBezTo>
                    <a:pt x="1" y="1931"/>
                    <a:pt x="187" y="2117"/>
                    <a:pt x="396" y="2117"/>
                  </a:cubicBezTo>
                  <a:lnTo>
                    <a:pt x="6003" y="2117"/>
                  </a:lnTo>
                  <a:cubicBezTo>
                    <a:pt x="6212" y="2117"/>
                    <a:pt x="6305" y="2117"/>
                    <a:pt x="6399" y="2024"/>
                  </a:cubicBezTo>
                  <a:lnTo>
                    <a:pt x="6887" y="1350"/>
                  </a:lnTo>
                  <a:cubicBezTo>
                    <a:pt x="7073" y="1257"/>
                    <a:pt x="7073" y="954"/>
                    <a:pt x="6980" y="861"/>
                  </a:cubicBezTo>
                  <a:lnTo>
                    <a:pt x="6399" y="187"/>
                  </a:lnTo>
                  <a:cubicBezTo>
                    <a:pt x="6305" y="94"/>
                    <a:pt x="6212" y="1"/>
                    <a:pt x="600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1527782" y="4225782"/>
              <a:ext cx="253964" cy="57844"/>
            </a:xfrm>
            <a:custGeom>
              <a:avLst/>
              <a:gdLst/>
              <a:ahLst/>
              <a:cxnLst/>
              <a:rect l="l" t="t" r="r" b="b"/>
              <a:pathLst>
                <a:path w="9400" h="2141" extrusionOk="0">
                  <a:moveTo>
                    <a:pt x="396" y="1"/>
                  </a:moveTo>
                  <a:cubicBezTo>
                    <a:pt x="187" y="1"/>
                    <a:pt x="1" y="187"/>
                    <a:pt x="1" y="396"/>
                  </a:cubicBezTo>
                  <a:lnTo>
                    <a:pt x="1" y="1745"/>
                  </a:lnTo>
                  <a:cubicBezTo>
                    <a:pt x="1" y="1931"/>
                    <a:pt x="187" y="2141"/>
                    <a:pt x="396" y="2141"/>
                  </a:cubicBezTo>
                  <a:lnTo>
                    <a:pt x="8329" y="2141"/>
                  </a:lnTo>
                  <a:cubicBezTo>
                    <a:pt x="8539" y="2141"/>
                    <a:pt x="8632" y="2141"/>
                    <a:pt x="8725" y="2024"/>
                  </a:cubicBezTo>
                  <a:lnTo>
                    <a:pt x="9307" y="1350"/>
                  </a:lnTo>
                  <a:cubicBezTo>
                    <a:pt x="9400" y="1257"/>
                    <a:pt x="9400" y="978"/>
                    <a:pt x="9307" y="861"/>
                  </a:cubicBezTo>
                  <a:lnTo>
                    <a:pt x="8725" y="187"/>
                  </a:lnTo>
                  <a:cubicBezTo>
                    <a:pt x="8632" y="94"/>
                    <a:pt x="8539" y="1"/>
                    <a:pt x="8329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1527782" y="4306862"/>
              <a:ext cx="314295" cy="57844"/>
            </a:xfrm>
            <a:custGeom>
              <a:avLst/>
              <a:gdLst/>
              <a:ahLst/>
              <a:cxnLst/>
              <a:rect l="l" t="t" r="r" b="b"/>
              <a:pathLst>
                <a:path w="11633" h="2141" extrusionOk="0">
                  <a:moveTo>
                    <a:pt x="396" y="1"/>
                  </a:moveTo>
                  <a:cubicBezTo>
                    <a:pt x="187" y="1"/>
                    <a:pt x="1" y="187"/>
                    <a:pt x="1" y="396"/>
                  </a:cubicBezTo>
                  <a:lnTo>
                    <a:pt x="1" y="1745"/>
                  </a:lnTo>
                  <a:cubicBezTo>
                    <a:pt x="1" y="1931"/>
                    <a:pt x="187" y="2141"/>
                    <a:pt x="396" y="2141"/>
                  </a:cubicBezTo>
                  <a:lnTo>
                    <a:pt x="10563" y="2141"/>
                  </a:lnTo>
                  <a:cubicBezTo>
                    <a:pt x="10749" y="2141"/>
                    <a:pt x="10865" y="2048"/>
                    <a:pt x="10958" y="2048"/>
                  </a:cubicBezTo>
                  <a:lnTo>
                    <a:pt x="11447" y="1350"/>
                  </a:lnTo>
                  <a:cubicBezTo>
                    <a:pt x="11633" y="1164"/>
                    <a:pt x="11633" y="978"/>
                    <a:pt x="11540" y="768"/>
                  </a:cubicBezTo>
                  <a:lnTo>
                    <a:pt x="10958" y="94"/>
                  </a:lnTo>
                  <a:cubicBezTo>
                    <a:pt x="10865" y="1"/>
                    <a:pt x="10749" y="1"/>
                    <a:pt x="1056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1527782" y="4387941"/>
              <a:ext cx="379677" cy="57844"/>
            </a:xfrm>
            <a:custGeom>
              <a:avLst/>
              <a:gdLst/>
              <a:ahLst/>
              <a:cxnLst/>
              <a:rect l="l" t="t" r="r" b="b"/>
              <a:pathLst>
                <a:path w="14053" h="2141" extrusionOk="0">
                  <a:moveTo>
                    <a:pt x="396" y="1"/>
                  </a:moveTo>
                  <a:cubicBezTo>
                    <a:pt x="187" y="1"/>
                    <a:pt x="1" y="94"/>
                    <a:pt x="1" y="396"/>
                  </a:cubicBezTo>
                  <a:lnTo>
                    <a:pt x="1" y="1652"/>
                  </a:lnTo>
                  <a:cubicBezTo>
                    <a:pt x="1" y="1955"/>
                    <a:pt x="187" y="2141"/>
                    <a:pt x="396" y="2141"/>
                  </a:cubicBezTo>
                  <a:lnTo>
                    <a:pt x="13075" y="2141"/>
                  </a:lnTo>
                  <a:cubicBezTo>
                    <a:pt x="13192" y="2141"/>
                    <a:pt x="13285" y="2048"/>
                    <a:pt x="13378" y="1955"/>
                  </a:cubicBezTo>
                  <a:lnTo>
                    <a:pt x="13959" y="1373"/>
                  </a:lnTo>
                  <a:cubicBezTo>
                    <a:pt x="14052" y="1164"/>
                    <a:pt x="14052" y="978"/>
                    <a:pt x="13959" y="791"/>
                  </a:cubicBezTo>
                  <a:lnTo>
                    <a:pt x="13378" y="94"/>
                  </a:lnTo>
                  <a:cubicBezTo>
                    <a:pt x="13285" y="1"/>
                    <a:pt x="13192" y="1"/>
                    <a:pt x="1307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7"/>
            <p:cNvSpPr/>
            <p:nvPr/>
          </p:nvSpPr>
          <p:spPr>
            <a:xfrm>
              <a:off x="1752811" y="4225782"/>
              <a:ext cx="10699" cy="57844"/>
            </a:xfrm>
            <a:custGeom>
              <a:avLst/>
              <a:gdLst/>
              <a:ahLst/>
              <a:cxnLst/>
              <a:rect l="l" t="t" r="r" b="b"/>
              <a:pathLst>
                <a:path w="396" h="2141" extrusionOk="0">
                  <a:moveTo>
                    <a:pt x="0" y="1"/>
                  </a:moveTo>
                  <a:cubicBezTo>
                    <a:pt x="210" y="1"/>
                    <a:pt x="303" y="94"/>
                    <a:pt x="396" y="187"/>
                  </a:cubicBezTo>
                  <a:cubicBezTo>
                    <a:pt x="303" y="94"/>
                    <a:pt x="210" y="1"/>
                    <a:pt x="93" y="1"/>
                  </a:cubicBezTo>
                  <a:close/>
                  <a:moveTo>
                    <a:pt x="395" y="2026"/>
                  </a:moveTo>
                  <a:cubicBezTo>
                    <a:pt x="302" y="2141"/>
                    <a:pt x="209" y="2141"/>
                    <a:pt x="0" y="2141"/>
                  </a:cubicBezTo>
                  <a:lnTo>
                    <a:pt x="93" y="2141"/>
                  </a:lnTo>
                  <a:cubicBezTo>
                    <a:pt x="209" y="2141"/>
                    <a:pt x="302" y="2141"/>
                    <a:pt x="395" y="2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7"/>
            <p:cNvSpPr/>
            <p:nvPr/>
          </p:nvSpPr>
          <p:spPr>
            <a:xfrm>
              <a:off x="1718877" y="4225782"/>
              <a:ext cx="62870" cy="57844"/>
            </a:xfrm>
            <a:custGeom>
              <a:avLst/>
              <a:gdLst/>
              <a:ahLst/>
              <a:cxnLst/>
              <a:rect l="l" t="t" r="r" b="b"/>
              <a:pathLst>
                <a:path w="2327" h="2141" extrusionOk="0">
                  <a:moveTo>
                    <a:pt x="0" y="1"/>
                  </a:moveTo>
                  <a:lnTo>
                    <a:pt x="0" y="2141"/>
                  </a:lnTo>
                  <a:lnTo>
                    <a:pt x="1256" y="2141"/>
                  </a:lnTo>
                  <a:cubicBezTo>
                    <a:pt x="1466" y="2141"/>
                    <a:pt x="1559" y="2141"/>
                    <a:pt x="1652" y="2024"/>
                  </a:cubicBezTo>
                  <a:lnTo>
                    <a:pt x="2234" y="1350"/>
                  </a:lnTo>
                  <a:cubicBezTo>
                    <a:pt x="2327" y="1257"/>
                    <a:pt x="2327" y="978"/>
                    <a:pt x="2234" y="861"/>
                  </a:cubicBezTo>
                  <a:lnTo>
                    <a:pt x="1652" y="187"/>
                  </a:lnTo>
                  <a:cubicBezTo>
                    <a:pt x="1559" y="94"/>
                    <a:pt x="1466" y="1"/>
                    <a:pt x="1256" y="1"/>
                  </a:cubicBezTo>
                  <a:close/>
                </a:path>
              </a:pathLst>
            </a:custGeom>
            <a:solidFill>
              <a:srgbClr val="FFE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7"/>
            <p:cNvSpPr/>
            <p:nvPr/>
          </p:nvSpPr>
          <p:spPr>
            <a:xfrm>
              <a:off x="1813141" y="4306862"/>
              <a:ext cx="28936" cy="57844"/>
            </a:xfrm>
            <a:custGeom>
              <a:avLst/>
              <a:gdLst/>
              <a:ahLst/>
              <a:cxnLst/>
              <a:rect l="l" t="t" r="r" b="b"/>
              <a:pathLst>
                <a:path w="1071" h="2141" extrusionOk="0">
                  <a:moveTo>
                    <a:pt x="1" y="1"/>
                  </a:moveTo>
                  <a:cubicBezTo>
                    <a:pt x="187" y="1"/>
                    <a:pt x="303" y="1"/>
                    <a:pt x="396" y="94"/>
                  </a:cubicBezTo>
                  <a:cubicBezTo>
                    <a:pt x="303" y="1"/>
                    <a:pt x="187" y="1"/>
                    <a:pt x="94" y="1"/>
                  </a:cubicBezTo>
                  <a:close/>
                  <a:moveTo>
                    <a:pt x="979" y="771"/>
                  </a:moveTo>
                  <a:cubicBezTo>
                    <a:pt x="1071" y="979"/>
                    <a:pt x="1070" y="1164"/>
                    <a:pt x="885" y="1350"/>
                  </a:cubicBezTo>
                  <a:lnTo>
                    <a:pt x="396" y="2048"/>
                  </a:lnTo>
                  <a:lnTo>
                    <a:pt x="978" y="1350"/>
                  </a:lnTo>
                  <a:cubicBezTo>
                    <a:pt x="1071" y="1164"/>
                    <a:pt x="1071" y="979"/>
                    <a:pt x="979" y="771"/>
                  </a:cubicBezTo>
                  <a:close/>
                  <a:moveTo>
                    <a:pt x="395" y="2048"/>
                  </a:moveTo>
                  <a:lnTo>
                    <a:pt x="395" y="2048"/>
                  </a:lnTo>
                  <a:cubicBezTo>
                    <a:pt x="302" y="2048"/>
                    <a:pt x="186" y="2141"/>
                    <a:pt x="1" y="2141"/>
                  </a:cubicBezTo>
                  <a:lnTo>
                    <a:pt x="94" y="2141"/>
                  </a:lnTo>
                  <a:cubicBezTo>
                    <a:pt x="187" y="2141"/>
                    <a:pt x="302" y="2048"/>
                    <a:pt x="395" y="2048"/>
                  </a:cubicBezTo>
                  <a:close/>
                </a:path>
              </a:pathLst>
            </a:custGeom>
            <a:solidFill>
              <a:srgbClr val="DADB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7"/>
            <p:cNvSpPr/>
            <p:nvPr/>
          </p:nvSpPr>
          <p:spPr>
            <a:xfrm>
              <a:off x="1718877" y="4306862"/>
              <a:ext cx="123200" cy="57844"/>
            </a:xfrm>
            <a:custGeom>
              <a:avLst/>
              <a:gdLst/>
              <a:ahLst/>
              <a:cxnLst/>
              <a:rect l="l" t="t" r="r" b="b"/>
              <a:pathLst>
                <a:path w="4560" h="2141" extrusionOk="0">
                  <a:moveTo>
                    <a:pt x="0" y="1"/>
                  </a:moveTo>
                  <a:lnTo>
                    <a:pt x="0" y="2141"/>
                  </a:lnTo>
                  <a:lnTo>
                    <a:pt x="3490" y="2141"/>
                  </a:lnTo>
                  <a:cubicBezTo>
                    <a:pt x="3676" y="2141"/>
                    <a:pt x="3792" y="2048"/>
                    <a:pt x="3885" y="2048"/>
                  </a:cubicBezTo>
                  <a:lnTo>
                    <a:pt x="4374" y="1350"/>
                  </a:lnTo>
                  <a:cubicBezTo>
                    <a:pt x="4560" y="1164"/>
                    <a:pt x="4560" y="978"/>
                    <a:pt x="4467" y="768"/>
                  </a:cubicBezTo>
                  <a:lnTo>
                    <a:pt x="3885" y="94"/>
                  </a:lnTo>
                  <a:cubicBezTo>
                    <a:pt x="3792" y="1"/>
                    <a:pt x="3676" y="1"/>
                    <a:pt x="3490" y="1"/>
                  </a:cubicBezTo>
                  <a:close/>
                </a:path>
              </a:pathLst>
            </a:custGeom>
            <a:solidFill>
              <a:srgbClr val="A5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7"/>
            <p:cNvSpPr/>
            <p:nvPr/>
          </p:nvSpPr>
          <p:spPr>
            <a:xfrm>
              <a:off x="1718877" y="4389382"/>
              <a:ext cx="188582" cy="57844"/>
            </a:xfrm>
            <a:custGeom>
              <a:avLst/>
              <a:gdLst/>
              <a:ahLst/>
              <a:cxnLst/>
              <a:rect l="l" t="t" r="r" b="b"/>
              <a:pathLst>
                <a:path w="6980" h="2141" extrusionOk="0">
                  <a:moveTo>
                    <a:pt x="0" y="1"/>
                  </a:moveTo>
                  <a:lnTo>
                    <a:pt x="0" y="2141"/>
                  </a:lnTo>
                  <a:lnTo>
                    <a:pt x="6002" y="2141"/>
                  </a:lnTo>
                  <a:cubicBezTo>
                    <a:pt x="6119" y="2141"/>
                    <a:pt x="6212" y="2048"/>
                    <a:pt x="6305" y="1955"/>
                  </a:cubicBezTo>
                  <a:lnTo>
                    <a:pt x="6886" y="1373"/>
                  </a:lnTo>
                  <a:cubicBezTo>
                    <a:pt x="6979" y="1164"/>
                    <a:pt x="6979" y="978"/>
                    <a:pt x="6886" y="791"/>
                  </a:cubicBezTo>
                  <a:lnTo>
                    <a:pt x="6305" y="94"/>
                  </a:lnTo>
                  <a:cubicBezTo>
                    <a:pt x="6212" y="1"/>
                    <a:pt x="6119" y="1"/>
                    <a:pt x="6002" y="1"/>
                  </a:cubicBezTo>
                  <a:close/>
                </a:path>
              </a:pathLst>
            </a:custGeom>
            <a:solidFill>
              <a:srgbClr val="BA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1" name="Google Shape;3031;p37"/>
          <p:cNvSpPr/>
          <p:nvPr/>
        </p:nvSpPr>
        <p:spPr>
          <a:xfrm>
            <a:off x="6766008" y="1930626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37"/>
          <p:cNvSpPr txBox="1">
            <a:spLocks noGrp="1"/>
          </p:cNvSpPr>
          <p:nvPr>
            <p:ph type="subTitle" idx="4"/>
          </p:nvPr>
        </p:nvSpPr>
        <p:spPr>
          <a:xfrm>
            <a:off x="5785163" y="28392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</a:t>
            </a:r>
            <a:endParaRPr/>
          </a:p>
        </p:txBody>
      </p:sp>
      <p:grpSp>
        <p:nvGrpSpPr>
          <p:cNvPr id="3033" name="Google Shape;3033;p37"/>
          <p:cNvGrpSpPr/>
          <p:nvPr/>
        </p:nvGrpSpPr>
        <p:grpSpPr>
          <a:xfrm>
            <a:off x="7000853" y="2130288"/>
            <a:ext cx="311782" cy="382163"/>
            <a:chOff x="8082741" y="3455838"/>
            <a:chExt cx="311782" cy="382163"/>
          </a:xfrm>
        </p:grpSpPr>
        <p:sp>
          <p:nvSpPr>
            <p:cNvPr id="3034" name="Google Shape;3034;p37"/>
            <p:cNvSpPr/>
            <p:nvPr/>
          </p:nvSpPr>
          <p:spPr>
            <a:xfrm>
              <a:off x="8114162" y="3455838"/>
              <a:ext cx="246427" cy="101856"/>
            </a:xfrm>
            <a:custGeom>
              <a:avLst/>
              <a:gdLst/>
              <a:ahLst/>
              <a:cxnLst/>
              <a:rect l="l" t="t" r="r" b="b"/>
              <a:pathLst>
                <a:path w="9121" h="3770" extrusionOk="0">
                  <a:moveTo>
                    <a:pt x="1746" y="1"/>
                  </a:moveTo>
                  <a:cubicBezTo>
                    <a:pt x="1350" y="1"/>
                    <a:pt x="885" y="280"/>
                    <a:pt x="769" y="768"/>
                  </a:cubicBezTo>
                  <a:cubicBezTo>
                    <a:pt x="676" y="1164"/>
                    <a:pt x="187" y="3095"/>
                    <a:pt x="94" y="3490"/>
                  </a:cubicBezTo>
                  <a:cubicBezTo>
                    <a:pt x="1" y="3583"/>
                    <a:pt x="94" y="3676"/>
                    <a:pt x="187" y="3769"/>
                  </a:cubicBezTo>
                  <a:lnTo>
                    <a:pt x="8911" y="3769"/>
                  </a:lnTo>
                  <a:cubicBezTo>
                    <a:pt x="9027" y="3769"/>
                    <a:pt x="9120" y="3676"/>
                    <a:pt x="9120" y="3583"/>
                  </a:cubicBezTo>
                  <a:lnTo>
                    <a:pt x="9120" y="3490"/>
                  </a:lnTo>
                  <a:cubicBezTo>
                    <a:pt x="9027" y="3095"/>
                    <a:pt x="8539" y="1164"/>
                    <a:pt x="8446" y="768"/>
                  </a:cubicBezTo>
                  <a:cubicBezTo>
                    <a:pt x="8329" y="280"/>
                    <a:pt x="7864" y="1"/>
                    <a:pt x="74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7"/>
            <p:cNvSpPr/>
            <p:nvPr/>
          </p:nvSpPr>
          <p:spPr>
            <a:xfrm>
              <a:off x="8239875" y="3455838"/>
              <a:ext cx="120714" cy="101856"/>
            </a:xfrm>
            <a:custGeom>
              <a:avLst/>
              <a:gdLst/>
              <a:ahLst/>
              <a:cxnLst/>
              <a:rect l="l" t="t" r="r" b="b"/>
              <a:pathLst>
                <a:path w="4468" h="3770" extrusionOk="0">
                  <a:moveTo>
                    <a:pt x="1" y="1"/>
                  </a:moveTo>
                  <a:lnTo>
                    <a:pt x="1" y="3769"/>
                  </a:lnTo>
                  <a:lnTo>
                    <a:pt x="4258" y="3769"/>
                  </a:lnTo>
                  <a:cubicBezTo>
                    <a:pt x="4374" y="3769"/>
                    <a:pt x="4467" y="3676"/>
                    <a:pt x="4467" y="3583"/>
                  </a:cubicBezTo>
                  <a:lnTo>
                    <a:pt x="4467" y="3490"/>
                  </a:lnTo>
                  <a:cubicBezTo>
                    <a:pt x="4374" y="3095"/>
                    <a:pt x="3886" y="1164"/>
                    <a:pt x="3793" y="768"/>
                  </a:cubicBezTo>
                  <a:cubicBezTo>
                    <a:pt x="3676" y="280"/>
                    <a:pt x="3211" y="1"/>
                    <a:pt x="281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7"/>
            <p:cNvSpPr/>
            <p:nvPr/>
          </p:nvSpPr>
          <p:spPr>
            <a:xfrm>
              <a:off x="8172007" y="3489772"/>
              <a:ext cx="133277" cy="57871"/>
            </a:xfrm>
            <a:custGeom>
              <a:avLst/>
              <a:gdLst/>
              <a:ahLst/>
              <a:cxnLst/>
              <a:rect l="l" t="t" r="r" b="b"/>
              <a:pathLst>
                <a:path w="4933" h="2142" extrusionOk="0">
                  <a:moveTo>
                    <a:pt x="372" y="1"/>
                  </a:moveTo>
                  <a:cubicBezTo>
                    <a:pt x="186" y="1"/>
                    <a:pt x="0" y="187"/>
                    <a:pt x="0" y="489"/>
                  </a:cubicBezTo>
                  <a:lnTo>
                    <a:pt x="0" y="1932"/>
                  </a:lnTo>
                  <a:cubicBezTo>
                    <a:pt x="0" y="2048"/>
                    <a:pt x="93" y="2141"/>
                    <a:pt x="186" y="2141"/>
                  </a:cubicBezTo>
                  <a:lnTo>
                    <a:pt x="4746" y="2141"/>
                  </a:lnTo>
                  <a:cubicBezTo>
                    <a:pt x="4839" y="2141"/>
                    <a:pt x="4932" y="2048"/>
                    <a:pt x="4932" y="1932"/>
                  </a:cubicBezTo>
                  <a:lnTo>
                    <a:pt x="4932" y="489"/>
                  </a:lnTo>
                  <a:cubicBezTo>
                    <a:pt x="4932" y="187"/>
                    <a:pt x="4746" y="1"/>
                    <a:pt x="456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7"/>
            <p:cNvSpPr/>
            <p:nvPr/>
          </p:nvSpPr>
          <p:spPr>
            <a:xfrm>
              <a:off x="8239875" y="3489772"/>
              <a:ext cx="65409" cy="57871"/>
            </a:xfrm>
            <a:custGeom>
              <a:avLst/>
              <a:gdLst/>
              <a:ahLst/>
              <a:cxnLst/>
              <a:rect l="l" t="t" r="r" b="b"/>
              <a:pathLst>
                <a:path w="2421" h="2142" extrusionOk="0">
                  <a:moveTo>
                    <a:pt x="1" y="1"/>
                  </a:moveTo>
                  <a:lnTo>
                    <a:pt x="1" y="2141"/>
                  </a:lnTo>
                  <a:lnTo>
                    <a:pt x="2234" y="2141"/>
                  </a:lnTo>
                  <a:cubicBezTo>
                    <a:pt x="2327" y="2141"/>
                    <a:pt x="2420" y="2048"/>
                    <a:pt x="2420" y="1932"/>
                  </a:cubicBezTo>
                  <a:lnTo>
                    <a:pt x="2420" y="489"/>
                  </a:lnTo>
                  <a:cubicBezTo>
                    <a:pt x="2420" y="187"/>
                    <a:pt x="2327" y="1"/>
                    <a:pt x="204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7"/>
            <p:cNvSpPr/>
            <p:nvPr/>
          </p:nvSpPr>
          <p:spPr>
            <a:xfrm>
              <a:off x="8103490" y="3581550"/>
              <a:ext cx="272796" cy="256450"/>
            </a:xfrm>
            <a:custGeom>
              <a:avLst/>
              <a:gdLst/>
              <a:ahLst/>
              <a:cxnLst/>
              <a:rect l="l" t="t" r="r" b="b"/>
              <a:pathLst>
                <a:path w="10097" h="9492" extrusionOk="0">
                  <a:moveTo>
                    <a:pt x="210" y="0"/>
                  </a:moveTo>
                  <a:cubicBezTo>
                    <a:pt x="117" y="0"/>
                    <a:pt x="0" y="93"/>
                    <a:pt x="0" y="186"/>
                  </a:cubicBezTo>
                  <a:lnTo>
                    <a:pt x="0" y="279"/>
                  </a:lnTo>
                  <a:cubicBezTo>
                    <a:pt x="117" y="1652"/>
                    <a:pt x="582" y="6398"/>
                    <a:pt x="698" y="7747"/>
                  </a:cubicBezTo>
                  <a:cubicBezTo>
                    <a:pt x="791" y="8724"/>
                    <a:pt x="1559" y="9492"/>
                    <a:pt x="2536" y="9492"/>
                  </a:cubicBezTo>
                  <a:lnTo>
                    <a:pt x="7468" y="9492"/>
                  </a:lnTo>
                  <a:cubicBezTo>
                    <a:pt x="8445" y="9492"/>
                    <a:pt x="9213" y="8724"/>
                    <a:pt x="9306" y="7747"/>
                  </a:cubicBezTo>
                  <a:cubicBezTo>
                    <a:pt x="9422" y="6398"/>
                    <a:pt x="9888" y="1652"/>
                    <a:pt x="10004" y="279"/>
                  </a:cubicBezTo>
                  <a:cubicBezTo>
                    <a:pt x="10097" y="186"/>
                    <a:pt x="10004" y="93"/>
                    <a:pt x="988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7"/>
            <p:cNvSpPr/>
            <p:nvPr/>
          </p:nvSpPr>
          <p:spPr>
            <a:xfrm>
              <a:off x="8239875" y="3581550"/>
              <a:ext cx="136411" cy="256450"/>
            </a:xfrm>
            <a:custGeom>
              <a:avLst/>
              <a:gdLst/>
              <a:ahLst/>
              <a:cxnLst/>
              <a:rect l="l" t="t" r="r" b="b"/>
              <a:pathLst>
                <a:path w="5049" h="9492" extrusionOk="0">
                  <a:moveTo>
                    <a:pt x="1" y="0"/>
                  </a:moveTo>
                  <a:lnTo>
                    <a:pt x="1" y="9492"/>
                  </a:lnTo>
                  <a:lnTo>
                    <a:pt x="2420" y="9492"/>
                  </a:lnTo>
                  <a:cubicBezTo>
                    <a:pt x="3397" y="9492"/>
                    <a:pt x="4165" y="8724"/>
                    <a:pt x="4258" y="7747"/>
                  </a:cubicBezTo>
                  <a:cubicBezTo>
                    <a:pt x="4374" y="6398"/>
                    <a:pt x="4840" y="1559"/>
                    <a:pt x="4956" y="186"/>
                  </a:cubicBezTo>
                  <a:cubicBezTo>
                    <a:pt x="5049" y="186"/>
                    <a:pt x="4956" y="93"/>
                    <a:pt x="4956" y="93"/>
                  </a:cubicBezTo>
                  <a:lnTo>
                    <a:pt x="4840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7"/>
            <p:cNvSpPr/>
            <p:nvPr/>
          </p:nvSpPr>
          <p:spPr>
            <a:xfrm>
              <a:off x="8082741" y="3534405"/>
              <a:ext cx="311782" cy="57844"/>
            </a:xfrm>
            <a:custGeom>
              <a:avLst/>
              <a:gdLst/>
              <a:ahLst/>
              <a:cxnLst/>
              <a:rect l="l" t="t" r="r" b="b"/>
              <a:pathLst>
                <a:path w="11540" h="2141" extrusionOk="0">
                  <a:moveTo>
                    <a:pt x="1839" y="0"/>
                  </a:moveTo>
                  <a:cubicBezTo>
                    <a:pt x="768" y="0"/>
                    <a:pt x="1" y="861"/>
                    <a:pt x="1" y="1931"/>
                  </a:cubicBezTo>
                  <a:cubicBezTo>
                    <a:pt x="1" y="2024"/>
                    <a:pt x="94" y="2141"/>
                    <a:pt x="187" y="2141"/>
                  </a:cubicBezTo>
                  <a:lnTo>
                    <a:pt x="11354" y="2141"/>
                  </a:lnTo>
                  <a:cubicBezTo>
                    <a:pt x="11447" y="2141"/>
                    <a:pt x="11540" y="2024"/>
                    <a:pt x="11540" y="1931"/>
                  </a:cubicBezTo>
                  <a:cubicBezTo>
                    <a:pt x="11540" y="861"/>
                    <a:pt x="10772" y="0"/>
                    <a:pt x="9702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7"/>
            <p:cNvSpPr/>
            <p:nvPr/>
          </p:nvSpPr>
          <p:spPr>
            <a:xfrm>
              <a:off x="8208453" y="3633721"/>
              <a:ext cx="83619" cy="84241"/>
            </a:xfrm>
            <a:custGeom>
              <a:avLst/>
              <a:gdLst/>
              <a:ahLst/>
              <a:cxnLst/>
              <a:rect l="l" t="t" r="r" b="b"/>
              <a:pathLst>
                <a:path w="3095" h="3118" extrusionOk="0">
                  <a:moveTo>
                    <a:pt x="1071" y="0"/>
                  </a:moveTo>
                  <a:cubicBezTo>
                    <a:pt x="978" y="0"/>
                    <a:pt x="768" y="93"/>
                    <a:pt x="768" y="210"/>
                  </a:cubicBezTo>
                  <a:lnTo>
                    <a:pt x="94" y="1466"/>
                  </a:lnTo>
                  <a:cubicBezTo>
                    <a:pt x="1" y="1652"/>
                    <a:pt x="94" y="1954"/>
                    <a:pt x="303" y="2047"/>
                  </a:cubicBezTo>
                  <a:cubicBezTo>
                    <a:pt x="352" y="2072"/>
                    <a:pt x="407" y="2083"/>
                    <a:pt x="464" y="2083"/>
                  </a:cubicBezTo>
                  <a:cubicBezTo>
                    <a:pt x="625" y="2083"/>
                    <a:pt x="799" y="1992"/>
                    <a:pt x="885" y="1838"/>
                  </a:cubicBezTo>
                  <a:lnTo>
                    <a:pt x="1164" y="1373"/>
                  </a:lnTo>
                  <a:lnTo>
                    <a:pt x="1559" y="2140"/>
                  </a:lnTo>
                  <a:cubicBezTo>
                    <a:pt x="1350" y="2140"/>
                    <a:pt x="1257" y="2233"/>
                    <a:pt x="1257" y="2420"/>
                  </a:cubicBezTo>
                  <a:cubicBezTo>
                    <a:pt x="1164" y="2629"/>
                    <a:pt x="1350" y="2908"/>
                    <a:pt x="1559" y="2908"/>
                  </a:cubicBezTo>
                  <a:lnTo>
                    <a:pt x="2234" y="3117"/>
                  </a:lnTo>
                  <a:lnTo>
                    <a:pt x="2327" y="3117"/>
                  </a:lnTo>
                  <a:cubicBezTo>
                    <a:pt x="2420" y="3117"/>
                    <a:pt x="2629" y="3001"/>
                    <a:pt x="2722" y="2815"/>
                  </a:cubicBezTo>
                  <a:lnTo>
                    <a:pt x="2909" y="2327"/>
                  </a:lnTo>
                  <a:cubicBezTo>
                    <a:pt x="3095" y="2140"/>
                    <a:pt x="3002" y="1838"/>
                    <a:pt x="2815" y="1745"/>
                  </a:cubicBezTo>
                  <a:cubicBezTo>
                    <a:pt x="2761" y="1718"/>
                    <a:pt x="2704" y="1706"/>
                    <a:pt x="2649" y="1706"/>
                  </a:cubicBezTo>
                  <a:cubicBezTo>
                    <a:pt x="2517" y="1706"/>
                    <a:pt x="2393" y="1772"/>
                    <a:pt x="2327" y="1838"/>
                  </a:cubicBezTo>
                  <a:lnTo>
                    <a:pt x="1466" y="210"/>
                  </a:lnTo>
                  <a:cubicBezTo>
                    <a:pt x="1350" y="93"/>
                    <a:pt x="1257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7"/>
            <p:cNvSpPr/>
            <p:nvPr/>
          </p:nvSpPr>
          <p:spPr>
            <a:xfrm>
              <a:off x="8158795" y="3702210"/>
              <a:ext cx="67922" cy="88671"/>
            </a:xfrm>
            <a:custGeom>
              <a:avLst/>
              <a:gdLst/>
              <a:ahLst/>
              <a:cxnLst/>
              <a:rect l="l" t="t" r="r" b="b"/>
              <a:pathLst>
                <a:path w="2514" h="3282" extrusionOk="0">
                  <a:moveTo>
                    <a:pt x="1652" y="1"/>
                  </a:moveTo>
                  <a:lnTo>
                    <a:pt x="978" y="94"/>
                  </a:lnTo>
                  <a:cubicBezTo>
                    <a:pt x="768" y="187"/>
                    <a:pt x="582" y="280"/>
                    <a:pt x="582" y="466"/>
                  </a:cubicBezTo>
                  <a:cubicBezTo>
                    <a:pt x="582" y="676"/>
                    <a:pt x="768" y="862"/>
                    <a:pt x="978" y="955"/>
                  </a:cubicBezTo>
                  <a:lnTo>
                    <a:pt x="94" y="2606"/>
                  </a:lnTo>
                  <a:cubicBezTo>
                    <a:pt x="1" y="2793"/>
                    <a:pt x="1" y="3002"/>
                    <a:pt x="187" y="3188"/>
                  </a:cubicBezTo>
                  <a:cubicBezTo>
                    <a:pt x="280" y="3188"/>
                    <a:pt x="396" y="3281"/>
                    <a:pt x="489" y="3281"/>
                  </a:cubicBezTo>
                  <a:lnTo>
                    <a:pt x="2025" y="3281"/>
                  </a:lnTo>
                  <a:cubicBezTo>
                    <a:pt x="2234" y="3281"/>
                    <a:pt x="2420" y="3095"/>
                    <a:pt x="2420" y="2909"/>
                  </a:cubicBezTo>
                  <a:cubicBezTo>
                    <a:pt x="2513" y="2606"/>
                    <a:pt x="2327" y="2420"/>
                    <a:pt x="2025" y="2420"/>
                  </a:cubicBezTo>
                  <a:lnTo>
                    <a:pt x="1164" y="2420"/>
                  </a:lnTo>
                  <a:lnTo>
                    <a:pt x="1652" y="1257"/>
                  </a:lnTo>
                  <a:cubicBezTo>
                    <a:pt x="1745" y="1350"/>
                    <a:pt x="1839" y="1350"/>
                    <a:pt x="1932" y="1350"/>
                  </a:cubicBezTo>
                  <a:lnTo>
                    <a:pt x="2141" y="1350"/>
                  </a:lnTo>
                  <a:cubicBezTo>
                    <a:pt x="2327" y="1257"/>
                    <a:pt x="2420" y="1048"/>
                    <a:pt x="2327" y="769"/>
                  </a:cubicBezTo>
                  <a:lnTo>
                    <a:pt x="2025" y="280"/>
                  </a:lnTo>
                  <a:cubicBezTo>
                    <a:pt x="2025" y="94"/>
                    <a:pt x="1839" y="1"/>
                    <a:pt x="1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7"/>
            <p:cNvSpPr/>
            <p:nvPr/>
          </p:nvSpPr>
          <p:spPr>
            <a:xfrm>
              <a:off x="8242387" y="3727012"/>
              <a:ext cx="76081" cy="77054"/>
            </a:xfrm>
            <a:custGeom>
              <a:avLst/>
              <a:gdLst/>
              <a:ahLst/>
              <a:cxnLst/>
              <a:rect l="l" t="t" r="r" b="b"/>
              <a:pathLst>
                <a:path w="2816" h="2852" extrusionOk="0">
                  <a:moveTo>
                    <a:pt x="1612" y="1"/>
                  </a:moveTo>
                  <a:cubicBezTo>
                    <a:pt x="1564" y="1"/>
                    <a:pt x="1515" y="12"/>
                    <a:pt x="1466" y="37"/>
                  </a:cubicBezTo>
                  <a:cubicBezTo>
                    <a:pt x="1257" y="130"/>
                    <a:pt x="1164" y="432"/>
                    <a:pt x="1257" y="618"/>
                  </a:cubicBezTo>
                  <a:lnTo>
                    <a:pt x="1653" y="1502"/>
                  </a:lnTo>
                  <a:lnTo>
                    <a:pt x="1164" y="1502"/>
                  </a:lnTo>
                  <a:cubicBezTo>
                    <a:pt x="1164" y="1293"/>
                    <a:pt x="1164" y="1107"/>
                    <a:pt x="978" y="1014"/>
                  </a:cubicBezTo>
                  <a:cubicBezTo>
                    <a:pt x="928" y="989"/>
                    <a:pt x="870" y="977"/>
                    <a:pt x="809" y="977"/>
                  </a:cubicBezTo>
                  <a:cubicBezTo>
                    <a:pt x="645" y="977"/>
                    <a:pt x="464" y="1064"/>
                    <a:pt x="396" y="1200"/>
                  </a:cubicBezTo>
                  <a:lnTo>
                    <a:pt x="94" y="1781"/>
                  </a:lnTo>
                  <a:cubicBezTo>
                    <a:pt x="1" y="1991"/>
                    <a:pt x="1" y="2177"/>
                    <a:pt x="210" y="2363"/>
                  </a:cubicBezTo>
                  <a:lnTo>
                    <a:pt x="582" y="2759"/>
                  </a:lnTo>
                  <a:cubicBezTo>
                    <a:pt x="675" y="2759"/>
                    <a:pt x="792" y="2852"/>
                    <a:pt x="885" y="2852"/>
                  </a:cubicBezTo>
                  <a:cubicBezTo>
                    <a:pt x="978" y="2852"/>
                    <a:pt x="1164" y="2759"/>
                    <a:pt x="1164" y="2665"/>
                  </a:cubicBezTo>
                  <a:cubicBezTo>
                    <a:pt x="1257" y="2572"/>
                    <a:pt x="1373" y="2456"/>
                    <a:pt x="1257" y="2363"/>
                  </a:cubicBezTo>
                  <a:lnTo>
                    <a:pt x="2327" y="2363"/>
                  </a:lnTo>
                  <a:cubicBezTo>
                    <a:pt x="2420" y="2363"/>
                    <a:pt x="2537" y="2270"/>
                    <a:pt x="2630" y="2177"/>
                  </a:cubicBezTo>
                  <a:cubicBezTo>
                    <a:pt x="2816" y="2084"/>
                    <a:pt x="2816" y="1875"/>
                    <a:pt x="2723" y="1688"/>
                  </a:cubicBezTo>
                  <a:lnTo>
                    <a:pt x="1955" y="246"/>
                  </a:lnTo>
                  <a:cubicBezTo>
                    <a:pt x="1869" y="92"/>
                    <a:pt x="1746" y="1"/>
                    <a:pt x="1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7"/>
            <p:cNvSpPr/>
            <p:nvPr/>
          </p:nvSpPr>
          <p:spPr>
            <a:xfrm>
              <a:off x="8358049" y="3536917"/>
              <a:ext cx="36474" cy="55332"/>
            </a:xfrm>
            <a:custGeom>
              <a:avLst/>
              <a:gdLst/>
              <a:ahLst/>
              <a:cxnLst/>
              <a:rect l="l" t="t" r="r" b="b"/>
              <a:pathLst>
                <a:path w="1350" h="2048" extrusionOk="0">
                  <a:moveTo>
                    <a:pt x="0" y="1"/>
                  </a:moveTo>
                  <a:lnTo>
                    <a:pt x="0" y="1"/>
                  </a:lnTo>
                  <a:cubicBezTo>
                    <a:pt x="768" y="187"/>
                    <a:pt x="1350" y="978"/>
                    <a:pt x="1350" y="1838"/>
                  </a:cubicBezTo>
                  <a:cubicBezTo>
                    <a:pt x="1350" y="1931"/>
                    <a:pt x="1257" y="2048"/>
                    <a:pt x="1164" y="2048"/>
                  </a:cubicBezTo>
                  <a:lnTo>
                    <a:pt x="1164" y="2048"/>
                  </a:lnTo>
                  <a:cubicBezTo>
                    <a:pt x="1257" y="2048"/>
                    <a:pt x="1350" y="1931"/>
                    <a:pt x="1350" y="1838"/>
                  </a:cubicBezTo>
                  <a:cubicBezTo>
                    <a:pt x="1350" y="978"/>
                    <a:pt x="768" y="18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7"/>
            <p:cNvSpPr/>
            <p:nvPr/>
          </p:nvSpPr>
          <p:spPr>
            <a:xfrm>
              <a:off x="8305257" y="3534405"/>
              <a:ext cx="52819" cy="2540"/>
            </a:xfrm>
            <a:custGeom>
              <a:avLst/>
              <a:gdLst/>
              <a:ahLst/>
              <a:cxnLst/>
              <a:rect l="l" t="t" r="r" b="b"/>
              <a:pathLst>
                <a:path w="1955" h="94" extrusionOk="0">
                  <a:moveTo>
                    <a:pt x="1466" y="0"/>
                  </a:moveTo>
                  <a:lnTo>
                    <a:pt x="0" y="0"/>
                  </a:lnTo>
                  <a:lnTo>
                    <a:pt x="1466" y="0"/>
                  </a:lnTo>
                  <a:cubicBezTo>
                    <a:pt x="1652" y="0"/>
                    <a:pt x="1745" y="94"/>
                    <a:pt x="1954" y="94"/>
                  </a:cubicBezTo>
                  <a:lnTo>
                    <a:pt x="1954" y="94"/>
                  </a:lnTo>
                  <a:cubicBezTo>
                    <a:pt x="1745" y="94"/>
                    <a:pt x="1652" y="0"/>
                    <a:pt x="1466" y="0"/>
                  </a:cubicBezTo>
                  <a:close/>
                </a:path>
              </a:pathLst>
            </a:custGeom>
            <a:solidFill>
              <a:srgbClr val="73D6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7"/>
            <p:cNvSpPr/>
            <p:nvPr/>
          </p:nvSpPr>
          <p:spPr>
            <a:xfrm>
              <a:off x="8239875" y="3534405"/>
              <a:ext cx="154648" cy="57844"/>
            </a:xfrm>
            <a:custGeom>
              <a:avLst/>
              <a:gdLst/>
              <a:ahLst/>
              <a:cxnLst/>
              <a:rect l="l" t="t" r="r" b="b"/>
              <a:pathLst>
                <a:path w="5724" h="2141" extrusionOk="0">
                  <a:moveTo>
                    <a:pt x="1" y="0"/>
                  </a:moveTo>
                  <a:lnTo>
                    <a:pt x="1" y="2141"/>
                  </a:lnTo>
                  <a:lnTo>
                    <a:pt x="5538" y="2141"/>
                  </a:lnTo>
                  <a:cubicBezTo>
                    <a:pt x="5631" y="2141"/>
                    <a:pt x="5724" y="2024"/>
                    <a:pt x="5724" y="1931"/>
                  </a:cubicBezTo>
                  <a:cubicBezTo>
                    <a:pt x="5724" y="1071"/>
                    <a:pt x="5142" y="280"/>
                    <a:pt x="4374" y="94"/>
                  </a:cubicBezTo>
                  <a:cubicBezTo>
                    <a:pt x="4165" y="94"/>
                    <a:pt x="4072" y="0"/>
                    <a:pt x="3886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7"/>
            <p:cNvSpPr/>
            <p:nvPr/>
          </p:nvSpPr>
          <p:spPr>
            <a:xfrm>
              <a:off x="8239875" y="3633721"/>
              <a:ext cx="52198" cy="84241"/>
            </a:xfrm>
            <a:custGeom>
              <a:avLst/>
              <a:gdLst/>
              <a:ahLst/>
              <a:cxnLst/>
              <a:rect l="l" t="t" r="r" b="b"/>
              <a:pathLst>
                <a:path w="1932" h="3118" extrusionOk="0">
                  <a:moveTo>
                    <a:pt x="1" y="0"/>
                  </a:moveTo>
                  <a:lnTo>
                    <a:pt x="1" y="1373"/>
                  </a:lnTo>
                  <a:lnTo>
                    <a:pt x="396" y="2140"/>
                  </a:lnTo>
                  <a:cubicBezTo>
                    <a:pt x="187" y="2140"/>
                    <a:pt x="94" y="2327"/>
                    <a:pt x="94" y="2536"/>
                  </a:cubicBezTo>
                  <a:cubicBezTo>
                    <a:pt x="1" y="2722"/>
                    <a:pt x="187" y="2908"/>
                    <a:pt x="396" y="2908"/>
                  </a:cubicBezTo>
                  <a:lnTo>
                    <a:pt x="1071" y="3117"/>
                  </a:lnTo>
                  <a:lnTo>
                    <a:pt x="1164" y="3117"/>
                  </a:lnTo>
                  <a:cubicBezTo>
                    <a:pt x="1257" y="3117"/>
                    <a:pt x="1466" y="3001"/>
                    <a:pt x="1559" y="2815"/>
                  </a:cubicBezTo>
                  <a:lnTo>
                    <a:pt x="1746" y="2327"/>
                  </a:lnTo>
                  <a:cubicBezTo>
                    <a:pt x="1932" y="2140"/>
                    <a:pt x="1839" y="1838"/>
                    <a:pt x="1652" y="1745"/>
                  </a:cubicBezTo>
                  <a:cubicBezTo>
                    <a:pt x="1598" y="1718"/>
                    <a:pt x="1541" y="1706"/>
                    <a:pt x="1486" y="1706"/>
                  </a:cubicBezTo>
                  <a:cubicBezTo>
                    <a:pt x="1354" y="1706"/>
                    <a:pt x="1230" y="1772"/>
                    <a:pt x="1164" y="1838"/>
                  </a:cubicBezTo>
                  <a:lnTo>
                    <a:pt x="303" y="210"/>
                  </a:lnTo>
                  <a:cubicBezTo>
                    <a:pt x="187" y="93"/>
                    <a:pt x="9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38"/>
          <p:cNvSpPr/>
          <p:nvPr/>
        </p:nvSpPr>
        <p:spPr>
          <a:xfrm>
            <a:off x="6959410" y="2867300"/>
            <a:ext cx="646800" cy="646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38"/>
          <p:cNvSpPr/>
          <p:nvPr/>
        </p:nvSpPr>
        <p:spPr>
          <a:xfrm>
            <a:off x="1796225" y="2867300"/>
            <a:ext cx="646800" cy="646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38"/>
          <p:cNvSpPr/>
          <p:nvPr/>
        </p:nvSpPr>
        <p:spPr>
          <a:xfrm>
            <a:off x="4331467" y="2867300"/>
            <a:ext cx="646800" cy="646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Key Features</a:t>
            </a:r>
            <a:endParaRPr/>
          </a:p>
        </p:txBody>
      </p:sp>
      <p:sp>
        <p:nvSpPr>
          <p:cNvPr id="3056" name="Google Shape;3056;p38"/>
          <p:cNvSpPr txBox="1">
            <a:spLocks noGrp="1"/>
          </p:cNvSpPr>
          <p:nvPr>
            <p:ph type="subTitle" idx="1"/>
          </p:nvPr>
        </p:nvSpPr>
        <p:spPr>
          <a:xfrm>
            <a:off x="6293700" y="3704250"/>
            <a:ext cx="2130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Suggestions are provided to reduce carbon footprint</a:t>
            </a:r>
            <a:endParaRPr b="1"/>
          </a:p>
        </p:txBody>
      </p:sp>
      <p:sp>
        <p:nvSpPr>
          <p:cNvPr id="3057" name="Google Shape;3057;p38"/>
          <p:cNvSpPr txBox="1">
            <a:spLocks noGrp="1"/>
          </p:cNvSpPr>
          <p:nvPr>
            <p:ph type="subTitle" idx="3"/>
          </p:nvPr>
        </p:nvSpPr>
        <p:spPr>
          <a:xfrm>
            <a:off x="653875" y="3704250"/>
            <a:ext cx="2718600" cy="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Calculated Oxygen emission values using plant species present in individuals house</a:t>
            </a:r>
            <a:endParaRPr b="1"/>
          </a:p>
        </p:txBody>
      </p:sp>
      <p:sp>
        <p:nvSpPr>
          <p:cNvPr id="3058" name="Google Shape;3058;p38"/>
          <p:cNvSpPr txBox="1">
            <a:spLocks noGrp="1"/>
          </p:cNvSpPr>
          <p:nvPr>
            <p:ph type="subTitle" idx="4"/>
          </p:nvPr>
        </p:nvSpPr>
        <p:spPr>
          <a:xfrm>
            <a:off x="3573150" y="3704250"/>
            <a:ext cx="2394300" cy="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 can share his calculated carbon score via mail or on social media.</a:t>
            </a:r>
            <a:endParaRPr b="1"/>
          </a:p>
        </p:txBody>
      </p:sp>
      <p:grpSp>
        <p:nvGrpSpPr>
          <p:cNvPr id="3059" name="Google Shape;3059;p38"/>
          <p:cNvGrpSpPr/>
          <p:nvPr/>
        </p:nvGrpSpPr>
        <p:grpSpPr>
          <a:xfrm>
            <a:off x="4483266" y="3018998"/>
            <a:ext cx="343203" cy="382163"/>
            <a:chOff x="8067044" y="4063623"/>
            <a:chExt cx="343203" cy="382163"/>
          </a:xfrm>
        </p:grpSpPr>
        <p:sp>
          <p:nvSpPr>
            <p:cNvPr id="3060" name="Google Shape;3060;p38"/>
            <p:cNvSpPr/>
            <p:nvPr/>
          </p:nvSpPr>
          <p:spPr>
            <a:xfrm>
              <a:off x="8179544" y="4063623"/>
              <a:ext cx="230702" cy="88644"/>
            </a:xfrm>
            <a:custGeom>
              <a:avLst/>
              <a:gdLst/>
              <a:ahLst/>
              <a:cxnLst/>
              <a:rect l="l" t="t" r="r" b="b"/>
              <a:pathLst>
                <a:path w="8539" h="3281" extrusionOk="0">
                  <a:moveTo>
                    <a:pt x="1955" y="0"/>
                  </a:moveTo>
                  <a:cubicBezTo>
                    <a:pt x="1838" y="0"/>
                    <a:pt x="1745" y="94"/>
                    <a:pt x="1652" y="187"/>
                  </a:cubicBezTo>
                  <a:lnTo>
                    <a:pt x="93" y="1838"/>
                  </a:lnTo>
                  <a:cubicBezTo>
                    <a:pt x="0" y="2024"/>
                    <a:pt x="0" y="2327"/>
                    <a:pt x="210" y="2420"/>
                  </a:cubicBezTo>
                  <a:cubicBezTo>
                    <a:pt x="303" y="2513"/>
                    <a:pt x="396" y="2559"/>
                    <a:pt x="492" y="2559"/>
                  </a:cubicBezTo>
                  <a:cubicBezTo>
                    <a:pt x="588" y="2559"/>
                    <a:pt x="687" y="2513"/>
                    <a:pt x="791" y="2420"/>
                  </a:cubicBezTo>
                  <a:lnTo>
                    <a:pt x="2141" y="861"/>
                  </a:lnTo>
                  <a:lnTo>
                    <a:pt x="7771" y="861"/>
                  </a:lnTo>
                  <a:lnTo>
                    <a:pt x="7771" y="2699"/>
                  </a:lnTo>
                  <a:cubicBezTo>
                    <a:pt x="7771" y="3002"/>
                    <a:pt x="7957" y="3188"/>
                    <a:pt x="8143" y="3281"/>
                  </a:cubicBezTo>
                  <a:cubicBezTo>
                    <a:pt x="8352" y="3281"/>
                    <a:pt x="8538" y="3188"/>
                    <a:pt x="8538" y="2908"/>
                  </a:cubicBezTo>
                  <a:lnTo>
                    <a:pt x="8538" y="466"/>
                  </a:lnTo>
                  <a:cubicBezTo>
                    <a:pt x="8538" y="187"/>
                    <a:pt x="8352" y="0"/>
                    <a:pt x="8143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8"/>
            <p:cNvSpPr/>
            <p:nvPr/>
          </p:nvSpPr>
          <p:spPr>
            <a:xfrm>
              <a:off x="8248061" y="4063623"/>
              <a:ext cx="162186" cy="88644"/>
            </a:xfrm>
            <a:custGeom>
              <a:avLst/>
              <a:gdLst/>
              <a:ahLst/>
              <a:cxnLst/>
              <a:rect l="l" t="t" r="r" b="b"/>
              <a:pathLst>
                <a:path w="6003" h="3281" extrusionOk="0">
                  <a:moveTo>
                    <a:pt x="0" y="0"/>
                  </a:moveTo>
                  <a:lnTo>
                    <a:pt x="0" y="861"/>
                  </a:lnTo>
                  <a:lnTo>
                    <a:pt x="5235" y="861"/>
                  </a:lnTo>
                  <a:lnTo>
                    <a:pt x="5235" y="2792"/>
                  </a:lnTo>
                  <a:cubicBezTo>
                    <a:pt x="5235" y="3095"/>
                    <a:pt x="5328" y="3188"/>
                    <a:pt x="5514" y="3281"/>
                  </a:cubicBezTo>
                  <a:cubicBezTo>
                    <a:pt x="5816" y="3281"/>
                    <a:pt x="6002" y="3095"/>
                    <a:pt x="6002" y="2792"/>
                  </a:cubicBezTo>
                  <a:lnTo>
                    <a:pt x="6002" y="466"/>
                  </a:lnTo>
                  <a:cubicBezTo>
                    <a:pt x="6002" y="187"/>
                    <a:pt x="5816" y="0"/>
                    <a:pt x="5607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8"/>
            <p:cNvSpPr/>
            <p:nvPr/>
          </p:nvSpPr>
          <p:spPr>
            <a:xfrm>
              <a:off x="8067044" y="4093316"/>
              <a:ext cx="104990" cy="103585"/>
            </a:xfrm>
            <a:custGeom>
              <a:avLst/>
              <a:gdLst/>
              <a:ahLst/>
              <a:cxnLst/>
              <a:rect l="l" t="t" r="r" b="b"/>
              <a:pathLst>
                <a:path w="3886" h="3834" extrusionOk="0">
                  <a:moveTo>
                    <a:pt x="1556" y="1"/>
                  </a:moveTo>
                  <a:cubicBezTo>
                    <a:pt x="1460" y="1"/>
                    <a:pt x="1361" y="53"/>
                    <a:pt x="1256" y="158"/>
                  </a:cubicBezTo>
                  <a:lnTo>
                    <a:pt x="93" y="1321"/>
                  </a:lnTo>
                  <a:cubicBezTo>
                    <a:pt x="0" y="1414"/>
                    <a:pt x="0" y="1507"/>
                    <a:pt x="0" y="1600"/>
                  </a:cubicBezTo>
                  <a:cubicBezTo>
                    <a:pt x="0" y="1693"/>
                    <a:pt x="0" y="1809"/>
                    <a:pt x="93" y="1903"/>
                  </a:cubicBezTo>
                  <a:lnTo>
                    <a:pt x="1931" y="3740"/>
                  </a:lnTo>
                  <a:cubicBezTo>
                    <a:pt x="2047" y="3833"/>
                    <a:pt x="2140" y="3833"/>
                    <a:pt x="2234" y="3833"/>
                  </a:cubicBezTo>
                  <a:cubicBezTo>
                    <a:pt x="2327" y="3833"/>
                    <a:pt x="2420" y="3833"/>
                    <a:pt x="2513" y="3740"/>
                  </a:cubicBezTo>
                  <a:lnTo>
                    <a:pt x="3676" y="2577"/>
                  </a:lnTo>
                  <a:cubicBezTo>
                    <a:pt x="3792" y="2484"/>
                    <a:pt x="3885" y="2391"/>
                    <a:pt x="3885" y="2275"/>
                  </a:cubicBezTo>
                  <a:cubicBezTo>
                    <a:pt x="3885" y="2182"/>
                    <a:pt x="3792" y="2089"/>
                    <a:pt x="3676" y="1996"/>
                  </a:cubicBezTo>
                  <a:lnTo>
                    <a:pt x="1838" y="158"/>
                  </a:lnTo>
                  <a:cubicBezTo>
                    <a:pt x="1745" y="53"/>
                    <a:pt x="1652" y="1"/>
                    <a:pt x="1556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8"/>
            <p:cNvSpPr/>
            <p:nvPr/>
          </p:nvSpPr>
          <p:spPr>
            <a:xfrm>
              <a:off x="8082741" y="4113282"/>
              <a:ext cx="327506" cy="332504"/>
            </a:xfrm>
            <a:custGeom>
              <a:avLst/>
              <a:gdLst/>
              <a:ahLst/>
              <a:cxnLst/>
              <a:rect l="l" t="t" r="r" b="b"/>
              <a:pathLst>
                <a:path w="12122" h="12307" extrusionOk="0">
                  <a:moveTo>
                    <a:pt x="2816" y="0"/>
                  </a:moveTo>
                  <a:cubicBezTo>
                    <a:pt x="2723" y="0"/>
                    <a:pt x="2630" y="0"/>
                    <a:pt x="2513" y="93"/>
                  </a:cubicBezTo>
                  <a:lnTo>
                    <a:pt x="94" y="2513"/>
                  </a:lnTo>
                  <a:cubicBezTo>
                    <a:pt x="1" y="2606"/>
                    <a:pt x="1" y="2699"/>
                    <a:pt x="1" y="2815"/>
                  </a:cubicBezTo>
                  <a:lnTo>
                    <a:pt x="1" y="11051"/>
                  </a:lnTo>
                  <a:cubicBezTo>
                    <a:pt x="1" y="11725"/>
                    <a:pt x="582" y="12307"/>
                    <a:pt x="1257" y="12307"/>
                  </a:cubicBezTo>
                  <a:lnTo>
                    <a:pt x="10865" y="12307"/>
                  </a:lnTo>
                  <a:cubicBezTo>
                    <a:pt x="11540" y="12307"/>
                    <a:pt x="12121" y="11725"/>
                    <a:pt x="12121" y="11051"/>
                  </a:cubicBezTo>
                  <a:lnTo>
                    <a:pt x="12121" y="1257"/>
                  </a:lnTo>
                  <a:cubicBezTo>
                    <a:pt x="12121" y="582"/>
                    <a:pt x="11540" y="0"/>
                    <a:pt x="10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8"/>
            <p:cNvSpPr/>
            <p:nvPr/>
          </p:nvSpPr>
          <p:spPr>
            <a:xfrm>
              <a:off x="8248061" y="4113282"/>
              <a:ext cx="162186" cy="332504"/>
            </a:xfrm>
            <a:custGeom>
              <a:avLst/>
              <a:gdLst/>
              <a:ahLst/>
              <a:cxnLst/>
              <a:rect l="l" t="t" r="r" b="b"/>
              <a:pathLst>
                <a:path w="6003" h="12307" extrusionOk="0">
                  <a:moveTo>
                    <a:pt x="0" y="0"/>
                  </a:moveTo>
                  <a:lnTo>
                    <a:pt x="0" y="12307"/>
                  </a:lnTo>
                  <a:lnTo>
                    <a:pt x="4746" y="12307"/>
                  </a:lnTo>
                  <a:cubicBezTo>
                    <a:pt x="5421" y="12307"/>
                    <a:pt x="6002" y="11725"/>
                    <a:pt x="6002" y="11051"/>
                  </a:cubicBezTo>
                  <a:lnTo>
                    <a:pt x="6002" y="1257"/>
                  </a:lnTo>
                  <a:cubicBezTo>
                    <a:pt x="6002" y="582"/>
                    <a:pt x="5421" y="0"/>
                    <a:pt x="47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8"/>
            <p:cNvSpPr/>
            <p:nvPr/>
          </p:nvSpPr>
          <p:spPr>
            <a:xfrm>
              <a:off x="8234849" y="4306214"/>
              <a:ext cx="23289" cy="76730"/>
            </a:xfrm>
            <a:custGeom>
              <a:avLst/>
              <a:gdLst/>
              <a:ahLst/>
              <a:cxnLst/>
              <a:rect l="l" t="t" r="r" b="b"/>
              <a:pathLst>
                <a:path w="862" h="2840" extrusionOk="0">
                  <a:moveTo>
                    <a:pt x="521" y="0"/>
                  </a:moveTo>
                  <a:cubicBezTo>
                    <a:pt x="476" y="0"/>
                    <a:pt x="426" y="8"/>
                    <a:pt x="373" y="25"/>
                  </a:cubicBezTo>
                  <a:cubicBezTo>
                    <a:pt x="187" y="25"/>
                    <a:pt x="1" y="211"/>
                    <a:pt x="1" y="420"/>
                  </a:cubicBezTo>
                  <a:lnTo>
                    <a:pt x="1" y="2444"/>
                  </a:lnTo>
                  <a:cubicBezTo>
                    <a:pt x="1" y="2653"/>
                    <a:pt x="187" y="2839"/>
                    <a:pt x="373" y="2839"/>
                  </a:cubicBezTo>
                  <a:cubicBezTo>
                    <a:pt x="675" y="2839"/>
                    <a:pt x="861" y="2653"/>
                    <a:pt x="861" y="2444"/>
                  </a:cubicBezTo>
                  <a:lnTo>
                    <a:pt x="861" y="420"/>
                  </a:lnTo>
                  <a:cubicBezTo>
                    <a:pt x="861" y="171"/>
                    <a:pt x="735" y="0"/>
                    <a:pt x="52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8"/>
            <p:cNvSpPr/>
            <p:nvPr/>
          </p:nvSpPr>
          <p:spPr>
            <a:xfrm>
              <a:off x="8158795" y="4219839"/>
              <a:ext cx="180423" cy="118472"/>
            </a:xfrm>
            <a:custGeom>
              <a:avLst/>
              <a:gdLst/>
              <a:ahLst/>
              <a:cxnLst/>
              <a:rect l="l" t="t" r="r" b="b"/>
              <a:pathLst>
                <a:path w="6678" h="4385" extrusionOk="0">
                  <a:moveTo>
                    <a:pt x="646" y="1"/>
                  </a:moveTo>
                  <a:cubicBezTo>
                    <a:pt x="473" y="1"/>
                    <a:pt x="280" y="165"/>
                    <a:pt x="280" y="314"/>
                  </a:cubicBezTo>
                  <a:cubicBezTo>
                    <a:pt x="1" y="1081"/>
                    <a:pt x="94" y="1965"/>
                    <a:pt x="582" y="2733"/>
                  </a:cubicBezTo>
                  <a:cubicBezTo>
                    <a:pt x="978" y="3408"/>
                    <a:pt x="1652" y="3989"/>
                    <a:pt x="2513" y="4199"/>
                  </a:cubicBezTo>
                  <a:lnTo>
                    <a:pt x="3002" y="4385"/>
                  </a:lnTo>
                  <a:lnTo>
                    <a:pt x="3304" y="4385"/>
                  </a:lnTo>
                  <a:lnTo>
                    <a:pt x="3886" y="4199"/>
                  </a:lnTo>
                  <a:cubicBezTo>
                    <a:pt x="5631" y="3896"/>
                    <a:pt x="6677" y="2151"/>
                    <a:pt x="6305" y="500"/>
                  </a:cubicBezTo>
                  <a:cubicBezTo>
                    <a:pt x="6305" y="221"/>
                    <a:pt x="6003" y="127"/>
                    <a:pt x="5817" y="127"/>
                  </a:cubicBezTo>
                  <a:lnTo>
                    <a:pt x="5235" y="314"/>
                  </a:lnTo>
                  <a:cubicBezTo>
                    <a:pt x="4351" y="407"/>
                    <a:pt x="3676" y="895"/>
                    <a:pt x="3304" y="1570"/>
                  </a:cubicBezTo>
                  <a:cubicBezTo>
                    <a:pt x="2816" y="895"/>
                    <a:pt x="2141" y="407"/>
                    <a:pt x="1350" y="221"/>
                  </a:cubicBezTo>
                  <a:lnTo>
                    <a:pt x="768" y="34"/>
                  </a:lnTo>
                  <a:cubicBezTo>
                    <a:pt x="731" y="11"/>
                    <a:pt x="689" y="1"/>
                    <a:pt x="64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8"/>
            <p:cNvSpPr/>
            <p:nvPr/>
          </p:nvSpPr>
          <p:spPr>
            <a:xfrm>
              <a:off x="8248061" y="4306862"/>
              <a:ext cx="10078" cy="76081"/>
            </a:xfrm>
            <a:custGeom>
              <a:avLst/>
              <a:gdLst/>
              <a:ahLst/>
              <a:cxnLst/>
              <a:rect l="l" t="t" r="r" b="b"/>
              <a:pathLst>
                <a:path w="373" h="2816" extrusionOk="0">
                  <a:moveTo>
                    <a:pt x="0" y="1"/>
                  </a:moveTo>
                  <a:lnTo>
                    <a:pt x="0" y="2815"/>
                  </a:lnTo>
                  <a:cubicBezTo>
                    <a:pt x="186" y="2815"/>
                    <a:pt x="372" y="2629"/>
                    <a:pt x="372" y="2420"/>
                  </a:cubicBezTo>
                  <a:lnTo>
                    <a:pt x="372" y="396"/>
                  </a:lnTo>
                  <a:cubicBezTo>
                    <a:pt x="372" y="187"/>
                    <a:pt x="186" y="1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8"/>
            <p:cNvSpPr/>
            <p:nvPr/>
          </p:nvSpPr>
          <p:spPr>
            <a:xfrm>
              <a:off x="8248061" y="4223270"/>
              <a:ext cx="91157" cy="115041"/>
            </a:xfrm>
            <a:custGeom>
              <a:avLst/>
              <a:gdLst/>
              <a:ahLst/>
              <a:cxnLst/>
              <a:rect l="l" t="t" r="r" b="b"/>
              <a:pathLst>
                <a:path w="3374" h="4258" extrusionOk="0">
                  <a:moveTo>
                    <a:pt x="2513" y="0"/>
                  </a:moveTo>
                  <a:lnTo>
                    <a:pt x="1931" y="187"/>
                  </a:lnTo>
                  <a:cubicBezTo>
                    <a:pt x="1163" y="280"/>
                    <a:pt x="372" y="768"/>
                    <a:pt x="0" y="1443"/>
                  </a:cubicBezTo>
                  <a:lnTo>
                    <a:pt x="0" y="4258"/>
                  </a:lnTo>
                  <a:lnTo>
                    <a:pt x="582" y="4072"/>
                  </a:lnTo>
                  <a:cubicBezTo>
                    <a:pt x="2327" y="3769"/>
                    <a:pt x="3373" y="2024"/>
                    <a:pt x="3001" y="373"/>
                  </a:cubicBezTo>
                  <a:cubicBezTo>
                    <a:pt x="3001" y="94"/>
                    <a:pt x="2792" y="0"/>
                    <a:pt x="2513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38"/>
          <p:cNvGrpSpPr/>
          <p:nvPr/>
        </p:nvGrpSpPr>
        <p:grpSpPr>
          <a:xfrm>
            <a:off x="7169971" y="2999623"/>
            <a:ext cx="225677" cy="382163"/>
            <a:chOff x="3229857" y="4063623"/>
            <a:chExt cx="225677" cy="382163"/>
          </a:xfrm>
        </p:grpSpPr>
        <p:sp>
          <p:nvSpPr>
            <p:cNvPr id="3070" name="Google Shape;3070;p38"/>
            <p:cNvSpPr/>
            <p:nvPr/>
          </p:nvSpPr>
          <p:spPr>
            <a:xfrm>
              <a:off x="3245582" y="4308456"/>
              <a:ext cx="104990" cy="116608"/>
            </a:xfrm>
            <a:custGeom>
              <a:avLst/>
              <a:gdLst/>
              <a:ahLst/>
              <a:cxnLst/>
              <a:rect l="l" t="t" r="r" b="b"/>
              <a:pathLst>
                <a:path w="3886" h="4316" extrusionOk="0">
                  <a:moveTo>
                    <a:pt x="526" y="0"/>
                  </a:moveTo>
                  <a:cubicBezTo>
                    <a:pt x="368" y="0"/>
                    <a:pt x="209" y="109"/>
                    <a:pt x="209" y="337"/>
                  </a:cubicBezTo>
                  <a:cubicBezTo>
                    <a:pt x="0" y="1105"/>
                    <a:pt x="93" y="1989"/>
                    <a:pt x="582" y="2663"/>
                  </a:cubicBezTo>
                  <a:cubicBezTo>
                    <a:pt x="977" y="3431"/>
                    <a:pt x="1652" y="3920"/>
                    <a:pt x="2536" y="4106"/>
                  </a:cubicBezTo>
                  <a:lnTo>
                    <a:pt x="3117" y="4315"/>
                  </a:lnTo>
                  <a:lnTo>
                    <a:pt x="3211" y="4315"/>
                  </a:lnTo>
                  <a:cubicBezTo>
                    <a:pt x="3397" y="4315"/>
                    <a:pt x="3583" y="4199"/>
                    <a:pt x="3583" y="4013"/>
                  </a:cubicBezTo>
                  <a:cubicBezTo>
                    <a:pt x="3885" y="3152"/>
                    <a:pt x="3699" y="2268"/>
                    <a:pt x="3304" y="1593"/>
                  </a:cubicBezTo>
                  <a:cubicBezTo>
                    <a:pt x="2815" y="826"/>
                    <a:pt x="2140" y="337"/>
                    <a:pt x="1256" y="128"/>
                  </a:cubicBezTo>
                  <a:lnTo>
                    <a:pt x="675" y="35"/>
                  </a:lnTo>
                  <a:cubicBezTo>
                    <a:pt x="629" y="12"/>
                    <a:pt x="577" y="0"/>
                    <a:pt x="52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8"/>
            <p:cNvSpPr/>
            <p:nvPr/>
          </p:nvSpPr>
          <p:spPr>
            <a:xfrm>
              <a:off x="3329795" y="4308456"/>
              <a:ext cx="110015" cy="116608"/>
            </a:xfrm>
            <a:custGeom>
              <a:avLst/>
              <a:gdLst/>
              <a:ahLst/>
              <a:cxnLst/>
              <a:rect l="l" t="t" r="r" b="b"/>
              <a:pathLst>
                <a:path w="4072" h="4316" extrusionOk="0">
                  <a:moveTo>
                    <a:pt x="3536" y="0"/>
                  </a:moveTo>
                  <a:cubicBezTo>
                    <a:pt x="3481" y="0"/>
                    <a:pt x="3425" y="12"/>
                    <a:pt x="3374" y="35"/>
                  </a:cubicBezTo>
                  <a:lnTo>
                    <a:pt x="2792" y="128"/>
                  </a:lnTo>
                  <a:cubicBezTo>
                    <a:pt x="1047" y="523"/>
                    <a:pt x="0" y="2268"/>
                    <a:pt x="466" y="4013"/>
                  </a:cubicBezTo>
                  <a:cubicBezTo>
                    <a:pt x="466" y="4199"/>
                    <a:pt x="675" y="4315"/>
                    <a:pt x="861" y="4315"/>
                  </a:cubicBezTo>
                  <a:lnTo>
                    <a:pt x="954" y="4315"/>
                  </a:lnTo>
                  <a:lnTo>
                    <a:pt x="1536" y="4106"/>
                  </a:lnTo>
                  <a:cubicBezTo>
                    <a:pt x="2420" y="3920"/>
                    <a:pt x="3095" y="3431"/>
                    <a:pt x="3490" y="2663"/>
                  </a:cubicBezTo>
                  <a:cubicBezTo>
                    <a:pt x="3955" y="1989"/>
                    <a:pt x="4072" y="1105"/>
                    <a:pt x="3862" y="337"/>
                  </a:cubicBezTo>
                  <a:cubicBezTo>
                    <a:pt x="3862" y="109"/>
                    <a:pt x="3704" y="0"/>
                    <a:pt x="353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8"/>
            <p:cNvSpPr/>
            <p:nvPr/>
          </p:nvSpPr>
          <p:spPr>
            <a:xfrm>
              <a:off x="3332308" y="4277953"/>
              <a:ext cx="23289" cy="167833"/>
            </a:xfrm>
            <a:custGeom>
              <a:avLst/>
              <a:gdLst/>
              <a:ahLst/>
              <a:cxnLst/>
              <a:rect l="l" t="t" r="r" b="b"/>
              <a:pathLst>
                <a:path w="862" h="6212" extrusionOk="0">
                  <a:moveTo>
                    <a:pt x="373" y="0"/>
                  </a:moveTo>
                  <a:cubicBezTo>
                    <a:pt x="187" y="93"/>
                    <a:pt x="1" y="303"/>
                    <a:pt x="1" y="489"/>
                  </a:cubicBezTo>
                  <a:lnTo>
                    <a:pt x="1" y="5816"/>
                  </a:lnTo>
                  <a:cubicBezTo>
                    <a:pt x="1" y="6026"/>
                    <a:pt x="187" y="6212"/>
                    <a:pt x="373" y="6212"/>
                  </a:cubicBezTo>
                  <a:cubicBezTo>
                    <a:pt x="675" y="6212"/>
                    <a:pt x="861" y="6026"/>
                    <a:pt x="861" y="5816"/>
                  </a:cubicBezTo>
                  <a:lnTo>
                    <a:pt x="861" y="489"/>
                  </a:lnTo>
                  <a:cubicBezTo>
                    <a:pt x="861" y="210"/>
                    <a:pt x="582" y="0"/>
                    <a:pt x="373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8"/>
            <p:cNvSpPr/>
            <p:nvPr/>
          </p:nvSpPr>
          <p:spPr>
            <a:xfrm>
              <a:off x="3342358" y="4277953"/>
              <a:ext cx="13239" cy="167833"/>
            </a:xfrm>
            <a:custGeom>
              <a:avLst/>
              <a:gdLst/>
              <a:ahLst/>
              <a:cxnLst/>
              <a:rect l="l" t="t" r="r" b="b"/>
              <a:pathLst>
                <a:path w="490" h="6212" extrusionOk="0">
                  <a:moveTo>
                    <a:pt x="1" y="0"/>
                  </a:moveTo>
                  <a:lnTo>
                    <a:pt x="1" y="6212"/>
                  </a:lnTo>
                  <a:cubicBezTo>
                    <a:pt x="303" y="6212"/>
                    <a:pt x="489" y="6026"/>
                    <a:pt x="489" y="5816"/>
                  </a:cubicBezTo>
                  <a:lnTo>
                    <a:pt x="489" y="489"/>
                  </a:lnTo>
                  <a:cubicBezTo>
                    <a:pt x="489" y="210"/>
                    <a:pt x="303" y="0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8"/>
            <p:cNvSpPr/>
            <p:nvPr/>
          </p:nvSpPr>
          <p:spPr>
            <a:xfrm>
              <a:off x="3269465" y="4063623"/>
              <a:ext cx="57223" cy="148974"/>
            </a:xfrm>
            <a:custGeom>
              <a:avLst/>
              <a:gdLst/>
              <a:ahLst/>
              <a:cxnLst/>
              <a:rect l="l" t="t" r="r" b="b"/>
              <a:pathLst>
                <a:path w="2118" h="5514" extrusionOk="0">
                  <a:moveTo>
                    <a:pt x="1070" y="0"/>
                  </a:moveTo>
                  <a:cubicBezTo>
                    <a:pt x="489" y="0"/>
                    <a:pt x="0" y="466"/>
                    <a:pt x="0" y="1047"/>
                  </a:cubicBezTo>
                  <a:lnTo>
                    <a:pt x="0" y="4444"/>
                  </a:lnTo>
                  <a:cubicBezTo>
                    <a:pt x="0" y="5025"/>
                    <a:pt x="489" y="5514"/>
                    <a:pt x="1070" y="5514"/>
                  </a:cubicBezTo>
                  <a:cubicBezTo>
                    <a:pt x="1652" y="5514"/>
                    <a:pt x="2117" y="5025"/>
                    <a:pt x="2117" y="4444"/>
                  </a:cubicBezTo>
                  <a:lnTo>
                    <a:pt x="2117" y="1047"/>
                  </a:lnTo>
                  <a:cubicBezTo>
                    <a:pt x="2117" y="466"/>
                    <a:pt x="1652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8"/>
            <p:cNvSpPr/>
            <p:nvPr/>
          </p:nvSpPr>
          <p:spPr>
            <a:xfrm>
              <a:off x="3361216" y="4063623"/>
              <a:ext cx="54710" cy="148974"/>
            </a:xfrm>
            <a:custGeom>
              <a:avLst/>
              <a:gdLst/>
              <a:ahLst/>
              <a:cxnLst/>
              <a:rect l="l" t="t" r="r" b="b"/>
              <a:pathLst>
                <a:path w="2025" h="5514" extrusionOk="0">
                  <a:moveTo>
                    <a:pt x="954" y="0"/>
                  </a:moveTo>
                  <a:cubicBezTo>
                    <a:pt x="373" y="0"/>
                    <a:pt x="1" y="466"/>
                    <a:pt x="1" y="1047"/>
                  </a:cubicBezTo>
                  <a:lnTo>
                    <a:pt x="1" y="4444"/>
                  </a:lnTo>
                  <a:cubicBezTo>
                    <a:pt x="1" y="5025"/>
                    <a:pt x="373" y="5514"/>
                    <a:pt x="954" y="5514"/>
                  </a:cubicBezTo>
                  <a:cubicBezTo>
                    <a:pt x="1536" y="5514"/>
                    <a:pt x="2025" y="5025"/>
                    <a:pt x="2025" y="4444"/>
                  </a:cubicBezTo>
                  <a:lnTo>
                    <a:pt x="2025" y="1047"/>
                  </a:lnTo>
                  <a:cubicBezTo>
                    <a:pt x="2025" y="466"/>
                    <a:pt x="1536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8"/>
            <p:cNvSpPr/>
            <p:nvPr/>
          </p:nvSpPr>
          <p:spPr>
            <a:xfrm>
              <a:off x="3248094" y="4152241"/>
              <a:ext cx="188582" cy="141437"/>
            </a:xfrm>
            <a:custGeom>
              <a:avLst/>
              <a:gdLst/>
              <a:ahLst/>
              <a:cxnLst/>
              <a:rect l="l" t="t" r="r" b="b"/>
              <a:pathLst>
                <a:path w="6980" h="5235" extrusionOk="0">
                  <a:moveTo>
                    <a:pt x="489" y="1"/>
                  </a:moveTo>
                  <a:cubicBezTo>
                    <a:pt x="210" y="1"/>
                    <a:pt x="0" y="210"/>
                    <a:pt x="0" y="489"/>
                  </a:cubicBezTo>
                  <a:lnTo>
                    <a:pt x="0" y="1745"/>
                  </a:lnTo>
                  <a:cubicBezTo>
                    <a:pt x="0" y="3700"/>
                    <a:pt x="1652" y="5235"/>
                    <a:pt x="3490" y="5235"/>
                  </a:cubicBezTo>
                  <a:cubicBezTo>
                    <a:pt x="5444" y="5235"/>
                    <a:pt x="6979" y="3700"/>
                    <a:pt x="6979" y="1745"/>
                  </a:cubicBezTo>
                  <a:lnTo>
                    <a:pt x="6979" y="489"/>
                  </a:lnTo>
                  <a:cubicBezTo>
                    <a:pt x="6979" y="210"/>
                    <a:pt x="6793" y="1"/>
                    <a:pt x="6607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8"/>
            <p:cNvSpPr/>
            <p:nvPr/>
          </p:nvSpPr>
          <p:spPr>
            <a:xfrm>
              <a:off x="3229857" y="4152241"/>
              <a:ext cx="225677" cy="21398"/>
            </a:xfrm>
            <a:custGeom>
              <a:avLst/>
              <a:gdLst/>
              <a:ahLst/>
              <a:cxnLst/>
              <a:rect l="l" t="t" r="r" b="b"/>
              <a:pathLst>
                <a:path w="8353" h="792" extrusionOk="0">
                  <a:moveTo>
                    <a:pt x="489" y="1"/>
                  </a:moveTo>
                  <a:cubicBezTo>
                    <a:pt x="210" y="1"/>
                    <a:pt x="1" y="210"/>
                    <a:pt x="94" y="489"/>
                  </a:cubicBezTo>
                  <a:cubicBezTo>
                    <a:pt x="94" y="675"/>
                    <a:pt x="303" y="792"/>
                    <a:pt x="489" y="792"/>
                  </a:cubicBezTo>
                  <a:lnTo>
                    <a:pt x="7957" y="792"/>
                  </a:lnTo>
                  <a:cubicBezTo>
                    <a:pt x="8143" y="792"/>
                    <a:pt x="8352" y="582"/>
                    <a:pt x="8352" y="396"/>
                  </a:cubicBezTo>
                  <a:cubicBezTo>
                    <a:pt x="8352" y="94"/>
                    <a:pt x="8143" y="1"/>
                    <a:pt x="7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8"/>
            <p:cNvSpPr/>
            <p:nvPr/>
          </p:nvSpPr>
          <p:spPr>
            <a:xfrm>
              <a:off x="3342358" y="4152241"/>
              <a:ext cx="113176" cy="21398"/>
            </a:xfrm>
            <a:custGeom>
              <a:avLst/>
              <a:gdLst/>
              <a:ahLst/>
              <a:cxnLst/>
              <a:rect l="l" t="t" r="r" b="b"/>
              <a:pathLst>
                <a:path w="4189" h="792" extrusionOk="0">
                  <a:moveTo>
                    <a:pt x="1" y="1"/>
                  </a:moveTo>
                  <a:lnTo>
                    <a:pt x="1" y="792"/>
                  </a:lnTo>
                  <a:lnTo>
                    <a:pt x="3793" y="792"/>
                  </a:lnTo>
                  <a:cubicBezTo>
                    <a:pt x="3979" y="792"/>
                    <a:pt x="4188" y="582"/>
                    <a:pt x="4188" y="396"/>
                  </a:cubicBezTo>
                  <a:cubicBezTo>
                    <a:pt x="4188" y="94"/>
                    <a:pt x="3979" y="1"/>
                    <a:pt x="3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9" name="Google Shape;3079;p38"/>
          <p:cNvGrpSpPr/>
          <p:nvPr/>
        </p:nvGrpSpPr>
        <p:grpSpPr>
          <a:xfrm>
            <a:off x="1928539" y="3018998"/>
            <a:ext cx="382163" cy="382163"/>
            <a:chOff x="6414626" y="4063623"/>
            <a:chExt cx="382163" cy="382163"/>
          </a:xfrm>
        </p:grpSpPr>
        <p:sp>
          <p:nvSpPr>
            <p:cNvPr id="3080" name="Google Shape;3080;p38"/>
            <p:cNvSpPr/>
            <p:nvPr/>
          </p:nvSpPr>
          <p:spPr>
            <a:xfrm>
              <a:off x="6506405" y="4223270"/>
              <a:ext cx="227541" cy="222516"/>
            </a:xfrm>
            <a:custGeom>
              <a:avLst/>
              <a:gdLst/>
              <a:ahLst/>
              <a:cxnLst/>
              <a:rect l="l" t="t" r="r" b="b"/>
              <a:pathLst>
                <a:path w="8422" h="8236" extrusionOk="0">
                  <a:moveTo>
                    <a:pt x="279" y="0"/>
                  </a:moveTo>
                  <a:cubicBezTo>
                    <a:pt x="93" y="94"/>
                    <a:pt x="0" y="187"/>
                    <a:pt x="0" y="489"/>
                  </a:cubicBezTo>
                  <a:lnTo>
                    <a:pt x="0" y="4072"/>
                  </a:lnTo>
                  <a:cubicBezTo>
                    <a:pt x="0" y="5142"/>
                    <a:pt x="372" y="6189"/>
                    <a:pt x="1163" y="6980"/>
                  </a:cubicBezTo>
                  <a:cubicBezTo>
                    <a:pt x="2024" y="7747"/>
                    <a:pt x="3094" y="8236"/>
                    <a:pt x="4164" y="8236"/>
                  </a:cubicBezTo>
                  <a:cubicBezTo>
                    <a:pt x="5327" y="8236"/>
                    <a:pt x="6398" y="7747"/>
                    <a:pt x="7165" y="6980"/>
                  </a:cubicBezTo>
                  <a:cubicBezTo>
                    <a:pt x="7933" y="6189"/>
                    <a:pt x="8422" y="5142"/>
                    <a:pt x="8422" y="4072"/>
                  </a:cubicBezTo>
                  <a:lnTo>
                    <a:pt x="8422" y="3095"/>
                  </a:lnTo>
                  <a:cubicBezTo>
                    <a:pt x="8422" y="2815"/>
                    <a:pt x="8235" y="2606"/>
                    <a:pt x="7933" y="2606"/>
                  </a:cubicBezTo>
                  <a:cubicBezTo>
                    <a:pt x="7747" y="2699"/>
                    <a:pt x="7561" y="2908"/>
                    <a:pt x="7561" y="3095"/>
                  </a:cubicBezTo>
                  <a:lnTo>
                    <a:pt x="7561" y="4072"/>
                  </a:lnTo>
                  <a:cubicBezTo>
                    <a:pt x="7561" y="5909"/>
                    <a:pt x="6002" y="7352"/>
                    <a:pt x="4164" y="7352"/>
                  </a:cubicBezTo>
                  <a:cubicBezTo>
                    <a:pt x="2326" y="7352"/>
                    <a:pt x="768" y="5909"/>
                    <a:pt x="768" y="4072"/>
                  </a:cubicBezTo>
                  <a:lnTo>
                    <a:pt x="768" y="489"/>
                  </a:lnTo>
                  <a:cubicBezTo>
                    <a:pt x="768" y="187"/>
                    <a:pt x="582" y="0"/>
                    <a:pt x="2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8"/>
            <p:cNvSpPr/>
            <p:nvPr/>
          </p:nvSpPr>
          <p:spPr>
            <a:xfrm>
              <a:off x="6618906" y="4293650"/>
              <a:ext cx="115041" cy="152136"/>
            </a:xfrm>
            <a:custGeom>
              <a:avLst/>
              <a:gdLst/>
              <a:ahLst/>
              <a:cxnLst/>
              <a:rect l="l" t="t" r="r" b="b"/>
              <a:pathLst>
                <a:path w="4258" h="5631" extrusionOk="0">
                  <a:moveTo>
                    <a:pt x="3885" y="1"/>
                  </a:moveTo>
                  <a:cubicBezTo>
                    <a:pt x="3583" y="1"/>
                    <a:pt x="3397" y="210"/>
                    <a:pt x="3397" y="490"/>
                  </a:cubicBezTo>
                  <a:lnTo>
                    <a:pt x="3397" y="1467"/>
                  </a:lnTo>
                  <a:cubicBezTo>
                    <a:pt x="3397" y="3304"/>
                    <a:pt x="1838" y="4747"/>
                    <a:pt x="0" y="4747"/>
                  </a:cubicBezTo>
                  <a:lnTo>
                    <a:pt x="0" y="5631"/>
                  </a:lnTo>
                  <a:cubicBezTo>
                    <a:pt x="1163" y="5631"/>
                    <a:pt x="2234" y="5142"/>
                    <a:pt x="3001" y="4375"/>
                  </a:cubicBezTo>
                  <a:cubicBezTo>
                    <a:pt x="3769" y="3584"/>
                    <a:pt x="4258" y="2537"/>
                    <a:pt x="4258" y="1467"/>
                  </a:cubicBezTo>
                  <a:lnTo>
                    <a:pt x="4258" y="490"/>
                  </a:lnTo>
                  <a:cubicBezTo>
                    <a:pt x="4258" y="303"/>
                    <a:pt x="4071" y="94"/>
                    <a:pt x="38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8"/>
            <p:cNvSpPr/>
            <p:nvPr/>
          </p:nvSpPr>
          <p:spPr>
            <a:xfrm>
              <a:off x="6414626" y="4063623"/>
              <a:ext cx="204306" cy="201145"/>
            </a:xfrm>
            <a:custGeom>
              <a:avLst/>
              <a:gdLst/>
              <a:ahLst/>
              <a:cxnLst/>
              <a:rect l="l" t="t" r="r" b="b"/>
              <a:pathLst>
                <a:path w="7562" h="7445" extrusionOk="0">
                  <a:moveTo>
                    <a:pt x="3769" y="0"/>
                  </a:moveTo>
                  <a:cubicBezTo>
                    <a:pt x="3676" y="0"/>
                    <a:pt x="3490" y="94"/>
                    <a:pt x="3490" y="187"/>
                  </a:cubicBezTo>
                  <a:lnTo>
                    <a:pt x="2722" y="1047"/>
                  </a:lnTo>
                  <a:lnTo>
                    <a:pt x="1652" y="861"/>
                  </a:lnTo>
                  <a:cubicBezTo>
                    <a:pt x="1621" y="830"/>
                    <a:pt x="1588" y="820"/>
                    <a:pt x="1553" y="820"/>
                  </a:cubicBezTo>
                  <a:cubicBezTo>
                    <a:pt x="1484" y="820"/>
                    <a:pt x="1412" y="861"/>
                    <a:pt x="1350" y="861"/>
                  </a:cubicBezTo>
                  <a:cubicBezTo>
                    <a:pt x="1257" y="954"/>
                    <a:pt x="1164" y="1047"/>
                    <a:pt x="1164" y="1257"/>
                  </a:cubicBezTo>
                  <a:lnTo>
                    <a:pt x="1164" y="2327"/>
                  </a:lnTo>
                  <a:lnTo>
                    <a:pt x="187" y="2908"/>
                  </a:lnTo>
                  <a:cubicBezTo>
                    <a:pt x="94" y="2908"/>
                    <a:pt x="0" y="3095"/>
                    <a:pt x="0" y="3188"/>
                  </a:cubicBezTo>
                  <a:cubicBezTo>
                    <a:pt x="0" y="3281"/>
                    <a:pt x="0" y="3374"/>
                    <a:pt x="94" y="3490"/>
                  </a:cubicBezTo>
                  <a:lnTo>
                    <a:pt x="861" y="4351"/>
                  </a:lnTo>
                  <a:lnTo>
                    <a:pt x="396" y="5421"/>
                  </a:lnTo>
                  <a:cubicBezTo>
                    <a:pt x="396" y="5514"/>
                    <a:pt x="396" y="5607"/>
                    <a:pt x="489" y="5700"/>
                  </a:cubicBezTo>
                  <a:cubicBezTo>
                    <a:pt x="489" y="5909"/>
                    <a:pt x="582" y="5909"/>
                    <a:pt x="768" y="6003"/>
                  </a:cubicBezTo>
                  <a:lnTo>
                    <a:pt x="1838" y="6096"/>
                  </a:lnTo>
                  <a:lnTo>
                    <a:pt x="2234" y="7166"/>
                  </a:lnTo>
                  <a:cubicBezTo>
                    <a:pt x="2234" y="7259"/>
                    <a:pt x="2327" y="7352"/>
                    <a:pt x="2420" y="7445"/>
                  </a:cubicBezTo>
                  <a:cubicBezTo>
                    <a:pt x="2606" y="7445"/>
                    <a:pt x="2722" y="7445"/>
                    <a:pt x="2815" y="7352"/>
                  </a:cubicBezTo>
                  <a:lnTo>
                    <a:pt x="3769" y="6863"/>
                  </a:lnTo>
                  <a:lnTo>
                    <a:pt x="4746" y="7352"/>
                  </a:lnTo>
                  <a:cubicBezTo>
                    <a:pt x="4746" y="7445"/>
                    <a:pt x="4839" y="7445"/>
                    <a:pt x="4932" y="7445"/>
                  </a:cubicBezTo>
                  <a:lnTo>
                    <a:pt x="5049" y="7445"/>
                  </a:lnTo>
                  <a:cubicBezTo>
                    <a:pt x="5235" y="7352"/>
                    <a:pt x="5328" y="7259"/>
                    <a:pt x="5328" y="7166"/>
                  </a:cubicBezTo>
                  <a:lnTo>
                    <a:pt x="5723" y="6096"/>
                  </a:lnTo>
                  <a:lnTo>
                    <a:pt x="6794" y="6003"/>
                  </a:lnTo>
                  <a:cubicBezTo>
                    <a:pt x="6887" y="5909"/>
                    <a:pt x="7073" y="5909"/>
                    <a:pt x="7073" y="5700"/>
                  </a:cubicBezTo>
                  <a:cubicBezTo>
                    <a:pt x="7166" y="5607"/>
                    <a:pt x="7166" y="5514"/>
                    <a:pt x="7073" y="5421"/>
                  </a:cubicBezTo>
                  <a:lnTo>
                    <a:pt x="6677" y="4351"/>
                  </a:lnTo>
                  <a:lnTo>
                    <a:pt x="7468" y="3490"/>
                  </a:lnTo>
                  <a:cubicBezTo>
                    <a:pt x="7561" y="3374"/>
                    <a:pt x="7561" y="3281"/>
                    <a:pt x="7561" y="3188"/>
                  </a:cubicBezTo>
                  <a:cubicBezTo>
                    <a:pt x="7561" y="3095"/>
                    <a:pt x="7468" y="2908"/>
                    <a:pt x="7375" y="2908"/>
                  </a:cubicBezTo>
                  <a:lnTo>
                    <a:pt x="6398" y="2327"/>
                  </a:lnTo>
                  <a:lnTo>
                    <a:pt x="6398" y="1257"/>
                  </a:lnTo>
                  <a:cubicBezTo>
                    <a:pt x="6398" y="1047"/>
                    <a:pt x="6305" y="954"/>
                    <a:pt x="6212" y="861"/>
                  </a:cubicBezTo>
                  <a:cubicBezTo>
                    <a:pt x="6134" y="861"/>
                    <a:pt x="6067" y="820"/>
                    <a:pt x="6003" y="820"/>
                  </a:cubicBezTo>
                  <a:cubicBezTo>
                    <a:pt x="5972" y="820"/>
                    <a:pt x="5941" y="830"/>
                    <a:pt x="5910" y="861"/>
                  </a:cubicBezTo>
                  <a:lnTo>
                    <a:pt x="4746" y="1047"/>
                  </a:lnTo>
                  <a:lnTo>
                    <a:pt x="4072" y="187"/>
                  </a:lnTo>
                  <a:cubicBezTo>
                    <a:pt x="3979" y="94"/>
                    <a:pt x="3886" y="0"/>
                    <a:pt x="3769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8"/>
            <p:cNvSpPr/>
            <p:nvPr/>
          </p:nvSpPr>
          <p:spPr>
            <a:xfrm>
              <a:off x="6694960" y="4283600"/>
              <a:ext cx="54710" cy="57223"/>
            </a:xfrm>
            <a:custGeom>
              <a:avLst/>
              <a:gdLst/>
              <a:ahLst/>
              <a:cxnLst/>
              <a:rect l="l" t="t" r="r" b="b"/>
              <a:pathLst>
                <a:path w="2025" h="2118" extrusionOk="0">
                  <a:moveTo>
                    <a:pt x="186" y="1"/>
                  </a:moveTo>
                  <a:cubicBezTo>
                    <a:pt x="93" y="1"/>
                    <a:pt x="0" y="94"/>
                    <a:pt x="0" y="187"/>
                  </a:cubicBezTo>
                  <a:lnTo>
                    <a:pt x="0" y="1048"/>
                  </a:lnTo>
                  <a:cubicBezTo>
                    <a:pt x="0" y="1443"/>
                    <a:pt x="93" y="1746"/>
                    <a:pt x="279" y="1839"/>
                  </a:cubicBezTo>
                  <a:cubicBezTo>
                    <a:pt x="489" y="2025"/>
                    <a:pt x="768" y="2118"/>
                    <a:pt x="954" y="2118"/>
                  </a:cubicBezTo>
                  <a:cubicBezTo>
                    <a:pt x="1536" y="2118"/>
                    <a:pt x="2024" y="1746"/>
                    <a:pt x="2024" y="1048"/>
                  </a:cubicBezTo>
                  <a:lnTo>
                    <a:pt x="2024" y="187"/>
                  </a:lnTo>
                  <a:cubicBezTo>
                    <a:pt x="2024" y="94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8"/>
            <p:cNvSpPr/>
            <p:nvPr/>
          </p:nvSpPr>
          <p:spPr>
            <a:xfrm>
              <a:off x="6681748" y="4157023"/>
              <a:ext cx="20776" cy="63761"/>
            </a:xfrm>
            <a:custGeom>
              <a:avLst/>
              <a:gdLst/>
              <a:ahLst/>
              <a:cxnLst/>
              <a:rect l="l" t="t" r="r" b="b"/>
              <a:pathLst>
                <a:path w="769" h="2360" extrusionOk="0">
                  <a:moveTo>
                    <a:pt x="503" y="0"/>
                  </a:moveTo>
                  <a:cubicBezTo>
                    <a:pt x="468" y="0"/>
                    <a:pt x="432" y="11"/>
                    <a:pt x="396" y="33"/>
                  </a:cubicBezTo>
                  <a:cubicBezTo>
                    <a:pt x="94" y="33"/>
                    <a:pt x="1" y="219"/>
                    <a:pt x="1" y="405"/>
                  </a:cubicBezTo>
                  <a:lnTo>
                    <a:pt x="1" y="1871"/>
                  </a:lnTo>
                  <a:cubicBezTo>
                    <a:pt x="1" y="2057"/>
                    <a:pt x="94" y="2243"/>
                    <a:pt x="396" y="2359"/>
                  </a:cubicBezTo>
                  <a:cubicBezTo>
                    <a:pt x="582" y="2359"/>
                    <a:pt x="768" y="2150"/>
                    <a:pt x="768" y="1871"/>
                  </a:cubicBezTo>
                  <a:lnTo>
                    <a:pt x="768" y="405"/>
                  </a:lnTo>
                  <a:cubicBezTo>
                    <a:pt x="768" y="180"/>
                    <a:pt x="647" y="0"/>
                    <a:pt x="5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8"/>
            <p:cNvSpPr/>
            <p:nvPr/>
          </p:nvSpPr>
          <p:spPr>
            <a:xfrm>
              <a:off x="6739566" y="4157023"/>
              <a:ext cx="23289" cy="63761"/>
            </a:xfrm>
            <a:custGeom>
              <a:avLst/>
              <a:gdLst/>
              <a:ahLst/>
              <a:cxnLst/>
              <a:rect l="l" t="t" r="r" b="b"/>
              <a:pathLst>
                <a:path w="862" h="2360" extrusionOk="0">
                  <a:moveTo>
                    <a:pt x="535" y="0"/>
                  </a:moveTo>
                  <a:cubicBezTo>
                    <a:pt x="486" y="0"/>
                    <a:pt x="432" y="11"/>
                    <a:pt x="373" y="33"/>
                  </a:cubicBezTo>
                  <a:cubicBezTo>
                    <a:pt x="187" y="33"/>
                    <a:pt x="1" y="219"/>
                    <a:pt x="1" y="405"/>
                  </a:cubicBezTo>
                  <a:lnTo>
                    <a:pt x="1" y="1871"/>
                  </a:lnTo>
                  <a:cubicBezTo>
                    <a:pt x="1" y="2057"/>
                    <a:pt x="187" y="2243"/>
                    <a:pt x="373" y="2359"/>
                  </a:cubicBezTo>
                  <a:cubicBezTo>
                    <a:pt x="676" y="2359"/>
                    <a:pt x="862" y="2150"/>
                    <a:pt x="862" y="1871"/>
                  </a:cubicBezTo>
                  <a:lnTo>
                    <a:pt x="862" y="405"/>
                  </a:lnTo>
                  <a:cubicBezTo>
                    <a:pt x="862" y="180"/>
                    <a:pt x="741" y="0"/>
                    <a:pt x="53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8"/>
            <p:cNvSpPr/>
            <p:nvPr/>
          </p:nvSpPr>
          <p:spPr>
            <a:xfrm>
              <a:off x="6666051" y="4205033"/>
              <a:ext cx="110015" cy="104369"/>
            </a:xfrm>
            <a:custGeom>
              <a:avLst/>
              <a:gdLst/>
              <a:ahLst/>
              <a:cxnLst/>
              <a:rect l="l" t="t" r="r" b="b"/>
              <a:pathLst>
                <a:path w="4072" h="3863" extrusionOk="0">
                  <a:moveTo>
                    <a:pt x="489" y="1"/>
                  </a:moveTo>
                  <a:cubicBezTo>
                    <a:pt x="186" y="1"/>
                    <a:pt x="0" y="187"/>
                    <a:pt x="0" y="373"/>
                  </a:cubicBezTo>
                  <a:lnTo>
                    <a:pt x="0" y="1746"/>
                  </a:lnTo>
                  <a:cubicBezTo>
                    <a:pt x="0" y="2909"/>
                    <a:pt x="861" y="3770"/>
                    <a:pt x="2024" y="3863"/>
                  </a:cubicBezTo>
                  <a:cubicBezTo>
                    <a:pt x="3094" y="3863"/>
                    <a:pt x="4071" y="3002"/>
                    <a:pt x="4071" y="1839"/>
                  </a:cubicBezTo>
                  <a:lnTo>
                    <a:pt x="4071" y="373"/>
                  </a:lnTo>
                  <a:cubicBezTo>
                    <a:pt x="4071" y="187"/>
                    <a:pt x="3885" y="1"/>
                    <a:pt x="36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8"/>
            <p:cNvSpPr/>
            <p:nvPr/>
          </p:nvSpPr>
          <p:spPr>
            <a:xfrm>
              <a:off x="6647814" y="4201899"/>
              <a:ext cx="148974" cy="21398"/>
            </a:xfrm>
            <a:custGeom>
              <a:avLst/>
              <a:gdLst/>
              <a:ahLst/>
              <a:cxnLst/>
              <a:rect l="l" t="t" r="r" b="b"/>
              <a:pathLst>
                <a:path w="5514" h="792" extrusionOk="0">
                  <a:moveTo>
                    <a:pt x="373" y="0"/>
                  </a:moveTo>
                  <a:cubicBezTo>
                    <a:pt x="186" y="0"/>
                    <a:pt x="0" y="210"/>
                    <a:pt x="0" y="396"/>
                  </a:cubicBezTo>
                  <a:cubicBezTo>
                    <a:pt x="0" y="698"/>
                    <a:pt x="186" y="791"/>
                    <a:pt x="373" y="791"/>
                  </a:cubicBezTo>
                  <a:lnTo>
                    <a:pt x="5025" y="791"/>
                  </a:lnTo>
                  <a:cubicBezTo>
                    <a:pt x="5328" y="791"/>
                    <a:pt x="5514" y="582"/>
                    <a:pt x="5514" y="303"/>
                  </a:cubicBezTo>
                  <a:cubicBezTo>
                    <a:pt x="5421" y="117"/>
                    <a:pt x="5235" y="0"/>
                    <a:pt x="5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8"/>
            <p:cNvSpPr/>
            <p:nvPr/>
          </p:nvSpPr>
          <p:spPr>
            <a:xfrm>
              <a:off x="6477469" y="4123332"/>
              <a:ext cx="78594" cy="81728"/>
            </a:xfrm>
            <a:custGeom>
              <a:avLst/>
              <a:gdLst/>
              <a:ahLst/>
              <a:cxnLst/>
              <a:rect l="l" t="t" r="r" b="b"/>
              <a:pathLst>
                <a:path w="2909" h="3025" extrusionOk="0">
                  <a:moveTo>
                    <a:pt x="1443" y="1"/>
                  </a:moveTo>
                  <a:cubicBezTo>
                    <a:pt x="676" y="1"/>
                    <a:pt x="1" y="698"/>
                    <a:pt x="1" y="1559"/>
                  </a:cubicBezTo>
                  <a:cubicBezTo>
                    <a:pt x="1" y="2327"/>
                    <a:pt x="676" y="3025"/>
                    <a:pt x="1443" y="3025"/>
                  </a:cubicBezTo>
                  <a:cubicBezTo>
                    <a:pt x="2234" y="3025"/>
                    <a:pt x="2909" y="2327"/>
                    <a:pt x="2909" y="1559"/>
                  </a:cubicBezTo>
                  <a:cubicBezTo>
                    <a:pt x="2909" y="698"/>
                    <a:pt x="2234" y="1"/>
                    <a:pt x="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9" name="Google Shape;3089;p38"/>
          <p:cNvGrpSpPr/>
          <p:nvPr/>
        </p:nvGrpSpPr>
        <p:grpSpPr>
          <a:xfrm>
            <a:off x="2495523" y="1194618"/>
            <a:ext cx="4152954" cy="1393331"/>
            <a:chOff x="2495523" y="1276918"/>
            <a:chExt cx="4152954" cy="1393331"/>
          </a:xfrm>
        </p:grpSpPr>
        <p:sp>
          <p:nvSpPr>
            <p:cNvPr id="3090" name="Google Shape;3090;p38"/>
            <p:cNvSpPr/>
            <p:nvPr/>
          </p:nvSpPr>
          <p:spPr>
            <a:xfrm>
              <a:off x="3981318" y="1586846"/>
              <a:ext cx="2160419" cy="857576"/>
            </a:xfrm>
            <a:custGeom>
              <a:avLst/>
              <a:gdLst/>
              <a:ahLst/>
              <a:cxnLst/>
              <a:rect l="l" t="t" r="r" b="b"/>
              <a:pathLst>
                <a:path w="20912" h="8301" extrusionOk="0">
                  <a:moveTo>
                    <a:pt x="8677" y="1"/>
                  </a:moveTo>
                  <a:lnTo>
                    <a:pt x="7291" y="542"/>
                  </a:lnTo>
                  <a:cubicBezTo>
                    <a:pt x="7277" y="549"/>
                    <a:pt x="7263" y="549"/>
                    <a:pt x="7247" y="549"/>
                  </a:cubicBezTo>
                  <a:lnTo>
                    <a:pt x="6381" y="572"/>
                  </a:lnTo>
                  <a:cubicBezTo>
                    <a:pt x="6344" y="572"/>
                    <a:pt x="6313" y="586"/>
                    <a:pt x="6285" y="609"/>
                  </a:cubicBezTo>
                  <a:lnTo>
                    <a:pt x="4631" y="2187"/>
                  </a:lnTo>
                  <a:cubicBezTo>
                    <a:pt x="4604" y="2210"/>
                    <a:pt x="4573" y="2219"/>
                    <a:pt x="4544" y="2219"/>
                  </a:cubicBezTo>
                  <a:cubicBezTo>
                    <a:pt x="4525" y="2219"/>
                    <a:pt x="4507" y="2215"/>
                    <a:pt x="4491" y="2210"/>
                  </a:cubicBezTo>
                  <a:cubicBezTo>
                    <a:pt x="4458" y="2195"/>
                    <a:pt x="4406" y="2185"/>
                    <a:pt x="4320" y="2185"/>
                  </a:cubicBezTo>
                  <a:cubicBezTo>
                    <a:pt x="4189" y="2185"/>
                    <a:pt x="3982" y="2209"/>
                    <a:pt x="3653" y="2276"/>
                  </a:cubicBezTo>
                  <a:cubicBezTo>
                    <a:pt x="3468" y="2313"/>
                    <a:pt x="3224" y="2416"/>
                    <a:pt x="2942" y="2549"/>
                  </a:cubicBezTo>
                  <a:cubicBezTo>
                    <a:pt x="2883" y="2549"/>
                    <a:pt x="2817" y="2587"/>
                    <a:pt x="2735" y="2661"/>
                  </a:cubicBezTo>
                  <a:cubicBezTo>
                    <a:pt x="1706" y="3202"/>
                    <a:pt x="356" y="4136"/>
                    <a:pt x="0" y="4381"/>
                  </a:cubicBezTo>
                  <a:lnTo>
                    <a:pt x="0" y="8301"/>
                  </a:lnTo>
                  <a:lnTo>
                    <a:pt x="20734" y="8301"/>
                  </a:lnTo>
                  <a:cubicBezTo>
                    <a:pt x="20844" y="8301"/>
                    <a:pt x="20912" y="8160"/>
                    <a:pt x="20851" y="8062"/>
                  </a:cubicBezTo>
                  <a:cubicBezTo>
                    <a:pt x="20659" y="7751"/>
                    <a:pt x="20437" y="7484"/>
                    <a:pt x="20185" y="7248"/>
                  </a:cubicBezTo>
                  <a:cubicBezTo>
                    <a:pt x="20177" y="7241"/>
                    <a:pt x="20170" y="7234"/>
                    <a:pt x="20163" y="7227"/>
                  </a:cubicBezTo>
                  <a:cubicBezTo>
                    <a:pt x="19800" y="6981"/>
                    <a:pt x="19429" y="6745"/>
                    <a:pt x="19066" y="6499"/>
                  </a:cubicBezTo>
                  <a:cubicBezTo>
                    <a:pt x="18895" y="6389"/>
                    <a:pt x="18717" y="6270"/>
                    <a:pt x="18556" y="6151"/>
                  </a:cubicBezTo>
                  <a:cubicBezTo>
                    <a:pt x="18518" y="6122"/>
                    <a:pt x="18488" y="6092"/>
                    <a:pt x="18458" y="6062"/>
                  </a:cubicBezTo>
                  <a:cubicBezTo>
                    <a:pt x="18221" y="6071"/>
                    <a:pt x="17962" y="6092"/>
                    <a:pt x="17800" y="6181"/>
                  </a:cubicBezTo>
                  <a:cubicBezTo>
                    <a:pt x="17784" y="6188"/>
                    <a:pt x="17770" y="6188"/>
                    <a:pt x="17762" y="6195"/>
                  </a:cubicBezTo>
                  <a:cubicBezTo>
                    <a:pt x="17743" y="6208"/>
                    <a:pt x="17721" y="6214"/>
                    <a:pt x="17696" y="6214"/>
                  </a:cubicBezTo>
                  <a:cubicBezTo>
                    <a:pt x="17500" y="6214"/>
                    <a:pt x="17135" y="5846"/>
                    <a:pt x="16747" y="5477"/>
                  </a:cubicBezTo>
                  <a:cubicBezTo>
                    <a:pt x="16352" y="5104"/>
                    <a:pt x="15934" y="4737"/>
                    <a:pt x="15639" y="4737"/>
                  </a:cubicBezTo>
                  <a:cubicBezTo>
                    <a:pt x="15635" y="4737"/>
                    <a:pt x="15632" y="4737"/>
                    <a:pt x="15628" y="4737"/>
                  </a:cubicBezTo>
                  <a:cubicBezTo>
                    <a:pt x="15516" y="4737"/>
                    <a:pt x="15324" y="4639"/>
                    <a:pt x="15072" y="4484"/>
                  </a:cubicBezTo>
                  <a:cubicBezTo>
                    <a:pt x="15065" y="4484"/>
                    <a:pt x="15065" y="4477"/>
                    <a:pt x="15058" y="4477"/>
                  </a:cubicBezTo>
                  <a:lnTo>
                    <a:pt x="11101" y="1386"/>
                  </a:lnTo>
                  <a:cubicBezTo>
                    <a:pt x="10855" y="1194"/>
                    <a:pt x="10677" y="1061"/>
                    <a:pt x="10605" y="1024"/>
                  </a:cubicBezTo>
                  <a:cubicBezTo>
                    <a:pt x="10249" y="853"/>
                    <a:pt x="9264" y="254"/>
                    <a:pt x="8908" y="38"/>
                  </a:cubicBezTo>
                  <a:cubicBezTo>
                    <a:pt x="8833" y="38"/>
                    <a:pt x="8751" y="31"/>
                    <a:pt x="867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8"/>
            <p:cNvSpPr/>
            <p:nvPr/>
          </p:nvSpPr>
          <p:spPr>
            <a:xfrm>
              <a:off x="4921434" y="1957415"/>
              <a:ext cx="680606" cy="480805"/>
            </a:xfrm>
            <a:custGeom>
              <a:avLst/>
              <a:gdLst/>
              <a:ahLst/>
              <a:cxnLst/>
              <a:rect l="l" t="t" r="r" b="b"/>
              <a:pathLst>
                <a:path w="6588" h="4654" extrusionOk="0">
                  <a:moveTo>
                    <a:pt x="1905" y="1"/>
                  </a:moveTo>
                  <a:cubicBezTo>
                    <a:pt x="1905" y="1"/>
                    <a:pt x="2220" y="1206"/>
                    <a:pt x="2111" y="1206"/>
                  </a:cubicBezTo>
                  <a:cubicBezTo>
                    <a:pt x="2107" y="1206"/>
                    <a:pt x="2102" y="1205"/>
                    <a:pt x="2097" y="1201"/>
                  </a:cubicBezTo>
                  <a:cubicBezTo>
                    <a:pt x="1956" y="1096"/>
                    <a:pt x="1659" y="1150"/>
                    <a:pt x="1104" y="1000"/>
                  </a:cubicBezTo>
                  <a:cubicBezTo>
                    <a:pt x="763" y="910"/>
                    <a:pt x="426" y="750"/>
                    <a:pt x="318" y="750"/>
                  </a:cubicBezTo>
                  <a:cubicBezTo>
                    <a:pt x="249" y="750"/>
                    <a:pt x="272" y="814"/>
                    <a:pt x="445" y="1000"/>
                  </a:cubicBezTo>
                  <a:cubicBezTo>
                    <a:pt x="882" y="1482"/>
                    <a:pt x="0" y="2372"/>
                    <a:pt x="0" y="2372"/>
                  </a:cubicBezTo>
                  <a:lnTo>
                    <a:pt x="882" y="4543"/>
                  </a:lnTo>
                  <a:lnTo>
                    <a:pt x="6587" y="4653"/>
                  </a:lnTo>
                  <a:lnTo>
                    <a:pt x="6587" y="4269"/>
                  </a:lnTo>
                  <a:cubicBezTo>
                    <a:pt x="6587" y="4269"/>
                    <a:pt x="5609" y="3394"/>
                    <a:pt x="5565" y="2987"/>
                  </a:cubicBezTo>
                  <a:cubicBezTo>
                    <a:pt x="5513" y="2580"/>
                    <a:pt x="4053" y="1201"/>
                    <a:pt x="4053" y="1201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4113761" y="1276918"/>
              <a:ext cx="365304" cy="365201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1764" y="1"/>
                  </a:moveTo>
                  <a:cubicBezTo>
                    <a:pt x="793" y="1"/>
                    <a:pt x="0" y="792"/>
                    <a:pt x="0" y="1770"/>
                  </a:cubicBezTo>
                  <a:cubicBezTo>
                    <a:pt x="0" y="2741"/>
                    <a:pt x="793" y="3535"/>
                    <a:pt x="1764" y="3535"/>
                  </a:cubicBezTo>
                  <a:cubicBezTo>
                    <a:pt x="2743" y="3535"/>
                    <a:pt x="3536" y="2741"/>
                    <a:pt x="3536" y="1770"/>
                  </a:cubicBezTo>
                  <a:cubicBezTo>
                    <a:pt x="3536" y="792"/>
                    <a:pt x="2743" y="1"/>
                    <a:pt x="1764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4021919" y="1990371"/>
              <a:ext cx="693623" cy="427187"/>
            </a:xfrm>
            <a:custGeom>
              <a:avLst/>
              <a:gdLst/>
              <a:ahLst/>
              <a:cxnLst/>
              <a:rect l="l" t="t" r="r" b="b"/>
              <a:pathLst>
                <a:path w="6714" h="4135" extrusionOk="0">
                  <a:moveTo>
                    <a:pt x="793" y="0"/>
                  </a:moveTo>
                  <a:cubicBezTo>
                    <a:pt x="793" y="0"/>
                    <a:pt x="0" y="852"/>
                    <a:pt x="201" y="1053"/>
                  </a:cubicBezTo>
                  <a:cubicBezTo>
                    <a:pt x="393" y="1245"/>
                    <a:pt x="985" y="2172"/>
                    <a:pt x="1512" y="2209"/>
                  </a:cubicBezTo>
                  <a:cubicBezTo>
                    <a:pt x="2038" y="2253"/>
                    <a:pt x="2371" y="2698"/>
                    <a:pt x="2371" y="3054"/>
                  </a:cubicBezTo>
                  <a:cubicBezTo>
                    <a:pt x="2371" y="3417"/>
                    <a:pt x="3683" y="4023"/>
                    <a:pt x="3683" y="4023"/>
                  </a:cubicBezTo>
                  <a:lnTo>
                    <a:pt x="6713" y="4135"/>
                  </a:lnTo>
                  <a:cubicBezTo>
                    <a:pt x="6713" y="4135"/>
                    <a:pt x="5595" y="2956"/>
                    <a:pt x="4668" y="2209"/>
                  </a:cubicBezTo>
                  <a:cubicBezTo>
                    <a:pt x="3749" y="1467"/>
                    <a:pt x="2104" y="15"/>
                    <a:pt x="2104" y="15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8"/>
            <p:cNvSpPr/>
            <p:nvPr/>
          </p:nvSpPr>
          <p:spPr>
            <a:xfrm>
              <a:off x="4824219" y="2203808"/>
              <a:ext cx="577193" cy="213748"/>
            </a:xfrm>
            <a:custGeom>
              <a:avLst/>
              <a:gdLst/>
              <a:ahLst/>
              <a:cxnLst/>
              <a:rect l="l" t="t" r="r" b="b"/>
              <a:pathLst>
                <a:path w="5587" h="2069" extrusionOk="0">
                  <a:moveTo>
                    <a:pt x="1519" y="1"/>
                  </a:moveTo>
                  <a:cubicBezTo>
                    <a:pt x="1519" y="1"/>
                    <a:pt x="918" y="276"/>
                    <a:pt x="918" y="950"/>
                  </a:cubicBezTo>
                  <a:cubicBezTo>
                    <a:pt x="918" y="1617"/>
                    <a:pt x="0" y="1913"/>
                    <a:pt x="0" y="1913"/>
                  </a:cubicBezTo>
                  <a:lnTo>
                    <a:pt x="5586" y="2069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8"/>
            <p:cNvSpPr/>
            <p:nvPr/>
          </p:nvSpPr>
          <p:spPr>
            <a:xfrm>
              <a:off x="3107838" y="1845635"/>
              <a:ext cx="2536984" cy="597132"/>
            </a:xfrm>
            <a:custGeom>
              <a:avLst/>
              <a:gdLst/>
              <a:ahLst/>
              <a:cxnLst/>
              <a:rect l="l" t="t" r="r" b="b"/>
              <a:pathLst>
                <a:path w="24557" h="5780" extrusionOk="0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5618772" y="2442658"/>
              <a:ext cx="26034" cy="103"/>
            </a:xfrm>
            <a:custGeom>
              <a:avLst/>
              <a:gdLst/>
              <a:ahLst/>
              <a:cxnLst/>
              <a:rect l="l" t="t" r="r" b="b"/>
              <a:pathLst>
                <a:path w="252" h="1" extrusionOk="0">
                  <a:moveTo>
                    <a:pt x="25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3107838" y="1867846"/>
              <a:ext cx="2511053" cy="574920"/>
            </a:xfrm>
            <a:custGeom>
              <a:avLst/>
              <a:gdLst/>
              <a:ahLst/>
              <a:cxnLst/>
              <a:rect l="l" t="t" r="r" b="b"/>
              <a:pathLst>
                <a:path w="24306" h="5565" extrusionOk="0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3247099" y="2437390"/>
              <a:ext cx="3193209" cy="116534"/>
            </a:xfrm>
            <a:custGeom>
              <a:avLst/>
              <a:gdLst/>
              <a:ahLst/>
              <a:cxnLst/>
              <a:rect l="l" t="t" r="r" b="b"/>
              <a:pathLst>
                <a:path w="30909" h="1128" extrusionOk="0">
                  <a:moveTo>
                    <a:pt x="1" y="0"/>
                  </a:moveTo>
                  <a:lnTo>
                    <a:pt x="1" y="1128"/>
                  </a:lnTo>
                  <a:lnTo>
                    <a:pt x="30345" y="1128"/>
                  </a:lnTo>
                  <a:cubicBezTo>
                    <a:pt x="30656" y="1128"/>
                    <a:pt x="30909" y="875"/>
                    <a:pt x="30909" y="564"/>
                  </a:cubicBezTo>
                  <a:cubicBezTo>
                    <a:pt x="30909" y="253"/>
                    <a:pt x="30656" y="0"/>
                    <a:pt x="3034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3247099" y="2553819"/>
              <a:ext cx="3401378" cy="116430"/>
            </a:xfrm>
            <a:custGeom>
              <a:avLst/>
              <a:gdLst/>
              <a:ahLst/>
              <a:cxnLst/>
              <a:rect l="l" t="t" r="r" b="b"/>
              <a:pathLst>
                <a:path w="32924" h="1127" extrusionOk="0">
                  <a:moveTo>
                    <a:pt x="1" y="1"/>
                  </a:moveTo>
                  <a:lnTo>
                    <a:pt x="1" y="1126"/>
                  </a:lnTo>
                  <a:lnTo>
                    <a:pt x="32360" y="1126"/>
                  </a:lnTo>
                  <a:cubicBezTo>
                    <a:pt x="32671" y="1126"/>
                    <a:pt x="32924" y="874"/>
                    <a:pt x="32924" y="563"/>
                  </a:cubicBezTo>
                  <a:cubicBezTo>
                    <a:pt x="32924" y="251"/>
                    <a:pt x="32671" y="1"/>
                    <a:pt x="3236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2703691" y="2435840"/>
              <a:ext cx="1835096" cy="116430"/>
            </a:xfrm>
            <a:custGeom>
              <a:avLst/>
              <a:gdLst/>
              <a:ahLst/>
              <a:cxnLst/>
              <a:rect l="l" t="t" r="r" b="b"/>
              <a:pathLst>
                <a:path w="17763" h="1127" extrusionOk="0">
                  <a:moveTo>
                    <a:pt x="564" y="1"/>
                  </a:moveTo>
                  <a:cubicBezTo>
                    <a:pt x="253" y="1"/>
                    <a:pt x="0" y="253"/>
                    <a:pt x="0" y="565"/>
                  </a:cubicBezTo>
                  <a:cubicBezTo>
                    <a:pt x="0" y="867"/>
                    <a:pt x="253" y="1127"/>
                    <a:pt x="564" y="1127"/>
                  </a:cubicBezTo>
                  <a:lnTo>
                    <a:pt x="17763" y="1127"/>
                  </a:lnTo>
                  <a:lnTo>
                    <a:pt x="17763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2495523" y="2551443"/>
              <a:ext cx="2043265" cy="116430"/>
            </a:xfrm>
            <a:custGeom>
              <a:avLst/>
              <a:gdLst/>
              <a:ahLst/>
              <a:cxnLst/>
              <a:rect l="l" t="t" r="r" b="b"/>
              <a:pathLst>
                <a:path w="19778" h="1127" extrusionOk="0">
                  <a:moveTo>
                    <a:pt x="562" y="0"/>
                  </a:moveTo>
                  <a:cubicBezTo>
                    <a:pt x="260" y="0"/>
                    <a:pt x="0" y="260"/>
                    <a:pt x="0" y="564"/>
                  </a:cubicBezTo>
                  <a:cubicBezTo>
                    <a:pt x="0" y="875"/>
                    <a:pt x="260" y="1126"/>
                    <a:pt x="562" y="1126"/>
                  </a:cubicBezTo>
                  <a:lnTo>
                    <a:pt x="19778" y="1126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3866438" y="2026323"/>
              <a:ext cx="6405" cy="153932"/>
            </a:xfrm>
            <a:custGeom>
              <a:avLst/>
              <a:gdLst/>
              <a:ahLst/>
              <a:cxnLst/>
              <a:rect l="l" t="t" r="r" b="b"/>
              <a:pathLst>
                <a:path w="62" h="1490" extrusionOk="0">
                  <a:moveTo>
                    <a:pt x="1" y="1"/>
                  </a:moveTo>
                  <a:lnTo>
                    <a:pt x="38" y="1489"/>
                  </a:lnTo>
                  <a:lnTo>
                    <a:pt x="61" y="148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3868814" y="2030971"/>
              <a:ext cx="68288" cy="36778"/>
            </a:xfrm>
            <a:custGeom>
              <a:avLst/>
              <a:gdLst/>
              <a:ahLst/>
              <a:cxnLst/>
              <a:rect l="l" t="t" r="r" b="b"/>
              <a:pathLst>
                <a:path w="661" h="356" extrusionOk="0">
                  <a:moveTo>
                    <a:pt x="630" y="0"/>
                  </a:moveTo>
                  <a:lnTo>
                    <a:pt x="630" y="267"/>
                  </a:lnTo>
                  <a:cubicBezTo>
                    <a:pt x="630" y="304"/>
                    <a:pt x="579" y="326"/>
                    <a:pt x="527" y="326"/>
                  </a:cubicBezTo>
                  <a:lnTo>
                    <a:pt x="1" y="326"/>
                  </a:lnTo>
                  <a:lnTo>
                    <a:pt x="1" y="356"/>
                  </a:lnTo>
                  <a:lnTo>
                    <a:pt x="527" y="356"/>
                  </a:lnTo>
                  <a:cubicBezTo>
                    <a:pt x="600" y="356"/>
                    <a:pt x="661" y="319"/>
                    <a:pt x="661" y="26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3867161" y="2076841"/>
              <a:ext cx="39258" cy="44423"/>
            </a:xfrm>
            <a:custGeom>
              <a:avLst/>
              <a:gdLst/>
              <a:ahLst/>
              <a:cxnLst/>
              <a:rect l="l" t="t" r="r" b="b"/>
              <a:pathLst>
                <a:path w="380" h="430" extrusionOk="0">
                  <a:moveTo>
                    <a:pt x="356" y="1"/>
                  </a:moveTo>
                  <a:lnTo>
                    <a:pt x="342" y="252"/>
                  </a:lnTo>
                  <a:cubicBezTo>
                    <a:pt x="335" y="341"/>
                    <a:pt x="268" y="401"/>
                    <a:pt x="187" y="401"/>
                  </a:cubicBezTo>
                  <a:lnTo>
                    <a:pt x="179" y="401"/>
                  </a:lnTo>
                  <a:cubicBezTo>
                    <a:pt x="134" y="401"/>
                    <a:pt x="99" y="378"/>
                    <a:pt x="75" y="349"/>
                  </a:cubicBezTo>
                  <a:cubicBezTo>
                    <a:pt x="45" y="319"/>
                    <a:pt x="31" y="282"/>
                    <a:pt x="31" y="237"/>
                  </a:cubicBezTo>
                  <a:lnTo>
                    <a:pt x="10" y="237"/>
                  </a:lnTo>
                  <a:cubicBezTo>
                    <a:pt x="1" y="289"/>
                    <a:pt x="17" y="333"/>
                    <a:pt x="54" y="371"/>
                  </a:cubicBezTo>
                  <a:cubicBezTo>
                    <a:pt x="83" y="408"/>
                    <a:pt x="127" y="422"/>
                    <a:pt x="179" y="429"/>
                  </a:cubicBezTo>
                  <a:lnTo>
                    <a:pt x="187" y="429"/>
                  </a:lnTo>
                  <a:cubicBezTo>
                    <a:pt x="284" y="429"/>
                    <a:pt x="365" y="357"/>
                    <a:pt x="365" y="261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3808378" y="2037790"/>
              <a:ext cx="58887" cy="58267"/>
            </a:xfrm>
            <a:custGeom>
              <a:avLst/>
              <a:gdLst/>
              <a:ahLst/>
              <a:cxnLst/>
              <a:rect l="l" t="t" r="r" b="b"/>
              <a:pathLst>
                <a:path w="570" h="564" extrusionOk="0">
                  <a:moveTo>
                    <a:pt x="1" y="0"/>
                  </a:moveTo>
                  <a:lnTo>
                    <a:pt x="1" y="342"/>
                  </a:lnTo>
                  <a:cubicBezTo>
                    <a:pt x="1" y="461"/>
                    <a:pt x="104" y="564"/>
                    <a:pt x="230" y="564"/>
                  </a:cubicBezTo>
                  <a:lnTo>
                    <a:pt x="570" y="564"/>
                  </a:lnTo>
                  <a:lnTo>
                    <a:pt x="570" y="534"/>
                  </a:lnTo>
                  <a:lnTo>
                    <a:pt x="230" y="534"/>
                  </a:lnTo>
                  <a:cubicBezTo>
                    <a:pt x="118" y="534"/>
                    <a:pt x="29" y="445"/>
                    <a:pt x="29" y="34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3874910" y="2038513"/>
              <a:ext cx="58370" cy="43803"/>
            </a:xfrm>
            <a:custGeom>
              <a:avLst/>
              <a:gdLst/>
              <a:ahLst/>
              <a:cxnLst/>
              <a:rect l="l" t="t" r="r" b="b"/>
              <a:pathLst>
                <a:path w="565" h="424" extrusionOk="0">
                  <a:moveTo>
                    <a:pt x="281" y="0"/>
                  </a:moveTo>
                  <a:cubicBezTo>
                    <a:pt x="127" y="0"/>
                    <a:pt x="0" y="98"/>
                    <a:pt x="0" y="215"/>
                  </a:cubicBezTo>
                  <a:cubicBezTo>
                    <a:pt x="0" y="327"/>
                    <a:pt x="127" y="423"/>
                    <a:pt x="281" y="423"/>
                  </a:cubicBezTo>
                  <a:cubicBezTo>
                    <a:pt x="438" y="423"/>
                    <a:pt x="564" y="327"/>
                    <a:pt x="564" y="215"/>
                  </a:cubicBezTo>
                  <a:cubicBezTo>
                    <a:pt x="564" y="98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3802180" y="1927559"/>
              <a:ext cx="123352" cy="104240"/>
            </a:xfrm>
            <a:custGeom>
              <a:avLst/>
              <a:gdLst/>
              <a:ahLst/>
              <a:cxnLst/>
              <a:rect l="l" t="t" r="r" b="b"/>
              <a:pathLst>
                <a:path w="1194" h="1009" extrusionOk="0">
                  <a:moveTo>
                    <a:pt x="594" y="0"/>
                  </a:moveTo>
                  <a:cubicBezTo>
                    <a:pt x="267" y="0"/>
                    <a:pt x="0" y="222"/>
                    <a:pt x="0" y="505"/>
                  </a:cubicBezTo>
                  <a:cubicBezTo>
                    <a:pt x="0" y="779"/>
                    <a:pt x="267" y="1008"/>
                    <a:pt x="594" y="1008"/>
                  </a:cubicBezTo>
                  <a:cubicBezTo>
                    <a:pt x="927" y="1008"/>
                    <a:pt x="1193" y="779"/>
                    <a:pt x="1193" y="505"/>
                  </a:cubicBezTo>
                  <a:cubicBezTo>
                    <a:pt x="1193" y="222"/>
                    <a:pt x="927" y="0"/>
                    <a:pt x="59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3745566" y="1984999"/>
              <a:ext cx="132547" cy="60540"/>
            </a:xfrm>
            <a:custGeom>
              <a:avLst/>
              <a:gdLst/>
              <a:ahLst/>
              <a:cxnLst/>
              <a:rect l="l" t="t" r="r" b="b"/>
              <a:pathLst>
                <a:path w="1283" h="586" extrusionOk="0">
                  <a:moveTo>
                    <a:pt x="297" y="1"/>
                  </a:moveTo>
                  <a:cubicBezTo>
                    <a:pt x="134" y="1"/>
                    <a:pt x="0" y="127"/>
                    <a:pt x="0" y="289"/>
                  </a:cubicBezTo>
                  <a:cubicBezTo>
                    <a:pt x="0" y="452"/>
                    <a:pt x="134" y="586"/>
                    <a:pt x="297" y="586"/>
                  </a:cubicBezTo>
                  <a:lnTo>
                    <a:pt x="993" y="586"/>
                  </a:lnTo>
                  <a:cubicBezTo>
                    <a:pt x="1149" y="586"/>
                    <a:pt x="1283" y="452"/>
                    <a:pt x="1283" y="289"/>
                  </a:cubicBezTo>
                  <a:cubicBezTo>
                    <a:pt x="1283" y="127"/>
                    <a:pt x="1149" y="1"/>
                    <a:pt x="99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3897121" y="1987995"/>
              <a:ext cx="77482" cy="46903"/>
            </a:xfrm>
            <a:custGeom>
              <a:avLst/>
              <a:gdLst/>
              <a:ahLst/>
              <a:cxnLst/>
              <a:rect l="l" t="t" r="r" b="b"/>
              <a:pathLst>
                <a:path w="750" h="454" extrusionOk="0">
                  <a:moveTo>
                    <a:pt x="223" y="0"/>
                  </a:moveTo>
                  <a:cubicBezTo>
                    <a:pt x="104" y="0"/>
                    <a:pt x="1" y="105"/>
                    <a:pt x="1" y="231"/>
                  </a:cubicBezTo>
                  <a:cubicBezTo>
                    <a:pt x="1" y="356"/>
                    <a:pt x="104" y="454"/>
                    <a:pt x="223" y="454"/>
                  </a:cubicBezTo>
                  <a:lnTo>
                    <a:pt x="527" y="454"/>
                  </a:lnTo>
                  <a:cubicBezTo>
                    <a:pt x="644" y="454"/>
                    <a:pt x="749" y="356"/>
                    <a:pt x="749" y="231"/>
                  </a:cubicBezTo>
                  <a:cubicBezTo>
                    <a:pt x="749" y="105"/>
                    <a:pt x="644" y="0"/>
                    <a:pt x="5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3569527" y="2155666"/>
              <a:ext cx="77276" cy="141018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3646699" y="2175501"/>
              <a:ext cx="94322" cy="102793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3643807" y="2182526"/>
              <a:ext cx="5372" cy="179243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>
              <a:off x="3556510" y="2023946"/>
              <a:ext cx="186061" cy="158684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>
              <a:off x="3508885" y="2089031"/>
              <a:ext cx="129654" cy="109612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3693602" y="2121160"/>
              <a:ext cx="87297" cy="74487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5232291" y="2239862"/>
              <a:ext cx="73557" cy="134923"/>
            </a:xfrm>
            <a:custGeom>
              <a:avLst/>
              <a:gdLst/>
              <a:ahLst/>
              <a:cxnLst/>
              <a:rect l="l" t="t" r="r" b="b"/>
              <a:pathLst>
                <a:path w="712" h="1306" extrusionOk="0">
                  <a:moveTo>
                    <a:pt x="658" y="0"/>
                  </a:moveTo>
                  <a:lnTo>
                    <a:pt x="658" y="934"/>
                  </a:lnTo>
                  <a:cubicBezTo>
                    <a:pt x="658" y="1112"/>
                    <a:pt x="518" y="1252"/>
                    <a:pt x="340" y="1252"/>
                  </a:cubicBezTo>
                  <a:lnTo>
                    <a:pt x="0" y="1252"/>
                  </a:lnTo>
                  <a:lnTo>
                    <a:pt x="0" y="1306"/>
                  </a:lnTo>
                  <a:lnTo>
                    <a:pt x="340" y="1306"/>
                  </a:lnTo>
                  <a:cubicBezTo>
                    <a:pt x="548" y="1306"/>
                    <a:pt x="711" y="1135"/>
                    <a:pt x="711" y="934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5141069" y="2258252"/>
              <a:ext cx="91326" cy="98868"/>
            </a:xfrm>
            <a:custGeom>
              <a:avLst/>
              <a:gdLst/>
              <a:ahLst/>
              <a:cxnLst/>
              <a:rect l="l" t="t" r="r" b="b"/>
              <a:pathLst>
                <a:path w="884" h="957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712"/>
                    <a:pt x="252" y="957"/>
                    <a:pt x="556" y="957"/>
                  </a:cubicBezTo>
                  <a:lnTo>
                    <a:pt x="883" y="957"/>
                  </a:lnTo>
                  <a:lnTo>
                    <a:pt x="883" y="905"/>
                  </a:lnTo>
                  <a:lnTo>
                    <a:pt x="556" y="905"/>
                  </a:lnTo>
                  <a:cubicBezTo>
                    <a:pt x="282" y="905"/>
                    <a:pt x="60" y="683"/>
                    <a:pt x="60" y="407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5229089" y="2265173"/>
              <a:ext cx="5475" cy="172321"/>
            </a:xfrm>
            <a:custGeom>
              <a:avLst/>
              <a:gdLst/>
              <a:ahLst/>
              <a:cxnLst/>
              <a:rect l="l" t="t" r="r" b="b"/>
              <a:pathLst>
                <a:path w="53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52" y="1667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5139416" y="2113619"/>
              <a:ext cx="178520" cy="151659"/>
            </a:xfrm>
            <a:custGeom>
              <a:avLst/>
              <a:gdLst/>
              <a:ahLst/>
              <a:cxnLst/>
              <a:rect l="l" t="t" r="r" b="b"/>
              <a:pathLst>
                <a:path w="1728" h="1468" extrusionOk="0">
                  <a:moveTo>
                    <a:pt x="869" y="1"/>
                  </a:moveTo>
                  <a:cubicBezTo>
                    <a:pt x="387" y="1"/>
                    <a:pt x="1" y="326"/>
                    <a:pt x="1" y="733"/>
                  </a:cubicBezTo>
                  <a:cubicBezTo>
                    <a:pt x="1" y="1133"/>
                    <a:pt x="387" y="1468"/>
                    <a:pt x="869" y="1468"/>
                  </a:cubicBezTo>
                  <a:cubicBezTo>
                    <a:pt x="1344" y="1468"/>
                    <a:pt x="1728" y="1133"/>
                    <a:pt x="1728" y="733"/>
                  </a:cubicBezTo>
                  <a:cubicBezTo>
                    <a:pt x="1728" y="326"/>
                    <a:pt x="1344" y="1"/>
                    <a:pt x="8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5239730" y="2175501"/>
              <a:ext cx="124179" cy="105066"/>
            </a:xfrm>
            <a:custGeom>
              <a:avLst/>
              <a:gdLst/>
              <a:ahLst/>
              <a:cxnLst/>
              <a:rect l="l" t="t" r="r" b="b"/>
              <a:pathLst>
                <a:path w="1202" h="1017" extrusionOk="0">
                  <a:moveTo>
                    <a:pt x="602" y="1"/>
                  </a:moveTo>
                  <a:cubicBezTo>
                    <a:pt x="268" y="1"/>
                    <a:pt x="1" y="230"/>
                    <a:pt x="1" y="513"/>
                  </a:cubicBezTo>
                  <a:cubicBezTo>
                    <a:pt x="1" y="787"/>
                    <a:pt x="268" y="1016"/>
                    <a:pt x="602" y="1016"/>
                  </a:cubicBezTo>
                  <a:cubicBezTo>
                    <a:pt x="927" y="1016"/>
                    <a:pt x="1201" y="787"/>
                    <a:pt x="1201" y="513"/>
                  </a:cubicBezTo>
                  <a:cubicBezTo>
                    <a:pt x="1201" y="230"/>
                    <a:pt x="927" y="1"/>
                    <a:pt x="60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5102741" y="2206907"/>
              <a:ext cx="84404" cy="71387"/>
            </a:xfrm>
            <a:custGeom>
              <a:avLst/>
              <a:gdLst/>
              <a:ahLst/>
              <a:cxnLst/>
              <a:rect l="l" t="t" r="r" b="b"/>
              <a:pathLst>
                <a:path w="817" h="691" extrusionOk="0">
                  <a:moveTo>
                    <a:pt x="409" y="1"/>
                  </a:moveTo>
                  <a:cubicBezTo>
                    <a:pt x="187" y="1"/>
                    <a:pt x="0" y="157"/>
                    <a:pt x="0" y="342"/>
                  </a:cubicBezTo>
                  <a:cubicBezTo>
                    <a:pt x="0" y="535"/>
                    <a:pt x="187" y="691"/>
                    <a:pt x="409" y="691"/>
                  </a:cubicBezTo>
                  <a:cubicBezTo>
                    <a:pt x="632" y="691"/>
                    <a:pt x="817" y="535"/>
                    <a:pt x="817" y="342"/>
                  </a:cubicBezTo>
                  <a:cubicBezTo>
                    <a:pt x="817" y="157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3344519" y="2333357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1"/>
                  </a:moveTo>
                  <a:lnTo>
                    <a:pt x="0" y="1"/>
                  </a:lnTo>
                  <a:cubicBezTo>
                    <a:pt x="223" y="251"/>
                    <a:pt x="340" y="593"/>
                    <a:pt x="319" y="925"/>
                  </a:cubicBezTo>
                  <a:cubicBezTo>
                    <a:pt x="363" y="934"/>
                    <a:pt x="415" y="941"/>
                    <a:pt x="459" y="948"/>
                  </a:cubicBezTo>
                  <a:cubicBezTo>
                    <a:pt x="481" y="952"/>
                    <a:pt x="504" y="955"/>
                    <a:pt x="524" y="955"/>
                  </a:cubicBezTo>
                  <a:cubicBezTo>
                    <a:pt x="544" y="955"/>
                    <a:pt x="563" y="952"/>
                    <a:pt x="578" y="941"/>
                  </a:cubicBezTo>
                  <a:lnTo>
                    <a:pt x="562" y="934"/>
                  </a:lnTo>
                  <a:cubicBezTo>
                    <a:pt x="518" y="562"/>
                    <a:pt x="312" y="214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3352784" y="2346168"/>
              <a:ext cx="70664" cy="85954"/>
            </a:xfrm>
            <a:custGeom>
              <a:avLst/>
              <a:gdLst/>
              <a:ahLst/>
              <a:cxnLst/>
              <a:rect l="l" t="t" r="r" b="b"/>
              <a:pathLst>
                <a:path w="684" h="832" extrusionOk="0">
                  <a:moveTo>
                    <a:pt x="683" y="1"/>
                  </a:moveTo>
                  <a:lnTo>
                    <a:pt x="683" y="1"/>
                  </a:lnTo>
                  <a:cubicBezTo>
                    <a:pt x="356" y="157"/>
                    <a:pt x="112" y="454"/>
                    <a:pt x="16" y="794"/>
                  </a:cubicBezTo>
                  <a:lnTo>
                    <a:pt x="0" y="801"/>
                  </a:lnTo>
                  <a:cubicBezTo>
                    <a:pt x="23" y="831"/>
                    <a:pt x="68" y="831"/>
                    <a:pt x="112" y="831"/>
                  </a:cubicBezTo>
                  <a:cubicBezTo>
                    <a:pt x="157" y="831"/>
                    <a:pt x="201" y="831"/>
                    <a:pt x="246" y="824"/>
                  </a:cubicBezTo>
                  <a:cubicBezTo>
                    <a:pt x="276" y="513"/>
                    <a:pt x="438" y="209"/>
                    <a:pt x="68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3384190" y="2340176"/>
              <a:ext cx="55168" cy="91946"/>
            </a:xfrm>
            <a:custGeom>
              <a:avLst/>
              <a:gdLst/>
              <a:ahLst/>
              <a:cxnLst/>
              <a:rect l="l" t="t" r="r" b="b"/>
              <a:pathLst>
                <a:path w="534" h="89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246" y="201"/>
                    <a:pt x="52" y="520"/>
                    <a:pt x="8" y="868"/>
                  </a:cubicBezTo>
                  <a:lnTo>
                    <a:pt x="0" y="875"/>
                  </a:lnTo>
                  <a:cubicBezTo>
                    <a:pt x="12" y="886"/>
                    <a:pt x="29" y="889"/>
                    <a:pt x="48" y="889"/>
                  </a:cubicBezTo>
                  <a:cubicBezTo>
                    <a:pt x="68" y="889"/>
                    <a:pt x="90" y="886"/>
                    <a:pt x="112" y="882"/>
                  </a:cubicBezTo>
                  <a:cubicBezTo>
                    <a:pt x="157" y="875"/>
                    <a:pt x="194" y="868"/>
                    <a:pt x="239" y="859"/>
                  </a:cubicBezTo>
                  <a:cubicBezTo>
                    <a:pt x="223" y="548"/>
                    <a:pt x="328" y="237"/>
                    <a:pt x="5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3391215" y="2346168"/>
              <a:ext cx="70457" cy="85954"/>
            </a:xfrm>
            <a:custGeom>
              <a:avLst/>
              <a:gdLst/>
              <a:ahLst/>
              <a:cxnLst/>
              <a:rect l="l" t="t" r="r" b="b"/>
              <a:pathLst>
                <a:path w="682" h="832" extrusionOk="0">
                  <a:moveTo>
                    <a:pt x="681" y="1"/>
                  </a:moveTo>
                  <a:lnTo>
                    <a:pt x="681" y="1"/>
                  </a:lnTo>
                  <a:cubicBezTo>
                    <a:pt x="363" y="157"/>
                    <a:pt x="110" y="454"/>
                    <a:pt x="14" y="794"/>
                  </a:cubicBezTo>
                  <a:lnTo>
                    <a:pt x="0" y="801"/>
                  </a:lnTo>
                  <a:cubicBezTo>
                    <a:pt x="21" y="831"/>
                    <a:pt x="66" y="831"/>
                    <a:pt x="110" y="831"/>
                  </a:cubicBezTo>
                  <a:cubicBezTo>
                    <a:pt x="155" y="831"/>
                    <a:pt x="199" y="831"/>
                    <a:pt x="244" y="824"/>
                  </a:cubicBezTo>
                  <a:cubicBezTo>
                    <a:pt x="281" y="513"/>
                    <a:pt x="437" y="209"/>
                    <a:pt x="68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3341420" y="2350817"/>
              <a:ext cx="49795" cy="81408"/>
            </a:xfrm>
            <a:custGeom>
              <a:avLst/>
              <a:gdLst/>
              <a:ahLst/>
              <a:cxnLst/>
              <a:rect l="l" t="t" r="r" b="b"/>
              <a:pathLst>
                <a:path w="482" h="788" extrusionOk="0">
                  <a:moveTo>
                    <a:pt x="0" y="0"/>
                  </a:moveTo>
                  <a:lnTo>
                    <a:pt x="0" y="0"/>
                  </a:lnTo>
                  <a:cubicBezTo>
                    <a:pt x="171" y="201"/>
                    <a:pt x="281" y="482"/>
                    <a:pt x="297" y="772"/>
                  </a:cubicBezTo>
                  <a:cubicBezTo>
                    <a:pt x="333" y="772"/>
                    <a:pt x="363" y="779"/>
                    <a:pt x="400" y="786"/>
                  </a:cubicBezTo>
                  <a:cubicBezTo>
                    <a:pt x="410" y="786"/>
                    <a:pt x="420" y="787"/>
                    <a:pt x="430" y="787"/>
                  </a:cubicBezTo>
                  <a:cubicBezTo>
                    <a:pt x="449" y="787"/>
                    <a:pt x="467" y="784"/>
                    <a:pt x="482" y="765"/>
                  </a:cubicBezTo>
                  <a:lnTo>
                    <a:pt x="466" y="765"/>
                  </a:lnTo>
                  <a:cubicBezTo>
                    <a:pt x="400" y="454"/>
                    <a:pt x="229" y="164"/>
                    <a:pt x="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8"/>
            <p:cNvSpPr/>
            <p:nvPr/>
          </p:nvSpPr>
          <p:spPr>
            <a:xfrm>
              <a:off x="3377372" y="2323233"/>
              <a:ext cx="34506" cy="109095"/>
            </a:xfrm>
            <a:custGeom>
              <a:avLst/>
              <a:gdLst/>
              <a:ahLst/>
              <a:cxnLst/>
              <a:rect l="l" t="t" r="r" b="b"/>
              <a:pathLst>
                <a:path w="334" h="1056" extrusionOk="0">
                  <a:moveTo>
                    <a:pt x="333" y="1"/>
                  </a:moveTo>
                  <a:lnTo>
                    <a:pt x="333" y="1"/>
                  </a:lnTo>
                  <a:cubicBezTo>
                    <a:pt x="111" y="260"/>
                    <a:pt x="1" y="646"/>
                    <a:pt x="29" y="1032"/>
                  </a:cubicBezTo>
                  <a:lnTo>
                    <a:pt x="15" y="1039"/>
                  </a:lnTo>
                  <a:cubicBezTo>
                    <a:pt x="28" y="1051"/>
                    <a:pt x="42" y="1056"/>
                    <a:pt x="56" y="1056"/>
                  </a:cubicBezTo>
                  <a:cubicBezTo>
                    <a:pt x="76" y="1056"/>
                    <a:pt x="97" y="1047"/>
                    <a:pt x="118" y="1039"/>
                  </a:cubicBezTo>
                  <a:cubicBezTo>
                    <a:pt x="155" y="1023"/>
                    <a:pt x="193" y="1009"/>
                    <a:pt x="230" y="995"/>
                  </a:cubicBezTo>
                  <a:cubicBezTo>
                    <a:pt x="155" y="653"/>
                    <a:pt x="193" y="291"/>
                    <a:pt x="3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8"/>
            <p:cNvSpPr/>
            <p:nvPr/>
          </p:nvSpPr>
          <p:spPr>
            <a:xfrm>
              <a:off x="3318382" y="2372305"/>
              <a:ext cx="36158" cy="59920"/>
            </a:xfrm>
            <a:custGeom>
              <a:avLst/>
              <a:gdLst/>
              <a:ahLst/>
              <a:cxnLst/>
              <a:rect l="l" t="t" r="r" b="b"/>
              <a:pathLst>
                <a:path w="350" h="58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48"/>
                    <a:pt x="209" y="356"/>
                    <a:pt x="223" y="564"/>
                  </a:cubicBezTo>
                  <a:cubicBezTo>
                    <a:pt x="244" y="571"/>
                    <a:pt x="268" y="571"/>
                    <a:pt x="298" y="578"/>
                  </a:cubicBezTo>
                  <a:cubicBezTo>
                    <a:pt x="303" y="578"/>
                    <a:pt x="312" y="580"/>
                    <a:pt x="320" y="580"/>
                  </a:cubicBezTo>
                  <a:cubicBezTo>
                    <a:pt x="332" y="580"/>
                    <a:pt x="345" y="577"/>
                    <a:pt x="349" y="564"/>
                  </a:cubicBezTo>
                  <a:lnTo>
                    <a:pt x="342" y="564"/>
                  </a:lnTo>
                  <a:cubicBezTo>
                    <a:pt x="298" y="335"/>
                    <a:pt x="171" y="120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8"/>
            <p:cNvSpPr/>
            <p:nvPr/>
          </p:nvSpPr>
          <p:spPr>
            <a:xfrm>
              <a:off x="3413427" y="2383875"/>
              <a:ext cx="37502" cy="48246"/>
            </a:xfrm>
            <a:custGeom>
              <a:avLst/>
              <a:gdLst/>
              <a:ahLst/>
              <a:cxnLst/>
              <a:rect l="l" t="t" r="r" b="b"/>
              <a:pathLst>
                <a:path w="363" h="46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99" y="97"/>
                    <a:pt x="73" y="267"/>
                    <a:pt x="7" y="452"/>
                  </a:cubicBezTo>
                  <a:lnTo>
                    <a:pt x="0" y="452"/>
                  </a:lnTo>
                  <a:cubicBezTo>
                    <a:pt x="14" y="466"/>
                    <a:pt x="29" y="466"/>
                    <a:pt x="52" y="466"/>
                  </a:cubicBezTo>
                  <a:cubicBezTo>
                    <a:pt x="73" y="466"/>
                    <a:pt x="96" y="459"/>
                    <a:pt x="118" y="459"/>
                  </a:cubicBezTo>
                  <a:cubicBezTo>
                    <a:pt x="148" y="289"/>
                    <a:pt x="237" y="118"/>
                    <a:pt x="36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8"/>
            <p:cNvSpPr/>
            <p:nvPr/>
          </p:nvSpPr>
          <p:spPr>
            <a:xfrm>
              <a:off x="3332226" y="2334080"/>
              <a:ext cx="30786" cy="98144"/>
            </a:xfrm>
            <a:custGeom>
              <a:avLst/>
              <a:gdLst/>
              <a:ahLst/>
              <a:cxnLst/>
              <a:rect l="l" t="t" r="r" b="b"/>
              <a:pathLst>
                <a:path w="298" h="950" extrusionOk="0">
                  <a:moveTo>
                    <a:pt x="0" y="1"/>
                  </a:moveTo>
                  <a:cubicBezTo>
                    <a:pt x="119" y="260"/>
                    <a:pt x="155" y="586"/>
                    <a:pt x="89" y="890"/>
                  </a:cubicBezTo>
                  <a:cubicBezTo>
                    <a:pt x="126" y="904"/>
                    <a:pt x="155" y="918"/>
                    <a:pt x="192" y="934"/>
                  </a:cubicBezTo>
                  <a:cubicBezTo>
                    <a:pt x="211" y="943"/>
                    <a:pt x="230" y="949"/>
                    <a:pt x="248" y="949"/>
                  </a:cubicBezTo>
                  <a:cubicBezTo>
                    <a:pt x="259" y="949"/>
                    <a:pt x="270" y="947"/>
                    <a:pt x="281" y="941"/>
                  </a:cubicBezTo>
                  <a:lnTo>
                    <a:pt x="274" y="927"/>
                  </a:lnTo>
                  <a:cubicBezTo>
                    <a:pt x="297" y="586"/>
                    <a:pt x="192" y="237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8"/>
            <p:cNvSpPr/>
            <p:nvPr/>
          </p:nvSpPr>
          <p:spPr>
            <a:xfrm>
              <a:off x="3338941" y="2336250"/>
              <a:ext cx="30786" cy="95975"/>
            </a:xfrm>
            <a:custGeom>
              <a:avLst/>
              <a:gdLst/>
              <a:ahLst/>
              <a:cxnLst/>
              <a:rect l="l" t="t" r="r" b="b"/>
              <a:pathLst>
                <a:path w="298" h="929" extrusionOk="0">
                  <a:moveTo>
                    <a:pt x="298" y="1"/>
                  </a:moveTo>
                  <a:lnTo>
                    <a:pt x="298" y="1"/>
                  </a:lnTo>
                  <a:cubicBezTo>
                    <a:pt x="99" y="230"/>
                    <a:pt x="1" y="572"/>
                    <a:pt x="24" y="913"/>
                  </a:cubicBezTo>
                  <a:lnTo>
                    <a:pt x="17" y="920"/>
                  </a:lnTo>
                  <a:cubicBezTo>
                    <a:pt x="25" y="926"/>
                    <a:pt x="36" y="928"/>
                    <a:pt x="47" y="928"/>
                  </a:cubicBezTo>
                  <a:cubicBezTo>
                    <a:pt x="66" y="928"/>
                    <a:pt x="87" y="922"/>
                    <a:pt x="106" y="913"/>
                  </a:cubicBezTo>
                  <a:cubicBezTo>
                    <a:pt x="134" y="897"/>
                    <a:pt x="172" y="890"/>
                    <a:pt x="202" y="876"/>
                  </a:cubicBezTo>
                  <a:cubicBezTo>
                    <a:pt x="143" y="579"/>
                    <a:pt x="172" y="261"/>
                    <a:pt x="29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8"/>
            <p:cNvSpPr/>
            <p:nvPr/>
          </p:nvSpPr>
          <p:spPr>
            <a:xfrm>
              <a:off x="3419419" y="2353193"/>
              <a:ext cx="48246" cy="80582"/>
            </a:xfrm>
            <a:custGeom>
              <a:avLst/>
              <a:gdLst/>
              <a:ahLst/>
              <a:cxnLst/>
              <a:rect l="l" t="t" r="r" b="b"/>
              <a:pathLst>
                <a:path w="467" h="780" extrusionOk="0">
                  <a:moveTo>
                    <a:pt x="1" y="1"/>
                  </a:moveTo>
                  <a:cubicBezTo>
                    <a:pt x="179" y="209"/>
                    <a:pt x="275" y="483"/>
                    <a:pt x="253" y="756"/>
                  </a:cubicBezTo>
                  <a:cubicBezTo>
                    <a:pt x="298" y="763"/>
                    <a:pt x="333" y="771"/>
                    <a:pt x="371" y="778"/>
                  </a:cubicBezTo>
                  <a:cubicBezTo>
                    <a:pt x="387" y="778"/>
                    <a:pt x="403" y="779"/>
                    <a:pt x="418" y="779"/>
                  </a:cubicBezTo>
                  <a:cubicBezTo>
                    <a:pt x="438" y="779"/>
                    <a:pt x="455" y="777"/>
                    <a:pt x="467" y="763"/>
                  </a:cubicBezTo>
                  <a:lnTo>
                    <a:pt x="460" y="756"/>
                  </a:lnTo>
                  <a:cubicBezTo>
                    <a:pt x="422" y="459"/>
                    <a:pt x="253" y="178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8"/>
            <p:cNvSpPr/>
            <p:nvPr/>
          </p:nvSpPr>
          <p:spPr>
            <a:xfrm>
              <a:off x="3425514" y="2363833"/>
              <a:ext cx="58370" cy="69734"/>
            </a:xfrm>
            <a:custGeom>
              <a:avLst/>
              <a:gdLst/>
              <a:ahLst/>
              <a:cxnLst/>
              <a:rect l="l" t="t" r="r" b="b"/>
              <a:pathLst>
                <a:path w="565" h="675" extrusionOk="0">
                  <a:moveTo>
                    <a:pt x="564" y="1"/>
                  </a:moveTo>
                  <a:lnTo>
                    <a:pt x="564" y="1"/>
                  </a:lnTo>
                  <a:cubicBezTo>
                    <a:pt x="298" y="127"/>
                    <a:pt x="89" y="372"/>
                    <a:pt x="17" y="653"/>
                  </a:cubicBezTo>
                  <a:lnTo>
                    <a:pt x="1" y="653"/>
                  </a:lnTo>
                  <a:cubicBezTo>
                    <a:pt x="24" y="675"/>
                    <a:pt x="61" y="675"/>
                    <a:pt x="89" y="675"/>
                  </a:cubicBezTo>
                  <a:lnTo>
                    <a:pt x="209" y="675"/>
                  </a:lnTo>
                  <a:cubicBezTo>
                    <a:pt x="230" y="417"/>
                    <a:pt x="363" y="171"/>
                    <a:pt x="56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8"/>
            <p:cNvSpPr/>
            <p:nvPr/>
          </p:nvSpPr>
          <p:spPr>
            <a:xfrm>
              <a:off x="3451651" y="2359288"/>
              <a:ext cx="45250" cy="74487"/>
            </a:xfrm>
            <a:custGeom>
              <a:avLst/>
              <a:gdLst/>
              <a:ahLst/>
              <a:cxnLst/>
              <a:rect l="l" t="t" r="r" b="b"/>
              <a:pathLst>
                <a:path w="438" h="721" extrusionOk="0">
                  <a:moveTo>
                    <a:pt x="438" y="0"/>
                  </a:moveTo>
                  <a:cubicBezTo>
                    <a:pt x="199" y="157"/>
                    <a:pt x="45" y="424"/>
                    <a:pt x="7" y="704"/>
                  </a:cubicBezTo>
                  <a:lnTo>
                    <a:pt x="0" y="704"/>
                  </a:lnTo>
                  <a:cubicBezTo>
                    <a:pt x="12" y="718"/>
                    <a:pt x="29" y="720"/>
                    <a:pt x="47" y="720"/>
                  </a:cubicBezTo>
                  <a:cubicBezTo>
                    <a:pt x="61" y="720"/>
                    <a:pt x="76" y="719"/>
                    <a:pt x="89" y="719"/>
                  </a:cubicBezTo>
                  <a:cubicBezTo>
                    <a:pt x="126" y="712"/>
                    <a:pt x="155" y="704"/>
                    <a:pt x="192" y="697"/>
                  </a:cubicBezTo>
                  <a:cubicBezTo>
                    <a:pt x="178" y="445"/>
                    <a:pt x="267" y="185"/>
                    <a:pt x="4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8"/>
            <p:cNvSpPr/>
            <p:nvPr/>
          </p:nvSpPr>
          <p:spPr>
            <a:xfrm>
              <a:off x="3456920" y="2363833"/>
              <a:ext cx="57647" cy="69734"/>
            </a:xfrm>
            <a:custGeom>
              <a:avLst/>
              <a:gdLst/>
              <a:ahLst/>
              <a:cxnLst/>
              <a:rect l="l" t="t" r="r" b="b"/>
              <a:pathLst>
                <a:path w="558" h="675" extrusionOk="0">
                  <a:moveTo>
                    <a:pt x="557" y="1"/>
                  </a:moveTo>
                  <a:lnTo>
                    <a:pt x="557" y="1"/>
                  </a:lnTo>
                  <a:cubicBezTo>
                    <a:pt x="298" y="127"/>
                    <a:pt x="90" y="372"/>
                    <a:pt x="15" y="653"/>
                  </a:cubicBezTo>
                  <a:lnTo>
                    <a:pt x="1" y="653"/>
                  </a:lnTo>
                  <a:cubicBezTo>
                    <a:pt x="24" y="675"/>
                    <a:pt x="59" y="675"/>
                    <a:pt x="90" y="675"/>
                  </a:cubicBezTo>
                  <a:lnTo>
                    <a:pt x="209" y="675"/>
                  </a:lnTo>
                  <a:cubicBezTo>
                    <a:pt x="230" y="417"/>
                    <a:pt x="356" y="171"/>
                    <a:pt x="55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8"/>
            <p:cNvSpPr/>
            <p:nvPr/>
          </p:nvSpPr>
          <p:spPr>
            <a:xfrm>
              <a:off x="3417042" y="2367759"/>
              <a:ext cx="39981" cy="66428"/>
            </a:xfrm>
            <a:custGeom>
              <a:avLst/>
              <a:gdLst/>
              <a:ahLst/>
              <a:cxnLst/>
              <a:rect l="l" t="t" r="r" b="b"/>
              <a:pathLst>
                <a:path w="387" h="643" extrusionOk="0">
                  <a:moveTo>
                    <a:pt x="1" y="0"/>
                  </a:moveTo>
                  <a:cubicBezTo>
                    <a:pt x="134" y="164"/>
                    <a:pt x="223" y="393"/>
                    <a:pt x="239" y="622"/>
                  </a:cubicBezTo>
                  <a:cubicBezTo>
                    <a:pt x="268" y="630"/>
                    <a:pt x="298" y="630"/>
                    <a:pt x="321" y="637"/>
                  </a:cubicBezTo>
                  <a:cubicBezTo>
                    <a:pt x="329" y="640"/>
                    <a:pt x="338" y="642"/>
                    <a:pt x="348" y="642"/>
                  </a:cubicBezTo>
                  <a:cubicBezTo>
                    <a:pt x="363" y="642"/>
                    <a:pt x="378" y="637"/>
                    <a:pt x="387" y="622"/>
                  </a:cubicBezTo>
                  <a:lnTo>
                    <a:pt x="380" y="615"/>
                  </a:lnTo>
                  <a:cubicBezTo>
                    <a:pt x="328" y="363"/>
                    <a:pt x="187" y="133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8"/>
            <p:cNvSpPr/>
            <p:nvPr/>
          </p:nvSpPr>
          <p:spPr>
            <a:xfrm>
              <a:off x="3445556" y="2345444"/>
              <a:ext cx="28410" cy="88330"/>
            </a:xfrm>
            <a:custGeom>
              <a:avLst/>
              <a:gdLst/>
              <a:ahLst/>
              <a:cxnLst/>
              <a:rect l="l" t="t" r="r" b="b"/>
              <a:pathLst>
                <a:path w="275" h="855" extrusionOk="0">
                  <a:moveTo>
                    <a:pt x="274" y="1"/>
                  </a:moveTo>
                  <a:cubicBezTo>
                    <a:pt x="96" y="209"/>
                    <a:pt x="0" y="527"/>
                    <a:pt x="22" y="838"/>
                  </a:cubicBezTo>
                  <a:lnTo>
                    <a:pt x="15" y="846"/>
                  </a:lnTo>
                  <a:cubicBezTo>
                    <a:pt x="27" y="852"/>
                    <a:pt x="39" y="855"/>
                    <a:pt x="51" y="855"/>
                  </a:cubicBezTo>
                  <a:cubicBezTo>
                    <a:pt x="67" y="855"/>
                    <a:pt x="83" y="850"/>
                    <a:pt x="96" y="846"/>
                  </a:cubicBezTo>
                  <a:cubicBezTo>
                    <a:pt x="134" y="831"/>
                    <a:pt x="162" y="817"/>
                    <a:pt x="192" y="801"/>
                  </a:cubicBezTo>
                  <a:cubicBezTo>
                    <a:pt x="134" y="527"/>
                    <a:pt x="162" y="230"/>
                    <a:pt x="27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8"/>
            <p:cNvSpPr/>
            <p:nvPr/>
          </p:nvSpPr>
          <p:spPr>
            <a:xfrm>
              <a:off x="3397930" y="2385322"/>
              <a:ext cx="29340" cy="48556"/>
            </a:xfrm>
            <a:custGeom>
              <a:avLst/>
              <a:gdLst/>
              <a:ahLst/>
              <a:cxnLst/>
              <a:rect l="l" t="t" r="r" b="b"/>
              <a:pathLst>
                <a:path w="284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120"/>
                    <a:pt x="172" y="289"/>
                    <a:pt x="179" y="460"/>
                  </a:cubicBezTo>
                  <a:cubicBezTo>
                    <a:pt x="202" y="460"/>
                    <a:pt x="216" y="467"/>
                    <a:pt x="239" y="467"/>
                  </a:cubicBezTo>
                  <a:cubicBezTo>
                    <a:pt x="247" y="467"/>
                    <a:pt x="256" y="469"/>
                    <a:pt x="265" y="469"/>
                  </a:cubicBezTo>
                  <a:cubicBezTo>
                    <a:pt x="272" y="469"/>
                    <a:pt x="279" y="467"/>
                    <a:pt x="284" y="460"/>
                  </a:cubicBezTo>
                  <a:lnTo>
                    <a:pt x="284" y="452"/>
                  </a:lnTo>
                  <a:cubicBezTo>
                    <a:pt x="239" y="268"/>
                    <a:pt x="134" y="97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8"/>
            <p:cNvSpPr/>
            <p:nvPr/>
          </p:nvSpPr>
          <p:spPr>
            <a:xfrm>
              <a:off x="3475309" y="2394516"/>
              <a:ext cx="30786" cy="39361"/>
            </a:xfrm>
            <a:custGeom>
              <a:avLst/>
              <a:gdLst/>
              <a:ahLst/>
              <a:cxnLst/>
              <a:rect l="l" t="t" r="r" b="b"/>
              <a:pathLst>
                <a:path w="298" h="381" extrusionOk="0">
                  <a:moveTo>
                    <a:pt x="297" y="1"/>
                  </a:moveTo>
                  <a:cubicBezTo>
                    <a:pt x="164" y="75"/>
                    <a:pt x="59" y="216"/>
                    <a:pt x="8" y="363"/>
                  </a:cubicBezTo>
                  <a:lnTo>
                    <a:pt x="0" y="371"/>
                  </a:lnTo>
                  <a:cubicBezTo>
                    <a:pt x="4" y="378"/>
                    <a:pt x="9" y="380"/>
                    <a:pt x="16" y="380"/>
                  </a:cubicBezTo>
                  <a:cubicBezTo>
                    <a:pt x="24" y="380"/>
                    <a:pt x="34" y="378"/>
                    <a:pt x="45" y="378"/>
                  </a:cubicBezTo>
                  <a:lnTo>
                    <a:pt x="97" y="378"/>
                  </a:lnTo>
                  <a:cubicBezTo>
                    <a:pt x="120" y="237"/>
                    <a:pt x="193" y="97"/>
                    <a:pt x="29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8"/>
            <p:cNvSpPr/>
            <p:nvPr/>
          </p:nvSpPr>
          <p:spPr>
            <a:xfrm>
              <a:off x="3408778" y="2353916"/>
              <a:ext cx="25311" cy="79859"/>
            </a:xfrm>
            <a:custGeom>
              <a:avLst/>
              <a:gdLst/>
              <a:ahLst/>
              <a:cxnLst/>
              <a:rect l="l" t="t" r="r" b="b"/>
              <a:pathLst>
                <a:path w="245" h="773" extrusionOk="0">
                  <a:moveTo>
                    <a:pt x="1" y="1"/>
                  </a:moveTo>
                  <a:cubicBezTo>
                    <a:pt x="104" y="216"/>
                    <a:pt x="134" y="483"/>
                    <a:pt x="81" y="726"/>
                  </a:cubicBezTo>
                  <a:cubicBezTo>
                    <a:pt x="104" y="742"/>
                    <a:pt x="134" y="749"/>
                    <a:pt x="163" y="764"/>
                  </a:cubicBezTo>
                  <a:cubicBezTo>
                    <a:pt x="176" y="768"/>
                    <a:pt x="192" y="773"/>
                    <a:pt x="205" y="773"/>
                  </a:cubicBezTo>
                  <a:cubicBezTo>
                    <a:pt x="215" y="773"/>
                    <a:pt x="224" y="770"/>
                    <a:pt x="230" y="764"/>
                  </a:cubicBezTo>
                  <a:lnTo>
                    <a:pt x="223" y="756"/>
                  </a:lnTo>
                  <a:cubicBezTo>
                    <a:pt x="244" y="476"/>
                    <a:pt x="163" y="193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8"/>
            <p:cNvSpPr/>
            <p:nvPr/>
          </p:nvSpPr>
          <p:spPr>
            <a:xfrm>
              <a:off x="3414873" y="2356292"/>
              <a:ext cx="24484" cy="77483"/>
            </a:xfrm>
            <a:custGeom>
              <a:avLst/>
              <a:gdLst/>
              <a:ahLst/>
              <a:cxnLst/>
              <a:rect l="l" t="t" r="r" b="b"/>
              <a:pathLst>
                <a:path w="237" h="750" extrusionOk="0">
                  <a:moveTo>
                    <a:pt x="237" y="1"/>
                  </a:moveTo>
                  <a:lnTo>
                    <a:pt x="237" y="1"/>
                  </a:lnTo>
                  <a:cubicBezTo>
                    <a:pt x="82" y="186"/>
                    <a:pt x="0" y="460"/>
                    <a:pt x="15" y="733"/>
                  </a:cubicBezTo>
                  <a:lnTo>
                    <a:pt x="8" y="741"/>
                  </a:lnTo>
                  <a:cubicBezTo>
                    <a:pt x="17" y="747"/>
                    <a:pt x="28" y="750"/>
                    <a:pt x="38" y="750"/>
                  </a:cubicBezTo>
                  <a:cubicBezTo>
                    <a:pt x="53" y="750"/>
                    <a:pt x="69" y="745"/>
                    <a:pt x="82" y="741"/>
                  </a:cubicBezTo>
                  <a:cubicBezTo>
                    <a:pt x="111" y="726"/>
                    <a:pt x="134" y="719"/>
                    <a:pt x="164" y="703"/>
                  </a:cubicBezTo>
                  <a:cubicBezTo>
                    <a:pt x="111" y="467"/>
                    <a:pt x="141" y="207"/>
                    <a:pt x="23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8"/>
            <p:cNvSpPr/>
            <p:nvPr/>
          </p:nvSpPr>
          <p:spPr>
            <a:xfrm>
              <a:off x="3336771" y="2421996"/>
              <a:ext cx="149283" cy="11571"/>
            </a:xfrm>
            <a:custGeom>
              <a:avLst/>
              <a:gdLst/>
              <a:ahLst/>
              <a:cxnLst/>
              <a:rect l="l" t="t" r="r" b="b"/>
              <a:pathLst>
                <a:path w="1445" h="112" extrusionOk="0">
                  <a:moveTo>
                    <a:pt x="689" y="0"/>
                  </a:moveTo>
                  <a:cubicBezTo>
                    <a:pt x="261" y="0"/>
                    <a:pt x="1" y="112"/>
                    <a:pt x="1" y="112"/>
                  </a:cubicBezTo>
                  <a:lnTo>
                    <a:pt x="1445" y="112"/>
                  </a:lnTo>
                  <a:cubicBezTo>
                    <a:pt x="1158" y="28"/>
                    <a:pt x="902" y="0"/>
                    <a:pt x="68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8"/>
            <p:cNvSpPr/>
            <p:nvPr/>
          </p:nvSpPr>
          <p:spPr>
            <a:xfrm>
              <a:off x="3663642" y="2337076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0"/>
                  </a:moveTo>
                  <a:cubicBezTo>
                    <a:pt x="223" y="253"/>
                    <a:pt x="335" y="594"/>
                    <a:pt x="312" y="919"/>
                  </a:cubicBezTo>
                  <a:cubicBezTo>
                    <a:pt x="363" y="927"/>
                    <a:pt x="408" y="943"/>
                    <a:pt x="459" y="950"/>
                  </a:cubicBezTo>
                  <a:cubicBezTo>
                    <a:pt x="475" y="953"/>
                    <a:pt x="494" y="956"/>
                    <a:pt x="513" y="956"/>
                  </a:cubicBezTo>
                  <a:cubicBezTo>
                    <a:pt x="537" y="956"/>
                    <a:pt x="561" y="951"/>
                    <a:pt x="578" y="934"/>
                  </a:cubicBezTo>
                  <a:lnTo>
                    <a:pt x="564" y="927"/>
                  </a:lnTo>
                  <a:cubicBezTo>
                    <a:pt x="520" y="557"/>
                    <a:pt x="312" y="215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8"/>
            <p:cNvSpPr/>
            <p:nvPr/>
          </p:nvSpPr>
          <p:spPr>
            <a:xfrm>
              <a:off x="3671390" y="2349370"/>
              <a:ext cx="71181" cy="86574"/>
            </a:xfrm>
            <a:custGeom>
              <a:avLst/>
              <a:gdLst/>
              <a:ahLst/>
              <a:cxnLst/>
              <a:rect l="l" t="t" r="r" b="b"/>
              <a:pathLst>
                <a:path w="689" h="838" extrusionOk="0">
                  <a:moveTo>
                    <a:pt x="688" y="0"/>
                  </a:moveTo>
                  <a:lnTo>
                    <a:pt x="688" y="0"/>
                  </a:lnTo>
                  <a:cubicBezTo>
                    <a:pt x="363" y="164"/>
                    <a:pt x="110" y="459"/>
                    <a:pt x="14" y="800"/>
                  </a:cubicBezTo>
                  <a:lnTo>
                    <a:pt x="0" y="808"/>
                  </a:lnTo>
                  <a:cubicBezTo>
                    <a:pt x="28" y="838"/>
                    <a:pt x="73" y="838"/>
                    <a:pt x="110" y="838"/>
                  </a:cubicBezTo>
                  <a:cubicBezTo>
                    <a:pt x="155" y="838"/>
                    <a:pt x="206" y="831"/>
                    <a:pt x="251" y="831"/>
                  </a:cubicBezTo>
                  <a:cubicBezTo>
                    <a:pt x="281" y="512"/>
                    <a:pt x="445" y="208"/>
                    <a:pt x="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8"/>
            <p:cNvSpPr/>
            <p:nvPr/>
          </p:nvSpPr>
          <p:spPr>
            <a:xfrm>
              <a:off x="3702796" y="2343998"/>
              <a:ext cx="55891" cy="91843"/>
            </a:xfrm>
            <a:custGeom>
              <a:avLst/>
              <a:gdLst/>
              <a:ahLst/>
              <a:cxnLst/>
              <a:rect l="l" t="t" r="r" b="b"/>
              <a:pathLst>
                <a:path w="541" h="889" extrusionOk="0">
                  <a:moveTo>
                    <a:pt x="541" y="1"/>
                  </a:moveTo>
                  <a:cubicBezTo>
                    <a:pt x="251" y="193"/>
                    <a:pt x="59" y="520"/>
                    <a:pt x="14" y="860"/>
                  </a:cubicBezTo>
                  <a:lnTo>
                    <a:pt x="0" y="867"/>
                  </a:lnTo>
                  <a:cubicBezTo>
                    <a:pt x="16" y="884"/>
                    <a:pt x="37" y="889"/>
                    <a:pt x="59" y="889"/>
                  </a:cubicBezTo>
                  <a:cubicBezTo>
                    <a:pt x="76" y="889"/>
                    <a:pt x="94" y="886"/>
                    <a:pt x="110" y="883"/>
                  </a:cubicBezTo>
                  <a:cubicBezTo>
                    <a:pt x="155" y="876"/>
                    <a:pt x="199" y="867"/>
                    <a:pt x="244" y="860"/>
                  </a:cubicBezTo>
                  <a:cubicBezTo>
                    <a:pt x="230" y="548"/>
                    <a:pt x="333" y="230"/>
                    <a:pt x="54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8"/>
            <p:cNvSpPr/>
            <p:nvPr/>
          </p:nvSpPr>
          <p:spPr>
            <a:xfrm>
              <a:off x="3709511" y="2349370"/>
              <a:ext cx="71387" cy="86574"/>
            </a:xfrm>
            <a:custGeom>
              <a:avLst/>
              <a:gdLst/>
              <a:ahLst/>
              <a:cxnLst/>
              <a:rect l="l" t="t" r="r" b="b"/>
              <a:pathLst>
                <a:path w="691" h="838" extrusionOk="0">
                  <a:moveTo>
                    <a:pt x="691" y="0"/>
                  </a:moveTo>
                  <a:lnTo>
                    <a:pt x="691" y="0"/>
                  </a:lnTo>
                  <a:cubicBezTo>
                    <a:pt x="364" y="164"/>
                    <a:pt x="113" y="459"/>
                    <a:pt x="15" y="800"/>
                  </a:cubicBezTo>
                  <a:lnTo>
                    <a:pt x="1" y="808"/>
                  </a:lnTo>
                  <a:cubicBezTo>
                    <a:pt x="31" y="838"/>
                    <a:pt x="76" y="838"/>
                    <a:pt x="113" y="838"/>
                  </a:cubicBezTo>
                  <a:cubicBezTo>
                    <a:pt x="165" y="838"/>
                    <a:pt x="209" y="831"/>
                    <a:pt x="253" y="831"/>
                  </a:cubicBezTo>
                  <a:cubicBezTo>
                    <a:pt x="282" y="512"/>
                    <a:pt x="446" y="208"/>
                    <a:pt x="69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8"/>
            <p:cNvSpPr/>
            <p:nvPr/>
          </p:nvSpPr>
          <p:spPr>
            <a:xfrm>
              <a:off x="3660543" y="2354639"/>
              <a:ext cx="49072" cy="80995"/>
            </a:xfrm>
            <a:custGeom>
              <a:avLst/>
              <a:gdLst/>
              <a:ahLst/>
              <a:cxnLst/>
              <a:rect l="l" t="t" r="r" b="b"/>
              <a:pathLst>
                <a:path w="475" h="784" extrusionOk="0">
                  <a:moveTo>
                    <a:pt x="0" y="1"/>
                  </a:moveTo>
                  <a:lnTo>
                    <a:pt x="0" y="1"/>
                  </a:lnTo>
                  <a:cubicBezTo>
                    <a:pt x="171" y="202"/>
                    <a:pt x="283" y="483"/>
                    <a:pt x="297" y="764"/>
                  </a:cubicBezTo>
                  <a:cubicBezTo>
                    <a:pt x="334" y="773"/>
                    <a:pt x="365" y="780"/>
                    <a:pt x="393" y="780"/>
                  </a:cubicBezTo>
                  <a:cubicBezTo>
                    <a:pt x="404" y="782"/>
                    <a:pt x="416" y="784"/>
                    <a:pt x="427" y="784"/>
                  </a:cubicBezTo>
                  <a:cubicBezTo>
                    <a:pt x="447" y="784"/>
                    <a:pt x="466" y="779"/>
                    <a:pt x="475" y="764"/>
                  </a:cubicBezTo>
                  <a:lnTo>
                    <a:pt x="468" y="757"/>
                  </a:lnTo>
                  <a:cubicBezTo>
                    <a:pt x="400" y="445"/>
                    <a:pt x="231" y="16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8"/>
            <p:cNvSpPr/>
            <p:nvPr/>
          </p:nvSpPr>
          <p:spPr>
            <a:xfrm>
              <a:off x="3695771" y="2327159"/>
              <a:ext cx="35332" cy="108476"/>
            </a:xfrm>
            <a:custGeom>
              <a:avLst/>
              <a:gdLst/>
              <a:ahLst/>
              <a:cxnLst/>
              <a:rect l="l" t="t" r="r" b="b"/>
              <a:pathLst>
                <a:path w="342" h="105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120" y="260"/>
                    <a:pt x="1" y="646"/>
                    <a:pt x="31" y="1030"/>
                  </a:cubicBezTo>
                  <a:lnTo>
                    <a:pt x="24" y="1039"/>
                  </a:lnTo>
                  <a:cubicBezTo>
                    <a:pt x="35" y="1047"/>
                    <a:pt x="47" y="1050"/>
                    <a:pt x="60" y="1050"/>
                  </a:cubicBezTo>
                  <a:cubicBezTo>
                    <a:pt x="80" y="1050"/>
                    <a:pt x="101" y="1043"/>
                    <a:pt x="120" y="1039"/>
                  </a:cubicBezTo>
                  <a:cubicBezTo>
                    <a:pt x="164" y="1023"/>
                    <a:pt x="201" y="1001"/>
                    <a:pt x="237" y="985"/>
                  </a:cubicBezTo>
                  <a:cubicBezTo>
                    <a:pt x="164" y="653"/>
                    <a:pt x="201" y="290"/>
                    <a:pt x="34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8"/>
            <p:cNvSpPr/>
            <p:nvPr/>
          </p:nvSpPr>
          <p:spPr>
            <a:xfrm>
              <a:off x="3637505" y="2376127"/>
              <a:ext cx="36158" cy="59816"/>
            </a:xfrm>
            <a:custGeom>
              <a:avLst/>
              <a:gdLst/>
              <a:ahLst/>
              <a:cxnLst/>
              <a:rect l="l" t="t" r="r" b="b"/>
              <a:pathLst>
                <a:path w="350" h="579" extrusionOk="0">
                  <a:moveTo>
                    <a:pt x="1" y="1"/>
                  </a:moveTo>
                  <a:cubicBezTo>
                    <a:pt x="127" y="148"/>
                    <a:pt x="209" y="357"/>
                    <a:pt x="216" y="565"/>
                  </a:cubicBezTo>
                  <a:cubicBezTo>
                    <a:pt x="246" y="572"/>
                    <a:pt x="268" y="572"/>
                    <a:pt x="291" y="579"/>
                  </a:cubicBezTo>
                  <a:cubicBezTo>
                    <a:pt x="312" y="579"/>
                    <a:pt x="335" y="579"/>
                    <a:pt x="349" y="565"/>
                  </a:cubicBezTo>
                  <a:lnTo>
                    <a:pt x="342" y="556"/>
                  </a:lnTo>
                  <a:cubicBezTo>
                    <a:pt x="298" y="326"/>
                    <a:pt x="164" y="120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8"/>
            <p:cNvSpPr/>
            <p:nvPr/>
          </p:nvSpPr>
          <p:spPr>
            <a:xfrm>
              <a:off x="3732549" y="2387595"/>
              <a:ext cx="37502" cy="48349"/>
            </a:xfrm>
            <a:custGeom>
              <a:avLst/>
              <a:gdLst/>
              <a:ahLst/>
              <a:cxnLst/>
              <a:rect l="l" t="t" r="r" b="b"/>
              <a:pathLst>
                <a:path w="363" h="468" extrusionOk="0">
                  <a:moveTo>
                    <a:pt x="363" y="0"/>
                  </a:moveTo>
                  <a:cubicBezTo>
                    <a:pt x="201" y="89"/>
                    <a:pt x="68" y="260"/>
                    <a:pt x="7" y="454"/>
                  </a:cubicBezTo>
                  <a:lnTo>
                    <a:pt x="0" y="454"/>
                  </a:lnTo>
                  <a:cubicBezTo>
                    <a:pt x="7" y="468"/>
                    <a:pt x="30" y="468"/>
                    <a:pt x="52" y="468"/>
                  </a:cubicBezTo>
                  <a:cubicBezTo>
                    <a:pt x="75" y="461"/>
                    <a:pt x="89" y="461"/>
                    <a:pt x="112" y="461"/>
                  </a:cubicBezTo>
                  <a:cubicBezTo>
                    <a:pt x="141" y="290"/>
                    <a:pt x="237" y="119"/>
                    <a:pt x="3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8"/>
            <p:cNvSpPr/>
            <p:nvPr/>
          </p:nvSpPr>
          <p:spPr>
            <a:xfrm>
              <a:off x="3650625" y="2337076"/>
              <a:ext cx="30786" cy="98558"/>
            </a:xfrm>
            <a:custGeom>
              <a:avLst/>
              <a:gdLst/>
              <a:ahLst/>
              <a:cxnLst/>
              <a:rect l="l" t="t" r="r" b="b"/>
              <a:pathLst>
                <a:path w="298" h="954" extrusionOk="0">
                  <a:moveTo>
                    <a:pt x="0" y="0"/>
                  </a:moveTo>
                  <a:lnTo>
                    <a:pt x="0" y="0"/>
                  </a:lnTo>
                  <a:cubicBezTo>
                    <a:pt x="126" y="267"/>
                    <a:pt x="164" y="594"/>
                    <a:pt x="96" y="898"/>
                  </a:cubicBezTo>
                  <a:cubicBezTo>
                    <a:pt x="126" y="912"/>
                    <a:pt x="164" y="927"/>
                    <a:pt x="201" y="943"/>
                  </a:cubicBezTo>
                  <a:cubicBezTo>
                    <a:pt x="214" y="947"/>
                    <a:pt x="233" y="954"/>
                    <a:pt x="252" y="954"/>
                  </a:cubicBezTo>
                  <a:cubicBezTo>
                    <a:pt x="265" y="954"/>
                    <a:pt x="278" y="951"/>
                    <a:pt x="290" y="943"/>
                  </a:cubicBezTo>
                  <a:lnTo>
                    <a:pt x="274" y="934"/>
                  </a:lnTo>
                  <a:cubicBezTo>
                    <a:pt x="297" y="587"/>
                    <a:pt x="201" y="238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8"/>
            <p:cNvSpPr/>
            <p:nvPr/>
          </p:nvSpPr>
          <p:spPr>
            <a:xfrm>
              <a:off x="3657547" y="2340176"/>
              <a:ext cx="30580" cy="95768"/>
            </a:xfrm>
            <a:custGeom>
              <a:avLst/>
              <a:gdLst/>
              <a:ahLst/>
              <a:cxnLst/>
              <a:rect l="l" t="t" r="r" b="b"/>
              <a:pathLst>
                <a:path w="296" h="92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104" y="230"/>
                    <a:pt x="1" y="571"/>
                    <a:pt x="29" y="904"/>
                  </a:cubicBezTo>
                  <a:lnTo>
                    <a:pt x="15" y="913"/>
                  </a:lnTo>
                  <a:cubicBezTo>
                    <a:pt x="29" y="922"/>
                    <a:pt x="44" y="926"/>
                    <a:pt x="58" y="926"/>
                  </a:cubicBezTo>
                  <a:cubicBezTo>
                    <a:pt x="76" y="926"/>
                    <a:pt x="92" y="920"/>
                    <a:pt x="104" y="913"/>
                  </a:cubicBezTo>
                  <a:cubicBezTo>
                    <a:pt x="141" y="897"/>
                    <a:pt x="171" y="882"/>
                    <a:pt x="207" y="868"/>
                  </a:cubicBezTo>
                  <a:cubicBezTo>
                    <a:pt x="141" y="571"/>
                    <a:pt x="178" y="253"/>
                    <a:pt x="29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8"/>
            <p:cNvSpPr/>
            <p:nvPr/>
          </p:nvSpPr>
          <p:spPr>
            <a:xfrm>
              <a:off x="3738541" y="2357015"/>
              <a:ext cx="48452" cy="80478"/>
            </a:xfrm>
            <a:custGeom>
              <a:avLst/>
              <a:gdLst/>
              <a:ahLst/>
              <a:cxnLst/>
              <a:rect l="l" t="t" r="r" b="b"/>
              <a:pathLst>
                <a:path w="469" h="779" extrusionOk="0">
                  <a:moveTo>
                    <a:pt x="1" y="1"/>
                  </a:moveTo>
                  <a:cubicBezTo>
                    <a:pt x="179" y="207"/>
                    <a:pt x="268" y="483"/>
                    <a:pt x="253" y="750"/>
                  </a:cubicBezTo>
                  <a:cubicBezTo>
                    <a:pt x="291" y="757"/>
                    <a:pt x="335" y="764"/>
                    <a:pt x="373" y="771"/>
                  </a:cubicBezTo>
                  <a:cubicBezTo>
                    <a:pt x="387" y="775"/>
                    <a:pt x="403" y="778"/>
                    <a:pt x="420" y="778"/>
                  </a:cubicBezTo>
                  <a:cubicBezTo>
                    <a:pt x="437" y="778"/>
                    <a:pt x="453" y="775"/>
                    <a:pt x="469" y="764"/>
                  </a:cubicBezTo>
                  <a:lnTo>
                    <a:pt x="454" y="757"/>
                  </a:lnTo>
                  <a:cubicBezTo>
                    <a:pt x="417" y="460"/>
                    <a:pt x="246" y="172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8"/>
            <p:cNvSpPr/>
            <p:nvPr/>
          </p:nvSpPr>
          <p:spPr>
            <a:xfrm>
              <a:off x="3744843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lnTo>
                    <a:pt x="555" y="1"/>
                  </a:lnTo>
                  <a:cubicBezTo>
                    <a:pt x="296" y="134"/>
                    <a:pt x="89" y="371"/>
                    <a:pt x="15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7" y="682"/>
                    <a:pt x="162" y="682"/>
                    <a:pt x="200" y="675"/>
                  </a:cubicBezTo>
                  <a:cubicBezTo>
                    <a:pt x="230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8"/>
            <p:cNvSpPr/>
            <p:nvPr/>
          </p:nvSpPr>
          <p:spPr>
            <a:xfrm>
              <a:off x="3769947" y="2362387"/>
              <a:ext cx="45353" cy="75106"/>
            </a:xfrm>
            <a:custGeom>
              <a:avLst/>
              <a:gdLst/>
              <a:ahLst/>
              <a:cxnLst/>
              <a:rect l="l" t="t" r="r" b="b"/>
              <a:pathLst>
                <a:path w="439" h="727" extrusionOk="0">
                  <a:moveTo>
                    <a:pt x="438" y="0"/>
                  </a:moveTo>
                  <a:cubicBezTo>
                    <a:pt x="209" y="164"/>
                    <a:pt x="45" y="422"/>
                    <a:pt x="17" y="705"/>
                  </a:cubicBezTo>
                  <a:lnTo>
                    <a:pt x="1" y="712"/>
                  </a:lnTo>
                  <a:cubicBezTo>
                    <a:pt x="13" y="723"/>
                    <a:pt x="28" y="726"/>
                    <a:pt x="43" y="726"/>
                  </a:cubicBezTo>
                  <a:cubicBezTo>
                    <a:pt x="59" y="726"/>
                    <a:pt x="76" y="723"/>
                    <a:pt x="90" y="719"/>
                  </a:cubicBezTo>
                  <a:cubicBezTo>
                    <a:pt x="127" y="712"/>
                    <a:pt x="165" y="705"/>
                    <a:pt x="202" y="698"/>
                  </a:cubicBezTo>
                  <a:cubicBezTo>
                    <a:pt x="186" y="452"/>
                    <a:pt x="275" y="193"/>
                    <a:pt x="43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8"/>
            <p:cNvSpPr/>
            <p:nvPr/>
          </p:nvSpPr>
          <p:spPr>
            <a:xfrm>
              <a:off x="3776249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cubicBezTo>
                    <a:pt x="289" y="134"/>
                    <a:pt x="89" y="371"/>
                    <a:pt x="8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5" y="682"/>
                    <a:pt x="162" y="682"/>
                    <a:pt x="200" y="675"/>
                  </a:cubicBezTo>
                  <a:cubicBezTo>
                    <a:pt x="223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8"/>
            <p:cNvSpPr/>
            <p:nvPr/>
          </p:nvSpPr>
          <p:spPr>
            <a:xfrm>
              <a:off x="3735649" y="2371582"/>
              <a:ext cx="39774" cy="65912"/>
            </a:xfrm>
            <a:custGeom>
              <a:avLst/>
              <a:gdLst/>
              <a:ahLst/>
              <a:cxnLst/>
              <a:rect l="l" t="t" r="r" b="b"/>
              <a:pathLst>
                <a:path w="385" h="638" extrusionOk="0">
                  <a:moveTo>
                    <a:pt x="0" y="0"/>
                  </a:moveTo>
                  <a:cubicBezTo>
                    <a:pt x="141" y="164"/>
                    <a:pt x="230" y="393"/>
                    <a:pt x="244" y="623"/>
                  </a:cubicBezTo>
                  <a:cubicBezTo>
                    <a:pt x="274" y="630"/>
                    <a:pt x="296" y="630"/>
                    <a:pt x="326" y="637"/>
                  </a:cubicBezTo>
                  <a:cubicBezTo>
                    <a:pt x="349" y="637"/>
                    <a:pt x="370" y="637"/>
                    <a:pt x="385" y="623"/>
                  </a:cubicBezTo>
                  <a:lnTo>
                    <a:pt x="377" y="616"/>
                  </a:lnTo>
                  <a:cubicBezTo>
                    <a:pt x="326" y="363"/>
                    <a:pt x="185" y="13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8"/>
            <p:cNvSpPr/>
            <p:nvPr/>
          </p:nvSpPr>
          <p:spPr>
            <a:xfrm>
              <a:off x="3764679" y="2348647"/>
              <a:ext cx="28410" cy="88847"/>
            </a:xfrm>
            <a:custGeom>
              <a:avLst/>
              <a:gdLst/>
              <a:ahLst/>
              <a:cxnLst/>
              <a:rect l="l" t="t" r="r" b="b"/>
              <a:pathLst>
                <a:path w="275" h="860" extrusionOk="0">
                  <a:moveTo>
                    <a:pt x="274" y="0"/>
                  </a:moveTo>
                  <a:lnTo>
                    <a:pt x="274" y="0"/>
                  </a:lnTo>
                  <a:cubicBezTo>
                    <a:pt x="96" y="215"/>
                    <a:pt x="0" y="527"/>
                    <a:pt x="24" y="838"/>
                  </a:cubicBezTo>
                  <a:lnTo>
                    <a:pt x="15" y="852"/>
                  </a:lnTo>
                  <a:cubicBezTo>
                    <a:pt x="23" y="857"/>
                    <a:pt x="34" y="860"/>
                    <a:pt x="46" y="860"/>
                  </a:cubicBezTo>
                  <a:cubicBezTo>
                    <a:pt x="64" y="860"/>
                    <a:pt x="83" y="854"/>
                    <a:pt x="96" y="845"/>
                  </a:cubicBezTo>
                  <a:cubicBezTo>
                    <a:pt x="127" y="831"/>
                    <a:pt x="157" y="822"/>
                    <a:pt x="192" y="807"/>
                  </a:cubicBezTo>
                  <a:cubicBezTo>
                    <a:pt x="127" y="534"/>
                    <a:pt x="164" y="237"/>
                    <a:pt x="2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8"/>
            <p:cNvSpPr/>
            <p:nvPr/>
          </p:nvSpPr>
          <p:spPr>
            <a:xfrm>
              <a:off x="3717260" y="2388524"/>
              <a:ext cx="29133" cy="48969"/>
            </a:xfrm>
            <a:custGeom>
              <a:avLst/>
              <a:gdLst/>
              <a:ahLst/>
              <a:cxnLst/>
              <a:rect l="l" t="t" r="r" b="b"/>
              <a:pathLst>
                <a:path w="282" h="474" extrusionOk="0">
                  <a:moveTo>
                    <a:pt x="1" y="0"/>
                  </a:moveTo>
                  <a:lnTo>
                    <a:pt x="1" y="0"/>
                  </a:lnTo>
                  <a:cubicBezTo>
                    <a:pt x="104" y="125"/>
                    <a:pt x="162" y="295"/>
                    <a:pt x="178" y="459"/>
                  </a:cubicBezTo>
                  <a:cubicBezTo>
                    <a:pt x="193" y="466"/>
                    <a:pt x="216" y="466"/>
                    <a:pt x="237" y="473"/>
                  </a:cubicBezTo>
                  <a:cubicBezTo>
                    <a:pt x="251" y="473"/>
                    <a:pt x="274" y="473"/>
                    <a:pt x="282" y="459"/>
                  </a:cubicBezTo>
                  <a:lnTo>
                    <a:pt x="274" y="459"/>
                  </a:lnTo>
                  <a:cubicBezTo>
                    <a:pt x="237" y="274"/>
                    <a:pt x="134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8"/>
            <p:cNvSpPr/>
            <p:nvPr/>
          </p:nvSpPr>
          <p:spPr>
            <a:xfrm>
              <a:off x="3794638" y="2398442"/>
              <a:ext cx="29857" cy="39051"/>
            </a:xfrm>
            <a:custGeom>
              <a:avLst/>
              <a:gdLst/>
              <a:ahLst/>
              <a:cxnLst/>
              <a:rect l="l" t="t" r="r" b="b"/>
              <a:pathLst>
                <a:path w="289" h="378" extrusionOk="0">
                  <a:moveTo>
                    <a:pt x="288" y="0"/>
                  </a:moveTo>
                  <a:cubicBezTo>
                    <a:pt x="162" y="73"/>
                    <a:pt x="52" y="206"/>
                    <a:pt x="0" y="363"/>
                  </a:cubicBezTo>
                  <a:cubicBezTo>
                    <a:pt x="7" y="377"/>
                    <a:pt x="22" y="377"/>
                    <a:pt x="36" y="377"/>
                  </a:cubicBezTo>
                  <a:cubicBezTo>
                    <a:pt x="59" y="377"/>
                    <a:pt x="73" y="370"/>
                    <a:pt x="89" y="370"/>
                  </a:cubicBezTo>
                  <a:cubicBezTo>
                    <a:pt x="118" y="229"/>
                    <a:pt x="192" y="96"/>
                    <a:pt x="2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8"/>
            <p:cNvSpPr/>
            <p:nvPr/>
          </p:nvSpPr>
          <p:spPr>
            <a:xfrm>
              <a:off x="3727900" y="2357015"/>
              <a:ext cx="25518" cy="80478"/>
            </a:xfrm>
            <a:custGeom>
              <a:avLst/>
              <a:gdLst/>
              <a:ahLst/>
              <a:cxnLst/>
              <a:rect l="l" t="t" r="r" b="b"/>
              <a:pathLst>
                <a:path w="247" h="779" extrusionOk="0">
                  <a:moveTo>
                    <a:pt x="1" y="1"/>
                  </a:moveTo>
                  <a:lnTo>
                    <a:pt x="1" y="1"/>
                  </a:lnTo>
                  <a:cubicBezTo>
                    <a:pt x="104" y="216"/>
                    <a:pt x="127" y="483"/>
                    <a:pt x="75" y="734"/>
                  </a:cubicBezTo>
                  <a:cubicBezTo>
                    <a:pt x="104" y="741"/>
                    <a:pt x="134" y="757"/>
                    <a:pt x="157" y="764"/>
                  </a:cubicBezTo>
                  <a:cubicBezTo>
                    <a:pt x="170" y="773"/>
                    <a:pt x="187" y="779"/>
                    <a:pt x="203" y="779"/>
                  </a:cubicBezTo>
                  <a:cubicBezTo>
                    <a:pt x="213" y="779"/>
                    <a:pt x="222" y="776"/>
                    <a:pt x="230" y="771"/>
                  </a:cubicBezTo>
                  <a:lnTo>
                    <a:pt x="223" y="764"/>
                  </a:lnTo>
                  <a:cubicBezTo>
                    <a:pt x="246" y="483"/>
                    <a:pt x="157" y="19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8"/>
            <p:cNvSpPr/>
            <p:nvPr/>
          </p:nvSpPr>
          <p:spPr>
            <a:xfrm>
              <a:off x="3733272" y="2359288"/>
              <a:ext cx="25414" cy="78206"/>
            </a:xfrm>
            <a:custGeom>
              <a:avLst/>
              <a:gdLst/>
              <a:ahLst/>
              <a:cxnLst/>
              <a:rect l="l" t="t" r="r" b="b"/>
              <a:pathLst>
                <a:path w="246" h="757" extrusionOk="0">
                  <a:moveTo>
                    <a:pt x="246" y="0"/>
                  </a:moveTo>
                  <a:lnTo>
                    <a:pt x="246" y="0"/>
                  </a:lnTo>
                  <a:cubicBezTo>
                    <a:pt x="82" y="194"/>
                    <a:pt x="0" y="468"/>
                    <a:pt x="23" y="742"/>
                  </a:cubicBezTo>
                  <a:lnTo>
                    <a:pt x="16" y="749"/>
                  </a:lnTo>
                  <a:cubicBezTo>
                    <a:pt x="24" y="754"/>
                    <a:pt x="34" y="757"/>
                    <a:pt x="44" y="757"/>
                  </a:cubicBezTo>
                  <a:cubicBezTo>
                    <a:pt x="59" y="757"/>
                    <a:pt x="76" y="751"/>
                    <a:pt x="89" y="742"/>
                  </a:cubicBezTo>
                  <a:cubicBezTo>
                    <a:pt x="112" y="735"/>
                    <a:pt x="141" y="719"/>
                    <a:pt x="171" y="712"/>
                  </a:cubicBezTo>
                  <a:cubicBezTo>
                    <a:pt x="119" y="468"/>
                    <a:pt x="141" y="208"/>
                    <a:pt x="24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8"/>
            <p:cNvSpPr/>
            <p:nvPr/>
          </p:nvSpPr>
          <p:spPr>
            <a:xfrm>
              <a:off x="3655894" y="2425406"/>
              <a:ext cx="149490" cy="12087"/>
            </a:xfrm>
            <a:custGeom>
              <a:avLst/>
              <a:gdLst/>
              <a:ahLst/>
              <a:cxnLst/>
              <a:rect l="l" t="t" r="r" b="b"/>
              <a:pathLst>
                <a:path w="1447" h="117" extrusionOk="0">
                  <a:moveTo>
                    <a:pt x="690" y="1"/>
                  </a:moveTo>
                  <a:cubicBezTo>
                    <a:pt x="261" y="1"/>
                    <a:pt x="1" y="116"/>
                    <a:pt x="1" y="116"/>
                  </a:cubicBezTo>
                  <a:lnTo>
                    <a:pt x="1446" y="116"/>
                  </a:lnTo>
                  <a:cubicBezTo>
                    <a:pt x="1160" y="30"/>
                    <a:pt x="904" y="1"/>
                    <a:pt x="69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8"/>
            <p:cNvSpPr/>
            <p:nvPr/>
          </p:nvSpPr>
          <p:spPr>
            <a:xfrm>
              <a:off x="3976669" y="2225296"/>
              <a:ext cx="37605" cy="62709"/>
            </a:xfrm>
            <a:custGeom>
              <a:avLst/>
              <a:gdLst/>
              <a:ahLst/>
              <a:cxnLst/>
              <a:rect l="l" t="t" r="r" b="b"/>
              <a:pathLst>
                <a:path w="364" h="60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71" y="134"/>
                    <a:pt x="38" y="357"/>
                    <a:pt x="8" y="586"/>
                  </a:cubicBezTo>
                  <a:lnTo>
                    <a:pt x="1" y="593"/>
                  </a:lnTo>
                  <a:cubicBezTo>
                    <a:pt x="10" y="603"/>
                    <a:pt x="24" y="606"/>
                    <a:pt x="41" y="606"/>
                  </a:cubicBezTo>
                  <a:cubicBezTo>
                    <a:pt x="51" y="606"/>
                    <a:pt x="63" y="605"/>
                    <a:pt x="75" y="602"/>
                  </a:cubicBezTo>
                  <a:cubicBezTo>
                    <a:pt x="106" y="593"/>
                    <a:pt x="134" y="593"/>
                    <a:pt x="164" y="586"/>
                  </a:cubicBezTo>
                  <a:cubicBezTo>
                    <a:pt x="150" y="371"/>
                    <a:pt x="223" y="157"/>
                    <a:pt x="36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8"/>
            <p:cNvSpPr/>
            <p:nvPr/>
          </p:nvSpPr>
          <p:spPr>
            <a:xfrm>
              <a:off x="3964582" y="2233044"/>
              <a:ext cx="45043" cy="55271"/>
            </a:xfrm>
            <a:custGeom>
              <a:avLst/>
              <a:gdLst/>
              <a:ahLst/>
              <a:cxnLst/>
              <a:rect l="l" t="t" r="r" b="b"/>
              <a:pathLst>
                <a:path w="436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34"/>
                    <a:pt x="258" y="326"/>
                    <a:pt x="274" y="527"/>
                  </a:cubicBezTo>
                  <a:cubicBezTo>
                    <a:pt x="303" y="527"/>
                    <a:pt x="333" y="534"/>
                    <a:pt x="363" y="534"/>
                  </a:cubicBezTo>
                  <a:cubicBezTo>
                    <a:pt x="384" y="534"/>
                    <a:pt x="415" y="534"/>
                    <a:pt x="436" y="511"/>
                  </a:cubicBezTo>
                  <a:lnTo>
                    <a:pt x="422" y="511"/>
                  </a:lnTo>
                  <a:cubicBezTo>
                    <a:pt x="363" y="289"/>
                    <a:pt x="207" y="10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8"/>
            <p:cNvSpPr/>
            <p:nvPr/>
          </p:nvSpPr>
          <p:spPr>
            <a:xfrm>
              <a:off x="3953735" y="2229222"/>
              <a:ext cx="36055" cy="58783"/>
            </a:xfrm>
            <a:custGeom>
              <a:avLst/>
              <a:gdLst/>
              <a:ahLst/>
              <a:cxnLst/>
              <a:rect l="l" t="t" r="r" b="b"/>
              <a:pathLst>
                <a:path w="34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55"/>
                    <a:pt x="201" y="356"/>
                    <a:pt x="194" y="548"/>
                  </a:cubicBezTo>
                  <a:cubicBezTo>
                    <a:pt x="216" y="555"/>
                    <a:pt x="246" y="555"/>
                    <a:pt x="274" y="564"/>
                  </a:cubicBezTo>
                  <a:cubicBezTo>
                    <a:pt x="283" y="567"/>
                    <a:pt x="294" y="568"/>
                    <a:pt x="304" y="568"/>
                  </a:cubicBezTo>
                  <a:cubicBezTo>
                    <a:pt x="320" y="568"/>
                    <a:pt x="336" y="565"/>
                    <a:pt x="349" y="555"/>
                  </a:cubicBezTo>
                  <a:lnTo>
                    <a:pt x="335" y="555"/>
                  </a:lnTo>
                  <a:cubicBezTo>
                    <a:pt x="312" y="333"/>
                    <a:pt x="185" y="126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8"/>
            <p:cNvSpPr/>
            <p:nvPr/>
          </p:nvSpPr>
          <p:spPr>
            <a:xfrm>
              <a:off x="3939891" y="2233044"/>
              <a:ext cx="45353" cy="55271"/>
            </a:xfrm>
            <a:custGeom>
              <a:avLst/>
              <a:gdLst/>
              <a:ahLst/>
              <a:cxnLst/>
              <a:rect l="l" t="t" r="r" b="b"/>
              <a:pathLst>
                <a:path w="439" h="535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134"/>
                    <a:pt x="261" y="326"/>
                    <a:pt x="275" y="527"/>
                  </a:cubicBezTo>
                  <a:cubicBezTo>
                    <a:pt x="305" y="527"/>
                    <a:pt x="335" y="534"/>
                    <a:pt x="364" y="534"/>
                  </a:cubicBezTo>
                  <a:cubicBezTo>
                    <a:pt x="394" y="534"/>
                    <a:pt x="417" y="534"/>
                    <a:pt x="438" y="511"/>
                  </a:cubicBezTo>
                  <a:lnTo>
                    <a:pt x="424" y="511"/>
                  </a:lnTo>
                  <a:cubicBezTo>
                    <a:pt x="364" y="289"/>
                    <a:pt x="209" y="104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8"/>
            <p:cNvSpPr/>
            <p:nvPr/>
          </p:nvSpPr>
          <p:spPr>
            <a:xfrm>
              <a:off x="3985141" y="2235937"/>
              <a:ext cx="31510" cy="52378"/>
            </a:xfrm>
            <a:custGeom>
              <a:avLst/>
              <a:gdLst/>
              <a:ahLst/>
              <a:cxnLst/>
              <a:rect l="l" t="t" r="r" b="b"/>
              <a:pathLst>
                <a:path w="305" h="507" extrusionOk="0">
                  <a:moveTo>
                    <a:pt x="305" y="1"/>
                  </a:moveTo>
                  <a:cubicBezTo>
                    <a:pt x="157" y="106"/>
                    <a:pt x="45" y="291"/>
                    <a:pt x="8" y="490"/>
                  </a:cubicBezTo>
                  <a:lnTo>
                    <a:pt x="0" y="490"/>
                  </a:lnTo>
                  <a:cubicBezTo>
                    <a:pt x="8" y="506"/>
                    <a:pt x="31" y="506"/>
                    <a:pt x="52" y="506"/>
                  </a:cubicBezTo>
                  <a:cubicBezTo>
                    <a:pt x="68" y="499"/>
                    <a:pt x="89" y="499"/>
                    <a:pt x="113" y="490"/>
                  </a:cubicBezTo>
                  <a:cubicBezTo>
                    <a:pt x="127" y="312"/>
                    <a:pt x="193" y="134"/>
                    <a:pt x="30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8"/>
            <p:cNvSpPr/>
            <p:nvPr/>
          </p:nvSpPr>
          <p:spPr>
            <a:xfrm>
              <a:off x="3971401" y="2218581"/>
              <a:ext cx="22315" cy="69734"/>
            </a:xfrm>
            <a:custGeom>
              <a:avLst/>
              <a:gdLst/>
              <a:ahLst/>
              <a:cxnLst/>
              <a:rect l="l" t="t" r="r" b="b"/>
              <a:pathLst>
                <a:path w="216" h="675" extrusionOk="0">
                  <a:moveTo>
                    <a:pt x="0" y="0"/>
                  </a:moveTo>
                  <a:cubicBezTo>
                    <a:pt x="89" y="185"/>
                    <a:pt x="119" y="414"/>
                    <a:pt x="68" y="630"/>
                  </a:cubicBezTo>
                  <a:cubicBezTo>
                    <a:pt x="89" y="644"/>
                    <a:pt x="119" y="651"/>
                    <a:pt x="141" y="658"/>
                  </a:cubicBezTo>
                  <a:cubicBezTo>
                    <a:pt x="155" y="668"/>
                    <a:pt x="169" y="675"/>
                    <a:pt x="183" y="675"/>
                  </a:cubicBezTo>
                  <a:cubicBezTo>
                    <a:pt x="191" y="675"/>
                    <a:pt x="200" y="672"/>
                    <a:pt x="208" y="667"/>
                  </a:cubicBezTo>
                  <a:lnTo>
                    <a:pt x="201" y="658"/>
                  </a:lnTo>
                  <a:cubicBezTo>
                    <a:pt x="215" y="414"/>
                    <a:pt x="141" y="16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8"/>
            <p:cNvSpPr/>
            <p:nvPr/>
          </p:nvSpPr>
          <p:spPr>
            <a:xfrm>
              <a:off x="4008075" y="2249780"/>
              <a:ext cx="23141" cy="38535"/>
            </a:xfrm>
            <a:custGeom>
              <a:avLst/>
              <a:gdLst/>
              <a:ahLst/>
              <a:cxnLst/>
              <a:rect l="l" t="t" r="r" b="b"/>
              <a:pathLst>
                <a:path w="224" h="373" extrusionOk="0">
                  <a:moveTo>
                    <a:pt x="223" y="0"/>
                  </a:moveTo>
                  <a:cubicBezTo>
                    <a:pt x="113" y="82"/>
                    <a:pt x="31" y="208"/>
                    <a:pt x="1" y="356"/>
                  </a:cubicBezTo>
                  <a:cubicBezTo>
                    <a:pt x="8" y="372"/>
                    <a:pt x="24" y="372"/>
                    <a:pt x="38" y="372"/>
                  </a:cubicBezTo>
                  <a:cubicBezTo>
                    <a:pt x="52" y="365"/>
                    <a:pt x="68" y="365"/>
                    <a:pt x="83" y="365"/>
                  </a:cubicBezTo>
                  <a:cubicBezTo>
                    <a:pt x="90" y="232"/>
                    <a:pt x="141" y="98"/>
                    <a:pt x="2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8"/>
            <p:cNvSpPr/>
            <p:nvPr/>
          </p:nvSpPr>
          <p:spPr>
            <a:xfrm>
              <a:off x="3946916" y="2257528"/>
              <a:ext cx="23761" cy="30786"/>
            </a:xfrm>
            <a:custGeom>
              <a:avLst/>
              <a:gdLst/>
              <a:ahLst/>
              <a:cxnLst/>
              <a:rect l="l" t="t" r="r" b="b"/>
              <a:pathLst>
                <a:path w="230" h="298" extrusionOk="0">
                  <a:moveTo>
                    <a:pt x="1" y="0"/>
                  </a:moveTo>
                  <a:cubicBezTo>
                    <a:pt x="82" y="75"/>
                    <a:pt x="134" y="178"/>
                    <a:pt x="155" y="290"/>
                  </a:cubicBezTo>
                  <a:cubicBezTo>
                    <a:pt x="171" y="290"/>
                    <a:pt x="186" y="290"/>
                    <a:pt x="200" y="297"/>
                  </a:cubicBezTo>
                  <a:cubicBezTo>
                    <a:pt x="207" y="297"/>
                    <a:pt x="223" y="297"/>
                    <a:pt x="230" y="290"/>
                  </a:cubicBezTo>
                  <a:lnTo>
                    <a:pt x="223" y="281"/>
                  </a:lnTo>
                  <a:cubicBezTo>
                    <a:pt x="186" y="164"/>
                    <a:pt x="104" y="5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8"/>
            <p:cNvSpPr/>
            <p:nvPr/>
          </p:nvSpPr>
          <p:spPr>
            <a:xfrm>
              <a:off x="4002807" y="2225296"/>
              <a:ext cx="19939" cy="63122"/>
            </a:xfrm>
            <a:custGeom>
              <a:avLst/>
              <a:gdLst/>
              <a:ahLst/>
              <a:cxnLst/>
              <a:rect l="l" t="t" r="r" b="b"/>
              <a:pathLst>
                <a:path w="193" h="611" extrusionOk="0">
                  <a:moveTo>
                    <a:pt x="192" y="1"/>
                  </a:moveTo>
                  <a:lnTo>
                    <a:pt x="192" y="1"/>
                  </a:lnTo>
                  <a:cubicBezTo>
                    <a:pt x="66" y="148"/>
                    <a:pt x="0" y="371"/>
                    <a:pt x="14" y="593"/>
                  </a:cubicBezTo>
                  <a:lnTo>
                    <a:pt x="7" y="602"/>
                  </a:lnTo>
                  <a:cubicBezTo>
                    <a:pt x="17" y="608"/>
                    <a:pt x="27" y="610"/>
                    <a:pt x="35" y="610"/>
                  </a:cubicBezTo>
                  <a:cubicBezTo>
                    <a:pt x="47" y="610"/>
                    <a:pt x="58" y="606"/>
                    <a:pt x="66" y="602"/>
                  </a:cubicBezTo>
                  <a:cubicBezTo>
                    <a:pt x="89" y="586"/>
                    <a:pt x="110" y="579"/>
                    <a:pt x="134" y="572"/>
                  </a:cubicBezTo>
                  <a:cubicBezTo>
                    <a:pt x="89" y="380"/>
                    <a:pt x="110" y="172"/>
                    <a:pt x="19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8"/>
            <p:cNvSpPr/>
            <p:nvPr/>
          </p:nvSpPr>
          <p:spPr>
            <a:xfrm>
              <a:off x="3998881" y="2226846"/>
              <a:ext cx="19216" cy="61573"/>
            </a:xfrm>
            <a:custGeom>
              <a:avLst/>
              <a:gdLst/>
              <a:ahLst/>
              <a:cxnLst/>
              <a:rect l="l" t="t" r="r" b="b"/>
              <a:pathLst>
                <a:path w="186" h="596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64"/>
                    <a:pt x="97" y="372"/>
                    <a:pt x="52" y="557"/>
                  </a:cubicBezTo>
                  <a:cubicBezTo>
                    <a:pt x="76" y="564"/>
                    <a:pt x="97" y="571"/>
                    <a:pt x="120" y="587"/>
                  </a:cubicBezTo>
                  <a:cubicBezTo>
                    <a:pt x="128" y="591"/>
                    <a:pt x="139" y="595"/>
                    <a:pt x="151" y="595"/>
                  </a:cubicBezTo>
                  <a:cubicBezTo>
                    <a:pt x="160" y="595"/>
                    <a:pt x="170" y="593"/>
                    <a:pt x="179" y="587"/>
                  </a:cubicBezTo>
                  <a:lnTo>
                    <a:pt x="172" y="578"/>
                  </a:lnTo>
                  <a:cubicBezTo>
                    <a:pt x="186" y="365"/>
                    <a:pt x="120" y="14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8"/>
            <p:cNvSpPr/>
            <p:nvPr/>
          </p:nvSpPr>
          <p:spPr>
            <a:xfrm>
              <a:off x="3936069" y="2237590"/>
              <a:ext cx="30786" cy="51552"/>
            </a:xfrm>
            <a:custGeom>
              <a:avLst/>
              <a:gdLst/>
              <a:ahLst/>
              <a:cxnLst/>
              <a:rect l="l" t="t" r="r" b="b"/>
              <a:pathLst>
                <a:path w="298" h="499" extrusionOk="0">
                  <a:moveTo>
                    <a:pt x="298" y="1"/>
                  </a:moveTo>
                  <a:cubicBezTo>
                    <a:pt x="134" y="111"/>
                    <a:pt x="31" y="289"/>
                    <a:pt x="10" y="483"/>
                  </a:cubicBezTo>
                  <a:lnTo>
                    <a:pt x="1" y="490"/>
                  </a:lnTo>
                  <a:cubicBezTo>
                    <a:pt x="9" y="497"/>
                    <a:pt x="18" y="499"/>
                    <a:pt x="28" y="499"/>
                  </a:cubicBezTo>
                  <a:cubicBezTo>
                    <a:pt x="38" y="499"/>
                    <a:pt x="50" y="497"/>
                    <a:pt x="61" y="497"/>
                  </a:cubicBezTo>
                  <a:cubicBezTo>
                    <a:pt x="82" y="490"/>
                    <a:pt x="113" y="483"/>
                    <a:pt x="134" y="483"/>
                  </a:cubicBezTo>
                  <a:cubicBezTo>
                    <a:pt x="127" y="312"/>
                    <a:pt x="187" y="134"/>
                    <a:pt x="29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8"/>
            <p:cNvSpPr/>
            <p:nvPr/>
          </p:nvSpPr>
          <p:spPr>
            <a:xfrm>
              <a:off x="3926151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8"/>
            <p:cNvSpPr/>
            <p:nvPr/>
          </p:nvSpPr>
          <p:spPr>
            <a:xfrm>
              <a:off x="3917680" y="2241515"/>
              <a:ext cx="29340" cy="47626"/>
            </a:xfrm>
            <a:custGeom>
              <a:avLst/>
              <a:gdLst/>
              <a:ahLst/>
              <a:cxnLst/>
              <a:rect l="l" t="t" r="r" b="b"/>
              <a:pathLst>
                <a:path w="284" h="461" extrusionOk="0">
                  <a:moveTo>
                    <a:pt x="1" y="0"/>
                  </a:moveTo>
                  <a:cubicBezTo>
                    <a:pt x="106" y="118"/>
                    <a:pt x="164" y="281"/>
                    <a:pt x="157" y="445"/>
                  </a:cubicBezTo>
                  <a:cubicBezTo>
                    <a:pt x="179" y="445"/>
                    <a:pt x="202" y="452"/>
                    <a:pt x="223" y="459"/>
                  </a:cubicBezTo>
                  <a:cubicBezTo>
                    <a:pt x="231" y="459"/>
                    <a:pt x="242" y="461"/>
                    <a:pt x="253" y="461"/>
                  </a:cubicBezTo>
                  <a:cubicBezTo>
                    <a:pt x="264" y="461"/>
                    <a:pt x="276" y="459"/>
                    <a:pt x="284" y="452"/>
                  </a:cubicBezTo>
                  <a:lnTo>
                    <a:pt x="276" y="445"/>
                  </a:lnTo>
                  <a:cubicBezTo>
                    <a:pt x="253" y="267"/>
                    <a:pt x="150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8"/>
            <p:cNvSpPr/>
            <p:nvPr/>
          </p:nvSpPr>
          <p:spPr>
            <a:xfrm>
              <a:off x="3906316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8"/>
            <p:cNvSpPr/>
            <p:nvPr/>
          </p:nvSpPr>
          <p:spPr>
            <a:xfrm>
              <a:off x="3943094" y="2246784"/>
              <a:ext cx="25208" cy="42254"/>
            </a:xfrm>
            <a:custGeom>
              <a:avLst/>
              <a:gdLst/>
              <a:ahLst/>
              <a:cxnLst/>
              <a:rect l="l" t="t" r="r" b="b"/>
              <a:pathLst>
                <a:path w="244" h="409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26" y="90"/>
                    <a:pt x="38" y="230"/>
                    <a:pt x="7" y="394"/>
                  </a:cubicBezTo>
                  <a:lnTo>
                    <a:pt x="0" y="401"/>
                  </a:lnTo>
                  <a:cubicBezTo>
                    <a:pt x="7" y="408"/>
                    <a:pt x="30" y="408"/>
                    <a:pt x="38" y="408"/>
                  </a:cubicBezTo>
                  <a:cubicBezTo>
                    <a:pt x="59" y="408"/>
                    <a:pt x="75" y="401"/>
                    <a:pt x="89" y="401"/>
                  </a:cubicBezTo>
                  <a:cubicBezTo>
                    <a:pt x="103" y="252"/>
                    <a:pt x="155" y="104"/>
                    <a:pt x="24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8"/>
            <p:cNvSpPr/>
            <p:nvPr/>
          </p:nvSpPr>
          <p:spPr>
            <a:xfrm>
              <a:off x="3932453" y="2233044"/>
              <a:ext cx="17563" cy="56097"/>
            </a:xfrm>
            <a:custGeom>
              <a:avLst/>
              <a:gdLst/>
              <a:ahLst/>
              <a:cxnLst/>
              <a:rect l="l" t="t" r="r" b="b"/>
              <a:pathLst>
                <a:path w="170" h="543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48"/>
                    <a:pt x="89" y="333"/>
                    <a:pt x="52" y="511"/>
                  </a:cubicBezTo>
                  <a:cubicBezTo>
                    <a:pt x="73" y="518"/>
                    <a:pt x="89" y="527"/>
                    <a:pt x="110" y="534"/>
                  </a:cubicBezTo>
                  <a:cubicBezTo>
                    <a:pt x="119" y="538"/>
                    <a:pt x="130" y="542"/>
                    <a:pt x="140" y="542"/>
                  </a:cubicBezTo>
                  <a:cubicBezTo>
                    <a:pt x="148" y="542"/>
                    <a:pt x="156" y="540"/>
                    <a:pt x="162" y="534"/>
                  </a:cubicBezTo>
                  <a:lnTo>
                    <a:pt x="155" y="534"/>
                  </a:lnTo>
                  <a:cubicBezTo>
                    <a:pt x="169" y="333"/>
                    <a:pt x="110" y="13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8"/>
            <p:cNvSpPr/>
            <p:nvPr/>
          </p:nvSpPr>
          <p:spPr>
            <a:xfrm>
              <a:off x="3961483" y="2258252"/>
              <a:ext cx="19112" cy="30786"/>
            </a:xfrm>
            <a:custGeom>
              <a:avLst/>
              <a:gdLst/>
              <a:ahLst/>
              <a:cxnLst/>
              <a:rect l="l" t="t" r="r" b="b"/>
              <a:pathLst>
                <a:path w="185" h="298" extrusionOk="0">
                  <a:moveTo>
                    <a:pt x="185" y="0"/>
                  </a:moveTo>
                  <a:lnTo>
                    <a:pt x="185" y="0"/>
                  </a:lnTo>
                  <a:cubicBezTo>
                    <a:pt x="96" y="61"/>
                    <a:pt x="30" y="171"/>
                    <a:pt x="7" y="290"/>
                  </a:cubicBezTo>
                  <a:lnTo>
                    <a:pt x="0" y="290"/>
                  </a:lnTo>
                  <a:cubicBezTo>
                    <a:pt x="7" y="297"/>
                    <a:pt x="21" y="297"/>
                    <a:pt x="30" y="297"/>
                  </a:cubicBezTo>
                  <a:cubicBezTo>
                    <a:pt x="45" y="297"/>
                    <a:pt x="59" y="290"/>
                    <a:pt x="66" y="290"/>
                  </a:cubicBezTo>
                  <a:cubicBezTo>
                    <a:pt x="75" y="185"/>
                    <a:pt x="119" y="75"/>
                    <a:pt x="18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8"/>
            <p:cNvSpPr/>
            <p:nvPr/>
          </p:nvSpPr>
          <p:spPr>
            <a:xfrm>
              <a:off x="3911688" y="2264450"/>
              <a:ext cx="19939" cy="24588"/>
            </a:xfrm>
            <a:custGeom>
              <a:avLst/>
              <a:gdLst/>
              <a:ahLst/>
              <a:cxnLst/>
              <a:rect l="l" t="t" r="r" b="b"/>
              <a:pathLst>
                <a:path w="193" h="238" extrusionOk="0">
                  <a:moveTo>
                    <a:pt x="0" y="1"/>
                  </a:moveTo>
                  <a:lnTo>
                    <a:pt x="0" y="1"/>
                  </a:lnTo>
                  <a:cubicBezTo>
                    <a:pt x="68" y="59"/>
                    <a:pt x="112" y="148"/>
                    <a:pt x="133" y="237"/>
                  </a:cubicBezTo>
                  <a:lnTo>
                    <a:pt x="164" y="237"/>
                  </a:lnTo>
                  <a:cubicBezTo>
                    <a:pt x="171" y="237"/>
                    <a:pt x="185" y="237"/>
                    <a:pt x="192" y="230"/>
                  </a:cubicBezTo>
                  <a:lnTo>
                    <a:pt x="185" y="230"/>
                  </a:lnTo>
                  <a:cubicBezTo>
                    <a:pt x="157" y="134"/>
                    <a:pt x="89" y="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8"/>
            <p:cNvSpPr/>
            <p:nvPr/>
          </p:nvSpPr>
          <p:spPr>
            <a:xfrm>
              <a:off x="3957557" y="2238416"/>
              <a:ext cx="16323" cy="50725"/>
            </a:xfrm>
            <a:custGeom>
              <a:avLst/>
              <a:gdLst/>
              <a:ahLst/>
              <a:cxnLst/>
              <a:rect l="l" t="t" r="r" b="b"/>
              <a:pathLst>
                <a:path w="158" h="491" extrusionOk="0">
                  <a:moveTo>
                    <a:pt x="157" y="0"/>
                  </a:moveTo>
                  <a:lnTo>
                    <a:pt x="157" y="0"/>
                  </a:lnTo>
                  <a:cubicBezTo>
                    <a:pt x="52" y="119"/>
                    <a:pt x="1" y="297"/>
                    <a:pt x="15" y="482"/>
                  </a:cubicBezTo>
                  <a:lnTo>
                    <a:pt x="8" y="482"/>
                  </a:lnTo>
                  <a:cubicBezTo>
                    <a:pt x="15" y="488"/>
                    <a:pt x="21" y="490"/>
                    <a:pt x="27" y="490"/>
                  </a:cubicBezTo>
                  <a:cubicBezTo>
                    <a:pt x="36" y="490"/>
                    <a:pt x="44" y="486"/>
                    <a:pt x="52" y="482"/>
                  </a:cubicBezTo>
                  <a:cubicBezTo>
                    <a:pt x="68" y="475"/>
                    <a:pt x="90" y="466"/>
                    <a:pt x="104" y="459"/>
                  </a:cubicBezTo>
                  <a:cubicBezTo>
                    <a:pt x="75" y="304"/>
                    <a:pt x="90" y="133"/>
                    <a:pt x="15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8"/>
            <p:cNvSpPr/>
            <p:nvPr/>
          </p:nvSpPr>
          <p:spPr>
            <a:xfrm>
              <a:off x="3953735" y="2239862"/>
              <a:ext cx="16220" cy="49279"/>
            </a:xfrm>
            <a:custGeom>
              <a:avLst/>
              <a:gdLst/>
              <a:ahLst/>
              <a:cxnLst/>
              <a:rect l="l" t="t" r="r" b="b"/>
              <a:pathLst>
                <a:path w="157" h="477" extrusionOk="0">
                  <a:moveTo>
                    <a:pt x="0" y="0"/>
                  </a:moveTo>
                  <a:cubicBezTo>
                    <a:pt x="68" y="127"/>
                    <a:pt x="82" y="297"/>
                    <a:pt x="52" y="445"/>
                  </a:cubicBezTo>
                  <a:cubicBezTo>
                    <a:pt x="68" y="452"/>
                    <a:pt x="82" y="461"/>
                    <a:pt x="105" y="468"/>
                  </a:cubicBezTo>
                  <a:cubicBezTo>
                    <a:pt x="114" y="472"/>
                    <a:pt x="122" y="476"/>
                    <a:pt x="130" y="476"/>
                  </a:cubicBezTo>
                  <a:cubicBezTo>
                    <a:pt x="137" y="476"/>
                    <a:pt x="143" y="474"/>
                    <a:pt x="150" y="468"/>
                  </a:cubicBezTo>
                  <a:lnTo>
                    <a:pt x="141" y="468"/>
                  </a:lnTo>
                  <a:cubicBezTo>
                    <a:pt x="157" y="290"/>
                    <a:pt x="105" y="11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8"/>
            <p:cNvSpPr/>
            <p:nvPr/>
          </p:nvSpPr>
          <p:spPr>
            <a:xfrm>
              <a:off x="3924705" y="2281393"/>
              <a:ext cx="95045" cy="7645"/>
            </a:xfrm>
            <a:custGeom>
              <a:avLst/>
              <a:gdLst/>
              <a:ahLst/>
              <a:cxnLst/>
              <a:rect l="l" t="t" r="r" b="b"/>
              <a:pathLst>
                <a:path w="920" h="74" extrusionOk="0">
                  <a:moveTo>
                    <a:pt x="479" y="0"/>
                  </a:moveTo>
                  <a:cubicBezTo>
                    <a:pt x="343" y="0"/>
                    <a:pt x="181" y="19"/>
                    <a:pt x="0" y="73"/>
                  </a:cubicBezTo>
                  <a:lnTo>
                    <a:pt x="920" y="73"/>
                  </a:lnTo>
                  <a:cubicBezTo>
                    <a:pt x="920" y="73"/>
                    <a:pt x="751" y="0"/>
                    <a:pt x="4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8"/>
            <p:cNvSpPr/>
            <p:nvPr/>
          </p:nvSpPr>
          <p:spPr>
            <a:xfrm>
              <a:off x="4948191" y="2291104"/>
              <a:ext cx="85747" cy="144221"/>
            </a:xfrm>
            <a:custGeom>
              <a:avLst/>
              <a:gdLst/>
              <a:ahLst/>
              <a:cxnLst/>
              <a:rect l="l" t="t" r="r" b="b"/>
              <a:pathLst>
                <a:path w="830" h="1396" extrusionOk="0">
                  <a:moveTo>
                    <a:pt x="1" y="0"/>
                  </a:moveTo>
                  <a:cubicBezTo>
                    <a:pt x="319" y="372"/>
                    <a:pt x="483" y="861"/>
                    <a:pt x="452" y="1350"/>
                  </a:cubicBezTo>
                  <a:cubicBezTo>
                    <a:pt x="518" y="1357"/>
                    <a:pt x="593" y="1372"/>
                    <a:pt x="660" y="1388"/>
                  </a:cubicBezTo>
                  <a:cubicBezTo>
                    <a:pt x="687" y="1391"/>
                    <a:pt x="715" y="1396"/>
                    <a:pt x="742" y="1396"/>
                  </a:cubicBezTo>
                  <a:cubicBezTo>
                    <a:pt x="775" y="1396"/>
                    <a:pt x="805" y="1389"/>
                    <a:pt x="829" y="1364"/>
                  </a:cubicBezTo>
                  <a:lnTo>
                    <a:pt x="808" y="1357"/>
                  </a:lnTo>
                  <a:cubicBezTo>
                    <a:pt x="749" y="817"/>
                    <a:pt x="445" y="312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8"/>
            <p:cNvSpPr/>
            <p:nvPr/>
          </p:nvSpPr>
          <p:spPr>
            <a:xfrm>
              <a:off x="4959555" y="2309493"/>
              <a:ext cx="101967" cy="125728"/>
            </a:xfrm>
            <a:custGeom>
              <a:avLst/>
              <a:gdLst/>
              <a:ahLst/>
              <a:cxnLst/>
              <a:rect l="l" t="t" r="r" b="b"/>
              <a:pathLst>
                <a:path w="987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5" y="667"/>
                    <a:pt x="24" y="1165"/>
                  </a:cubicBezTo>
                  <a:lnTo>
                    <a:pt x="1" y="1172"/>
                  </a:lnTo>
                  <a:cubicBezTo>
                    <a:pt x="38" y="1217"/>
                    <a:pt x="106" y="1217"/>
                    <a:pt x="157" y="1217"/>
                  </a:cubicBezTo>
                  <a:cubicBezTo>
                    <a:pt x="223" y="1217"/>
                    <a:pt x="291" y="1217"/>
                    <a:pt x="357" y="1210"/>
                  </a:cubicBezTo>
                  <a:cubicBezTo>
                    <a:pt x="401" y="749"/>
                    <a:pt x="630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8"/>
            <p:cNvSpPr/>
            <p:nvPr/>
          </p:nvSpPr>
          <p:spPr>
            <a:xfrm>
              <a:off x="5004804" y="2301228"/>
              <a:ext cx="79652" cy="134200"/>
            </a:xfrm>
            <a:custGeom>
              <a:avLst/>
              <a:gdLst/>
              <a:ahLst/>
              <a:cxnLst/>
              <a:rect l="l" t="t" r="r" b="b"/>
              <a:pathLst>
                <a:path w="771" h="1299" extrusionOk="0">
                  <a:moveTo>
                    <a:pt x="770" y="0"/>
                  </a:moveTo>
                  <a:lnTo>
                    <a:pt x="770" y="0"/>
                  </a:lnTo>
                  <a:cubicBezTo>
                    <a:pt x="356" y="288"/>
                    <a:pt x="75" y="763"/>
                    <a:pt x="15" y="1259"/>
                  </a:cubicBezTo>
                  <a:lnTo>
                    <a:pt x="0" y="1274"/>
                  </a:lnTo>
                  <a:cubicBezTo>
                    <a:pt x="19" y="1293"/>
                    <a:pt x="46" y="1298"/>
                    <a:pt x="74" y="1298"/>
                  </a:cubicBezTo>
                  <a:cubicBezTo>
                    <a:pt x="102" y="1298"/>
                    <a:pt x="131" y="1293"/>
                    <a:pt x="157" y="1290"/>
                  </a:cubicBezTo>
                  <a:cubicBezTo>
                    <a:pt x="223" y="1274"/>
                    <a:pt x="290" y="1266"/>
                    <a:pt x="349" y="1252"/>
                  </a:cubicBezTo>
                  <a:cubicBezTo>
                    <a:pt x="319" y="801"/>
                    <a:pt x="475" y="340"/>
                    <a:pt x="77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8"/>
            <p:cNvSpPr/>
            <p:nvPr/>
          </p:nvSpPr>
          <p:spPr>
            <a:xfrm>
              <a:off x="5014722" y="2309493"/>
              <a:ext cx="101864" cy="125728"/>
            </a:xfrm>
            <a:custGeom>
              <a:avLst/>
              <a:gdLst/>
              <a:ahLst/>
              <a:cxnLst/>
              <a:rect l="l" t="t" r="r" b="b"/>
              <a:pathLst>
                <a:path w="986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4" y="667"/>
                    <a:pt x="24" y="1165"/>
                  </a:cubicBezTo>
                  <a:lnTo>
                    <a:pt x="0" y="1172"/>
                  </a:lnTo>
                  <a:cubicBezTo>
                    <a:pt x="38" y="1217"/>
                    <a:pt x="105" y="1217"/>
                    <a:pt x="164" y="1217"/>
                  </a:cubicBezTo>
                  <a:cubicBezTo>
                    <a:pt x="230" y="1217"/>
                    <a:pt x="297" y="1217"/>
                    <a:pt x="363" y="1210"/>
                  </a:cubicBezTo>
                  <a:cubicBezTo>
                    <a:pt x="401" y="749"/>
                    <a:pt x="639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8"/>
            <p:cNvSpPr/>
            <p:nvPr/>
          </p:nvSpPr>
          <p:spPr>
            <a:xfrm>
              <a:off x="4943645" y="2316415"/>
              <a:ext cx="71181" cy="119220"/>
            </a:xfrm>
            <a:custGeom>
              <a:avLst/>
              <a:gdLst/>
              <a:ahLst/>
              <a:cxnLst/>
              <a:rect l="l" t="t" r="r" b="b"/>
              <a:pathLst>
                <a:path w="689" h="1154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298"/>
                    <a:pt x="407" y="712"/>
                    <a:pt x="429" y="1127"/>
                  </a:cubicBezTo>
                  <a:cubicBezTo>
                    <a:pt x="482" y="1134"/>
                    <a:pt x="527" y="1143"/>
                    <a:pt x="571" y="1150"/>
                  </a:cubicBezTo>
                  <a:cubicBezTo>
                    <a:pt x="585" y="1152"/>
                    <a:pt x="598" y="1153"/>
                    <a:pt x="611" y="1153"/>
                  </a:cubicBezTo>
                  <a:cubicBezTo>
                    <a:pt x="641" y="1153"/>
                    <a:pt x="669" y="1145"/>
                    <a:pt x="688" y="1119"/>
                  </a:cubicBezTo>
                  <a:lnTo>
                    <a:pt x="674" y="1112"/>
                  </a:lnTo>
                  <a:cubicBezTo>
                    <a:pt x="578" y="661"/>
                    <a:pt x="333" y="2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8"/>
            <p:cNvSpPr/>
            <p:nvPr/>
          </p:nvSpPr>
          <p:spPr>
            <a:xfrm>
              <a:off x="4994886" y="2275814"/>
              <a:ext cx="49899" cy="159511"/>
            </a:xfrm>
            <a:custGeom>
              <a:avLst/>
              <a:gdLst/>
              <a:ahLst/>
              <a:cxnLst/>
              <a:rect l="l" t="t" r="r" b="b"/>
              <a:pathLst>
                <a:path w="483" h="1544" extrusionOk="0">
                  <a:moveTo>
                    <a:pt x="482" y="1"/>
                  </a:moveTo>
                  <a:lnTo>
                    <a:pt x="482" y="1"/>
                  </a:lnTo>
                  <a:cubicBezTo>
                    <a:pt x="171" y="387"/>
                    <a:pt x="0" y="949"/>
                    <a:pt x="45" y="1512"/>
                  </a:cubicBezTo>
                  <a:lnTo>
                    <a:pt x="22" y="1527"/>
                  </a:lnTo>
                  <a:cubicBezTo>
                    <a:pt x="40" y="1539"/>
                    <a:pt x="60" y="1544"/>
                    <a:pt x="82" y="1544"/>
                  </a:cubicBezTo>
                  <a:cubicBezTo>
                    <a:pt x="113" y="1544"/>
                    <a:pt x="145" y="1533"/>
                    <a:pt x="171" y="1520"/>
                  </a:cubicBezTo>
                  <a:cubicBezTo>
                    <a:pt x="230" y="1498"/>
                    <a:pt x="281" y="1475"/>
                    <a:pt x="333" y="1454"/>
                  </a:cubicBezTo>
                  <a:cubicBezTo>
                    <a:pt x="230" y="958"/>
                    <a:pt x="281" y="431"/>
                    <a:pt x="48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8"/>
            <p:cNvSpPr/>
            <p:nvPr/>
          </p:nvSpPr>
          <p:spPr>
            <a:xfrm>
              <a:off x="4910689" y="2347821"/>
              <a:ext cx="52172" cy="87504"/>
            </a:xfrm>
            <a:custGeom>
              <a:avLst/>
              <a:gdLst/>
              <a:ahLst/>
              <a:cxnLst/>
              <a:rect l="l" t="t" r="r" b="b"/>
              <a:pathLst>
                <a:path w="505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223"/>
                    <a:pt x="296" y="519"/>
                    <a:pt x="312" y="830"/>
                  </a:cubicBezTo>
                  <a:cubicBezTo>
                    <a:pt x="348" y="830"/>
                    <a:pt x="385" y="839"/>
                    <a:pt x="422" y="846"/>
                  </a:cubicBezTo>
                  <a:cubicBezTo>
                    <a:pt x="432" y="846"/>
                    <a:pt x="442" y="846"/>
                    <a:pt x="451" y="846"/>
                  </a:cubicBezTo>
                  <a:cubicBezTo>
                    <a:pt x="470" y="846"/>
                    <a:pt x="488" y="843"/>
                    <a:pt x="504" y="823"/>
                  </a:cubicBezTo>
                  <a:lnTo>
                    <a:pt x="490" y="815"/>
                  </a:lnTo>
                  <a:cubicBezTo>
                    <a:pt x="422" y="483"/>
                    <a:pt x="237" y="179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8"/>
            <p:cNvSpPr/>
            <p:nvPr/>
          </p:nvSpPr>
          <p:spPr>
            <a:xfrm>
              <a:off x="5046851" y="2364557"/>
              <a:ext cx="53721" cy="70767"/>
            </a:xfrm>
            <a:custGeom>
              <a:avLst/>
              <a:gdLst/>
              <a:ahLst/>
              <a:cxnLst/>
              <a:rect l="l" t="t" r="r" b="b"/>
              <a:pathLst>
                <a:path w="520" h="685" extrusionOk="0">
                  <a:moveTo>
                    <a:pt x="520" y="1"/>
                  </a:moveTo>
                  <a:lnTo>
                    <a:pt x="520" y="1"/>
                  </a:lnTo>
                  <a:cubicBezTo>
                    <a:pt x="298" y="143"/>
                    <a:pt x="106" y="387"/>
                    <a:pt x="17" y="661"/>
                  </a:cubicBezTo>
                  <a:lnTo>
                    <a:pt x="1" y="668"/>
                  </a:lnTo>
                  <a:cubicBezTo>
                    <a:pt x="11" y="682"/>
                    <a:pt x="28" y="685"/>
                    <a:pt x="45" y="685"/>
                  </a:cubicBezTo>
                  <a:cubicBezTo>
                    <a:pt x="56" y="685"/>
                    <a:pt x="67" y="684"/>
                    <a:pt x="75" y="684"/>
                  </a:cubicBezTo>
                  <a:cubicBezTo>
                    <a:pt x="106" y="684"/>
                    <a:pt x="141" y="677"/>
                    <a:pt x="171" y="677"/>
                  </a:cubicBezTo>
                  <a:cubicBezTo>
                    <a:pt x="216" y="424"/>
                    <a:pt x="342" y="179"/>
                    <a:pt x="52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8"/>
            <p:cNvSpPr/>
            <p:nvPr/>
          </p:nvSpPr>
          <p:spPr>
            <a:xfrm>
              <a:off x="4929802" y="2292034"/>
              <a:ext cx="44423" cy="143291"/>
            </a:xfrm>
            <a:custGeom>
              <a:avLst/>
              <a:gdLst/>
              <a:ahLst/>
              <a:cxnLst/>
              <a:rect l="l" t="t" r="r" b="b"/>
              <a:pathLst>
                <a:path w="430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377"/>
                    <a:pt x="230" y="859"/>
                    <a:pt x="134" y="1304"/>
                  </a:cubicBezTo>
                  <a:cubicBezTo>
                    <a:pt x="186" y="1325"/>
                    <a:pt x="230" y="1348"/>
                    <a:pt x="282" y="1363"/>
                  </a:cubicBezTo>
                  <a:cubicBezTo>
                    <a:pt x="304" y="1376"/>
                    <a:pt x="331" y="1387"/>
                    <a:pt x="357" y="1387"/>
                  </a:cubicBezTo>
                  <a:cubicBezTo>
                    <a:pt x="375" y="1387"/>
                    <a:pt x="393" y="1382"/>
                    <a:pt x="408" y="1370"/>
                  </a:cubicBezTo>
                  <a:lnTo>
                    <a:pt x="394" y="1355"/>
                  </a:lnTo>
                  <a:cubicBezTo>
                    <a:pt x="429" y="852"/>
                    <a:pt x="282" y="34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8"/>
            <p:cNvSpPr/>
            <p:nvPr/>
          </p:nvSpPr>
          <p:spPr>
            <a:xfrm>
              <a:off x="4939719" y="2295649"/>
              <a:ext cx="43700" cy="139778"/>
            </a:xfrm>
            <a:custGeom>
              <a:avLst/>
              <a:gdLst/>
              <a:ahLst/>
              <a:cxnLst/>
              <a:rect l="l" t="t" r="r" b="b"/>
              <a:pathLst>
                <a:path w="423" h="1353" extrusionOk="0">
                  <a:moveTo>
                    <a:pt x="422" y="1"/>
                  </a:moveTo>
                  <a:cubicBezTo>
                    <a:pt x="148" y="335"/>
                    <a:pt x="1" y="831"/>
                    <a:pt x="38" y="1320"/>
                  </a:cubicBezTo>
                  <a:lnTo>
                    <a:pt x="22" y="1335"/>
                  </a:lnTo>
                  <a:cubicBezTo>
                    <a:pt x="38" y="1348"/>
                    <a:pt x="57" y="1352"/>
                    <a:pt x="76" y="1352"/>
                  </a:cubicBezTo>
                  <a:cubicBezTo>
                    <a:pt x="101" y="1352"/>
                    <a:pt x="127" y="1344"/>
                    <a:pt x="148" y="1335"/>
                  </a:cubicBezTo>
                  <a:cubicBezTo>
                    <a:pt x="200" y="1313"/>
                    <a:pt x="245" y="1290"/>
                    <a:pt x="298" y="1269"/>
                  </a:cubicBezTo>
                  <a:cubicBezTo>
                    <a:pt x="200" y="839"/>
                    <a:pt x="253" y="373"/>
                    <a:pt x="42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8"/>
            <p:cNvSpPr/>
            <p:nvPr/>
          </p:nvSpPr>
          <p:spPr>
            <a:xfrm>
              <a:off x="4910689" y="2420653"/>
              <a:ext cx="175420" cy="16840"/>
            </a:xfrm>
            <a:custGeom>
              <a:avLst/>
              <a:gdLst/>
              <a:ahLst/>
              <a:cxnLst/>
              <a:rect l="l" t="t" r="r" b="b"/>
              <a:pathLst>
                <a:path w="1698" h="163" extrusionOk="0">
                  <a:moveTo>
                    <a:pt x="809" y="1"/>
                  </a:moveTo>
                  <a:cubicBezTo>
                    <a:pt x="307" y="1"/>
                    <a:pt x="1" y="162"/>
                    <a:pt x="1" y="162"/>
                  </a:cubicBezTo>
                  <a:lnTo>
                    <a:pt x="1697" y="162"/>
                  </a:lnTo>
                  <a:cubicBezTo>
                    <a:pt x="1361" y="41"/>
                    <a:pt x="1061" y="1"/>
                    <a:pt x="8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8"/>
            <p:cNvSpPr/>
            <p:nvPr/>
          </p:nvSpPr>
          <p:spPr>
            <a:xfrm>
              <a:off x="5408950" y="2190997"/>
              <a:ext cx="258068" cy="238956"/>
            </a:xfrm>
            <a:custGeom>
              <a:avLst/>
              <a:gdLst/>
              <a:ahLst/>
              <a:cxnLst/>
              <a:rect l="l" t="t" r="r" b="b"/>
              <a:pathLst>
                <a:path w="2498" h="2313" extrusionOk="0">
                  <a:moveTo>
                    <a:pt x="1239" y="0"/>
                  </a:moveTo>
                  <a:lnTo>
                    <a:pt x="1038" y="237"/>
                  </a:lnTo>
                  <a:lnTo>
                    <a:pt x="1" y="1444"/>
                  </a:lnTo>
                  <a:lnTo>
                    <a:pt x="1" y="2312"/>
                  </a:lnTo>
                  <a:lnTo>
                    <a:pt x="2498" y="2312"/>
                  </a:lnTo>
                  <a:lnTo>
                    <a:pt x="2498" y="1451"/>
                  </a:lnTo>
                  <a:lnTo>
                    <a:pt x="1461" y="23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8"/>
            <p:cNvSpPr/>
            <p:nvPr/>
          </p:nvSpPr>
          <p:spPr>
            <a:xfrm>
              <a:off x="5397586" y="2426645"/>
              <a:ext cx="281003" cy="10848"/>
            </a:xfrm>
            <a:custGeom>
              <a:avLst/>
              <a:gdLst/>
              <a:ahLst/>
              <a:cxnLst/>
              <a:rect l="l" t="t" r="r" b="b"/>
              <a:pathLst>
                <a:path w="272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720" y="104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8"/>
            <p:cNvSpPr/>
            <p:nvPr/>
          </p:nvSpPr>
          <p:spPr>
            <a:xfrm>
              <a:off x="5370726" y="2154219"/>
              <a:ext cx="334724" cy="192053"/>
            </a:xfrm>
            <a:custGeom>
              <a:avLst/>
              <a:gdLst/>
              <a:ahLst/>
              <a:cxnLst/>
              <a:rect l="l" t="t" r="r" b="b"/>
              <a:pathLst>
                <a:path w="3240" h="1859" extrusionOk="0">
                  <a:moveTo>
                    <a:pt x="1609" y="1"/>
                  </a:moveTo>
                  <a:lnTo>
                    <a:pt x="1408" y="237"/>
                  </a:lnTo>
                  <a:lnTo>
                    <a:pt x="1194" y="481"/>
                  </a:lnTo>
                  <a:lnTo>
                    <a:pt x="371" y="1400"/>
                  </a:lnTo>
                  <a:lnTo>
                    <a:pt x="1" y="1815"/>
                  </a:lnTo>
                  <a:lnTo>
                    <a:pt x="371" y="1800"/>
                  </a:lnTo>
                  <a:lnTo>
                    <a:pt x="1408" y="593"/>
                  </a:lnTo>
                  <a:lnTo>
                    <a:pt x="1609" y="356"/>
                  </a:lnTo>
                  <a:lnTo>
                    <a:pt x="1623" y="356"/>
                  </a:lnTo>
                  <a:lnTo>
                    <a:pt x="1831" y="593"/>
                  </a:lnTo>
                  <a:lnTo>
                    <a:pt x="2868" y="1807"/>
                  </a:lnTo>
                  <a:lnTo>
                    <a:pt x="2905" y="1845"/>
                  </a:lnTo>
                  <a:lnTo>
                    <a:pt x="3239" y="1859"/>
                  </a:lnTo>
                  <a:lnTo>
                    <a:pt x="2868" y="1430"/>
                  </a:lnTo>
                  <a:lnTo>
                    <a:pt x="2083" y="534"/>
                  </a:lnTo>
                  <a:lnTo>
                    <a:pt x="1831" y="237"/>
                  </a:lnTo>
                  <a:lnTo>
                    <a:pt x="162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8"/>
            <p:cNvSpPr/>
            <p:nvPr/>
          </p:nvSpPr>
          <p:spPr>
            <a:xfrm>
              <a:off x="5539017" y="2334804"/>
              <a:ext cx="28617" cy="26964"/>
            </a:xfrm>
            <a:custGeom>
              <a:avLst/>
              <a:gdLst/>
              <a:ahLst/>
              <a:cxnLst/>
              <a:rect l="l" t="t" r="r" b="b"/>
              <a:pathLst>
                <a:path w="277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77" y="260"/>
                  </a:lnTo>
                  <a:lnTo>
                    <a:pt x="277" y="141"/>
                  </a:lnTo>
                  <a:cubicBezTo>
                    <a:pt x="253" y="83"/>
                    <a:pt x="216" y="38"/>
                    <a:pt x="1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8"/>
            <p:cNvSpPr/>
            <p:nvPr/>
          </p:nvSpPr>
          <p:spPr>
            <a:xfrm>
              <a:off x="5525277" y="2329535"/>
              <a:ext cx="11674" cy="2996"/>
            </a:xfrm>
            <a:custGeom>
              <a:avLst/>
              <a:gdLst/>
              <a:ahLst/>
              <a:cxnLst/>
              <a:rect l="l" t="t" r="r" b="b"/>
              <a:pathLst>
                <a:path w="113" h="29" extrusionOk="0">
                  <a:moveTo>
                    <a:pt x="113" y="0"/>
                  </a:moveTo>
                  <a:cubicBezTo>
                    <a:pt x="75" y="0"/>
                    <a:pt x="38" y="14"/>
                    <a:pt x="1" y="29"/>
                  </a:cubicBezTo>
                  <a:lnTo>
                    <a:pt x="113" y="2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8"/>
            <p:cNvSpPr/>
            <p:nvPr/>
          </p:nvSpPr>
          <p:spPr>
            <a:xfrm>
              <a:off x="5539017" y="2394516"/>
              <a:ext cx="28617" cy="27687"/>
            </a:xfrm>
            <a:custGeom>
              <a:avLst/>
              <a:gdLst/>
              <a:ahLst/>
              <a:cxnLst/>
              <a:rect l="l" t="t" r="r" b="b"/>
              <a:pathLst>
                <a:path w="27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7" y="26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8"/>
            <p:cNvSpPr/>
            <p:nvPr/>
          </p:nvSpPr>
          <p:spPr>
            <a:xfrm>
              <a:off x="5508541" y="2394516"/>
              <a:ext cx="28410" cy="27687"/>
            </a:xfrm>
            <a:custGeom>
              <a:avLst/>
              <a:gdLst/>
              <a:ahLst/>
              <a:cxnLst/>
              <a:rect l="l" t="t" r="r" b="b"/>
              <a:pathLst>
                <a:path w="275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5" y="26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8"/>
            <p:cNvSpPr/>
            <p:nvPr/>
          </p:nvSpPr>
          <p:spPr>
            <a:xfrm>
              <a:off x="5508541" y="2334804"/>
              <a:ext cx="28410" cy="26964"/>
            </a:xfrm>
            <a:custGeom>
              <a:avLst/>
              <a:gdLst/>
              <a:ahLst/>
              <a:cxnLst/>
              <a:rect l="l" t="t" r="r" b="b"/>
              <a:pathLst>
                <a:path w="275" h="261" extrusionOk="0">
                  <a:moveTo>
                    <a:pt x="111" y="1"/>
                  </a:moveTo>
                  <a:cubicBezTo>
                    <a:pt x="66" y="38"/>
                    <a:pt x="22" y="83"/>
                    <a:pt x="1" y="141"/>
                  </a:cubicBezTo>
                  <a:lnTo>
                    <a:pt x="1" y="260"/>
                  </a:lnTo>
                  <a:lnTo>
                    <a:pt x="275" y="26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8"/>
            <p:cNvSpPr/>
            <p:nvPr/>
          </p:nvSpPr>
          <p:spPr>
            <a:xfrm>
              <a:off x="5539017" y="2365486"/>
              <a:ext cx="28617" cy="26034"/>
            </a:xfrm>
            <a:custGeom>
              <a:avLst/>
              <a:gdLst/>
              <a:ahLst/>
              <a:cxnLst/>
              <a:rect l="l" t="t" r="r" b="b"/>
              <a:pathLst>
                <a:path w="27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7" y="2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8"/>
            <p:cNvSpPr/>
            <p:nvPr/>
          </p:nvSpPr>
          <p:spPr>
            <a:xfrm>
              <a:off x="5508541" y="2365486"/>
              <a:ext cx="28410" cy="2603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5" y="25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8"/>
            <p:cNvSpPr/>
            <p:nvPr/>
          </p:nvSpPr>
          <p:spPr>
            <a:xfrm>
              <a:off x="5539017" y="2329535"/>
              <a:ext cx="12501" cy="2996"/>
            </a:xfrm>
            <a:custGeom>
              <a:avLst/>
              <a:gdLst/>
              <a:ahLst/>
              <a:cxnLst/>
              <a:rect l="l" t="t" r="r" b="b"/>
              <a:pathLst>
                <a:path w="121" h="29" extrusionOk="0">
                  <a:moveTo>
                    <a:pt x="1" y="0"/>
                  </a:moveTo>
                  <a:lnTo>
                    <a:pt x="1" y="29"/>
                  </a:lnTo>
                  <a:lnTo>
                    <a:pt x="120" y="29"/>
                  </a:lnTo>
                  <a:cubicBezTo>
                    <a:pt x="83" y="14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8"/>
            <p:cNvSpPr/>
            <p:nvPr/>
          </p:nvSpPr>
          <p:spPr>
            <a:xfrm>
              <a:off x="5506165" y="2357015"/>
              <a:ext cx="103" cy="65189"/>
            </a:xfrm>
            <a:custGeom>
              <a:avLst/>
              <a:gdLst/>
              <a:ahLst/>
              <a:cxnLst/>
              <a:rect l="l" t="t" r="r" b="b"/>
              <a:pathLst>
                <a:path w="1" h="631" extrusionOk="0">
                  <a:moveTo>
                    <a:pt x="1" y="630"/>
                  </a:moveTo>
                  <a:lnTo>
                    <a:pt x="1" y="630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8"/>
            <p:cNvSpPr/>
            <p:nvPr/>
          </p:nvSpPr>
          <p:spPr>
            <a:xfrm>
              <a:off x="5569700" y="2357842"/>
              <a:ext cx="103" cy="64362"/>
            </a:xfrm>
            <a:custGeom>
              <a:avLst/>
              <a:gdLst/>
              <a:ahLst/>
              <a:cxnLst/>
              <a:rect l="l" t="t" r="r" b="b"/>
              <a:pathLst>
                <a:path w="1" h="623" extrusionOk="0">
                  <a:moveTo>
                    <a:pt x="1" y="75"/>
                  </a:moveTo>
                  <a:lnTo>
                    <a:pt x="1" y="75"/>
                  </a:lnTo>
                  <a:lnTo>
                    <a:pt x="1" y="325"/>
                  </a:lnTo>
                  <a:lnTo>
                    <a:pt x="1" y="341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8"/>
            <p:cNvSpPr/>
            <p:nvPr/>
          </p:nvSpPr>
          <p:spPr>
            <a:xfrm>
              <a:off x="553684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8"/>
            <p:cNvSpPr/>
            <p:nvPr/>
          </p:nvSpPr>
          <p:spPr>
            <a:xfrm>
              <a:off x="553901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8"/>
            <p:cNvSpPr/>
            <p:nvPr/>
          </p:nvSpPr>
          <p:spPr>
            <a:xfrm>
              <a:off x="5536847" y="2329535"/>
              <a:ext cx="2273" cy="2996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1" y="29"/>
                  </a:lnTo>
                  <a:lnTo>
                    <a:pt x="22" y="2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8"/>
            <p:cNvSpPr/>
            <p:nvPr/>
          </p:nvSpPr>
          <p:spPr>
            <a:xfrm>
              <a:off x="5508541" y="2363833"/>
              <a:ext cx="28410" cy="1756"/>
            </a:xfrm>
            <a:custGeom>
              <a:avLst/>
              <a:gdLst/>
              <a:ahLst/>
              <a:cxnLst/>
              <a:rect l="l" t="t" r="r" b="b"/>
              <a:pathLst>
                <a:path w="275" h="17" extrusionOk="0">
                  <a:moveTo>
                    <a:pt x="1" y="1"/>
                  </a:moveTo>
                  <a:lnTo>
                    <a:pt x="1" y="17"/>
                  </a:lnTo>
                  <a:lnTo>
                    <a:pt x="275" y="1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8"/>
            <p:cNvSpPr/>
            <p:nvPr/>
          </p:nvSpPr>
          <p:spPr>
            <a:xfrm>
              <a:off x="5506165" y="2349370"/>
              <a:ext cx="2479" cy="12397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24" y="0"/>
                  </a:moveTo>
                  <a:cubicBezTo>
                    <a:pt x="17" y="23"/>
                    <a:pt x="8" y="52"/>
                    <a:pt x="1" y="75"/>
                  </a:cubicBezTo>
                  <a:lnTo>
                    <a:pt x="1" y="119"/>
                  </a:lnTo>
                  <a:lnTo>
                    <a:pt x="24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8"/>
            <p:cNvSpPr/>
            <p:nvPr/>
          </p:nvSpPr>
          <p:spPr>
            <a:xfrm>
              <a:off x="5523830" y="2332427"/>
              <a:ext cx="13120" cy="1033"/>
            </a:xfrm>
            <a:custGeom>
              <a:avLst/>
              <a:gdLst/>
              <a:ahLst/>
              <a:cxnLst/>
              <a:rect l="l" t="t" r="r" b="b"/>
              <a:pathLst>
                <a:path w="127" h="10" extrusionOk="0">
                  <a:moveTo>
                    <a:pt x="15" y="1"/>
                  </a:moveTo>
                  <a:cubicBezTo>
                    <a:pt x="7" y="1"/>
                    <a:pt x="7" y="1"/>
                    <a:pt x="0" y="10"/>
                  </a:cubicBezTo>
                  <a:lnTo>
                    <a:pt x="127" y="1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8"/>
            <p:cNvSpPr/>
            <p:nvPr/>
          </p:nvSpPr>
          <p:spPr>
            <a:xfrm>
              <a:off x="5519905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65" y="1"/>
                  </a:lnTo>
                  <a:lnTo>
                    <a:pt x="165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8"/>
            <p:cNvSpPr/>
            <p:nvPr/>
          </p:nvSpPr>
          <p:spPr>
            <a:xfrm>
              <a:off x="5520731" y="2333357"/>
              <a:ext cx="16220" cy="1550"/>
            </a:xfrm>
            <a:custGeom>
              <a:avLst/>
              <a:gdLst/>
              <a:ahLst/>
              <a:cxnLst/>
              <a:rect l="l" t="t" r="r" b="b"/>
              <a:pathLst>
                <a:path w="157" h="15" extrusionOk="0">
                  <a:moveTo>
                    <a:pt x="30" y="1"/>
                  </a:moveTo>
                  <a:cubicBezTo>
                    <a:pt x="23" y="1"/>
                    <a:pt x="16" y="8"/>
                    <a:pt x="0" y="15"/>
                  </a:cubicBezTo>
                  <a:lnTo>
                    <a:pt x="157" y="15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8"/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8"/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8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8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8"/>
            <p:cNvSpPr/>
            <p:nvPr/>
          </p:nvSpPr>
          <p:spPr>
            <a:xfrm>
              <a:off x="5539017" y="2363833"/>
              <a:ext cx="28617" cy="1756"/>
            </a:xfrm>
            <a:custGeom>
              <a:avLst/>
              <a:gdLst/>
              <a:ahLst/>
              <a:cxnLst/>
              <a:rect l="l" t="t" r="r" b="b"/>
              <a:pathLst>
                <a:path w="277" h="17" extrusionOk="0">
                  <a:moveTo>
                    <a:pt x="1" y="1"/>
                  </a:moveTo>
                  <a:lnTo>
                    <a:pt x="1" y="17"/>
                  </a:lnTo>
                  <a:lnTo>
                    <a:pt x="277" y="1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8"/>
            <p:cNvSpPr/>
            <p:nvPr/>
          </p:nvSpPr>
          <p:spPr>
            <a:xfrm>
              <a:off x="5567530" y="2349370"/>
              <a:ext cx="2273" cy="12397"/>
            </a:xfrm>
            <a:custGeom>
              <a:avLst/>
              <a:gdLst/>
              <a:ahLst/>
              <a:cxnLst/>
              <a:rect l="l" t="t" r="r" b="b"/>
              <a:pathLst>
                <a:path w="22" h="120" extrusionOk="0">
                  <a:moveTo>
                    <a:pt x="1" y="0"/>
                  </a:moveTo>
                  <a:lnTo>
                    <a:pt x="1" y="119"/>
                  </a:lnTo>
                  <a:lnTo>
                    <a:pt x="22" y="119"/>
                  </a:lnTo>
                  <a:lnTo>
                    <a:pt x="22" y="82"/>
                  </a:lnTo>
                  <a:cubicBezTo>
                    <a:pt x="22" y="52"/>
                    <a:pt x="15" y="2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8"/>
            <p:cNvSpPr/>
            <p:nvPr/>
          </p:nvSpPr>
          <p:spPr>
            <a:xfrm>
              <a:off x="5539017" y="2332427"/>
              <a:ext cx="13224" cy="1033"/>
            </a:xfrm>
            <a:custGeom>
              <a:avLst/>
              <a:gdLst/>
              <a:ahLst/>
              <a:cxnLst/>
              <a:rect l="l" t="t" r="r" b="b"/>
              <a:pathLst>
                <a:path w="128" h="10" extrusionOk="0">
                  <a:moveTo>
                    <a:pt x="1" y="1"/>
                  </a:moveTo>
                  <a:lnTo>
                    <a:pt x="1" y="10"/>
                  </a:lnTo>
                  <a:lnTo>
                    <a:pt x="127" y="10"/>
                  </a:ln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8"/>
            <p:cNvSpPr/>
            <p:nvPr/>
          </p:nvSpPr>
          <p:spPr>
            <a:xfrm>
              <a:off x="5539017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" y="1"/>
                  </a:lnTo>
                  <a:lnTo>
                    <a:pt x="165" y="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8"/>
            <p:cNvSpPr/>
            <p:nvPr/>
          </p:nvSpPr>
          <p:spPr>
            <a:xfrm>
              <a:off x="5539017" y="2333357"/>
              <a:ext cx="16323" cy="1550"/>
            </a:xfrm>
            <a:custGeom>
              <a:avLst/>
              <a:gdLst/>
              <a:ahLst/>
              <a:cxnLst/>
              <a:rect l="l" t="t" r="r" b="b"/>
              <a:pathLst>
                <a:path w="158" h="15" extrusionOk="0">
                  <a:moveTo>
                    <a:pt x="1" y="1"/>
                  </a:moveTo>
                  <a:lnTo>
                    <a:pt x="1" y="8"/>
                  </a:lnTo>
                  <a:lnTo>
                    <a:pt x="1" y="15"/>
                  </a:lnTo>
                  <a:lnTo>
                    <a:pt x="157" y="15"/>
                  </a:lnTo>
                  <a:cubicBezTo>
                    <a:pt x="150" y="8"/>
                    <a:pt x="134" y="1"/>
                    <a:pt x="127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8"/>
            <p:cNvSpPr/>
            <p:nvPr/>
          </p:nvSpPr>
          <p:spPr>
            <a:xfrm>
              <a:off x="553684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8"/>
            <p:cNvSpPr/>
            <p:nvPr/>
          </p:nvSpPr>
          <p:spPr>
            <a:xfrm>
              <a:off x="553901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8"/>
            <p:cNvSpPr/>
            <p:nvPr/>
          </p:nvSpPr>
          <p:spPr>
            <a:xfrm>
              <a:off x="5539017" y="2363833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8"/>
            <p:cNvSpPr/>
            <p:nvPr/>
          </p:nvSpPr>
          <p:spPr>
            <a:xfrm>
              <a:off x="5536847" y="2334804"/>
              <a:ext cx="2273" cy="26964"/>
            </a:xfrm>
            <a:custGeom>
              <a:avLst/>
              <a:gdLst/>
              <a:ahLst/>
              <a:cxnLst/>
              <a:rect l="l" t="t" r="r" b="b"/>
              <a:pathLst>
                <a:path w="22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2" y="26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8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8"/>
            <p:cNvSpPr/>
            <p:nvPr/>
          </p:nvSpPr>
          <p:spPr>
            <a:xfrm>
              <a:off x="5539017" y="233408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8"/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8"/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8"/>
            <p:cNvSpPr/>
            <p:nvPr/>
          </p:nvSpPr>
          <p:spPr>
            <a:xfrm>
              <a:off x="5539017" y="233335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8"/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8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8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8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8"/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8"/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8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8"/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8"/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8"/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8"/>
            <p:cNvSpPr/>
            <p:nvPr/>
          </p:nvSpPr>
          <p:spPr>
            <a:xfrm>
              <a:off x="5536847" y="2332427"/>
              <a:ext cx="2273" cy="1033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" y="1"/>
                  </a:moveTo>
                  <a:lnTo>
                    <a:pt x="1" y="10"/>
                  </a:lnTo>
                  <a:lnTo>
                    <a:pt x="22" y="1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8"/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8"/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8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8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8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8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8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8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8"/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8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8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8"/>
            <p:cNvSpPr/>
            <p:nvPr/>
          </p:nvSpPr>
          <p:spPr>
            <a:xfrm>
              <a:off x="5536847" y="2334804"/>
              <a:ext cx="2273" cy="103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8"/>
            <p:cNvSpPr/>
            <p:nvPr/>
          </p:nvSpPr>
          <p:spPr>
            <a:xfrm>
              <a:off x="5536847" y="2333357"/>
              <a:ext cx="2273" cy="155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"/>
                  </a:moveTo>
                  <a:lnTo>
                    <a:pt x="1" y="15"/>
                  </a:lnTo>
                  <a:lnTo>
                    <a:pt x="22" y="1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8"/>
            <p:cNvSpPr/>
            <p:nvPr/>
          </p:nvSpPr>
          <p:spPr>
            <a:xfrm>
              <a:off x="5508541" y="2361664"/>
              <a:ext cx="28410" cy="1550"/>
            </a:xfrm>
            <a:custGeom>
              <a:avLst/>
              <a:gdLst/>
              <a:ahLst/>
              <a:cxnLst/>
              <a:rect l="l" t="t" r="r" b="b"/>
              <a:pathLst>
                <a:path w="275" h="15" extrusionOk="0">
                  <a:moveTo>
                    <a:pt x="1" y="0"/>
                  </a:moveTo>
                  <a:lnTo>
                    <a:pt x="1" y="15"/>
                  </a:lnTo>
                  <a:lnTo>
                    <a:pt x="275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8"/>
            <p:cNvSpPr/>
            <p:nvPr/>
          </p:nvSpPr>
          <p:spPr>
            <a:xfrm>
              <a:off x="5506165" y="2365486"/>
              <a:ext cx="2479" cy="26034"/>
            </a:xfrm>
            <a:custGeom>
              <a:avLst/>
              <a:gdLst/>
              <a:ahLst/>
              <a:cxnLst/>
              <a:rect l="l" t="t" r="r" b="b"/>
              <a:pathLst>
                <a:path w="24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4" y="25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8"/>
            <p:cNvSpPr/>
            <p:nvPr/>
          </p:nvSpPr>
          <p:spPr>
            <a:xfrm>
              <a:off x="5506165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1" y="0"/>
                  </a:moveTo>
                  <a:lnTo>
                    <a:pt x="1" y="38"/>
                  </a:lnTo>
                  <a:lnTo>
                    <a:pt x="24" y="38"/>
                  </a:lnTo>
                  <a:lnTo>
                    <a:pt x="24" y="22"/>
                  </a:lnTo>
                  <a:lnTo>
                    <a:pt x="298" y="22"/>
                  </a:lnTo>
                  <a:lnTo>
                    <a:pt x="298" y="15"/>
                  </a:lnTo>
                  <a:lnTo>
                    <a:pt x="24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8"/>
            <p:cNvSpPr/>
            <p:nvPr/>
          </p:nvSpPr>
          <p:spPr>
            <a:xfrm>
              <a:off x="5539017" y="2361664"/>
              <a:ext cx="28617" cy="1550"/>
            </a:xfrm>
            <a:custGeom>
              <a:avLst/>
              <a:gdLst/>
              <a:ahLst/>
              <a:cxnLst/>
              <a:rect l="l" t="t" r="r" b="b"/>
              <a:pathLst>
                <a:path w="277" h="15" extrusionOk="0">
                  <a:moveTo>
                    <a:pt x="1" y="0"/>
                  </a:moveTo>
                  <a:lnTo>
                    <a:pt x="1" y="15"/>
                  </a:lnTo>
                  <a:lnTo>
                    <a:pt x="277" y="1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8"/>
            <p:cNvSpPr/>
            <p:nvPr/>
          </p:nvSpPr>
          <p:spPr>
            <a:xfrm>
              <a:off x="5567530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8"/>
            <p:cNvSpPr/>
            <p:nvPr/>
          </p:nvSpPr>
          <p:spPr>
            <a:xfrm>
              <a:off x="5539017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277" y="0"/>
                  </a:moveTo>
                  <a:lnTo>
                    <a:pt x="277" y="15"/>
                  </a:lnTo>
                  <a:lnTo>
                    <a:pt x="1" y="15"/>
                  </a:lnTo>
                  <a:lnTo>
                    <a:pt x="1" y="22"/>
                  </a:lnTo>
                  <a:lnTo>
                    <a:pt x="277" y="22"/>
                  </a:lnTo>
                  <a:lnTo>
                    <a:pt x="277" y="38"/>
                  </a:lnTo>
                  <a:lnTo>
                    <a:pt x="298" y="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8"/>
            <p:cNvSpPr/>
            <p:nvPr/>
          </p:nvSpPr>
          <p:spPr>
            <a:xfrm>
              <a:off x="5539017" y="2361664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7"/>
                  </a:moveTo>
                  <a:lnTo>
                    <a:pt x="1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8"/>
            <p:cNvSpPr/>
            <p:nvPr/>
          </p:nvSpPr>
          <p:spPr>
            <a:xfrm>
              <a:off x="5539017" y="2361664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8"/>
            <p:cNvSpPr/>
            <p:nvPr/>
          </p:nvSpPr>
          <p:spPr>
            <a:xfrm>
              <a:off x="553684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8"/>
            <p:cNvSpPr/>
            <p:nvPr/>
          </p:nvSpPr>
          <p:spPr>
            <a:xfrm>
              <a:off x="5536847" y="2361664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8"/>
            <p:cNvSpPr/>
            <p:nvPr/>
          </p:nvSpPr>
          <p:spPr>
            <a:xfrm>
              <a:off x="5536847" y="2363110"/>
              <a:ext cx="103" cy="247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8"/>
                  </a:moveTo>
                  <a:lnTo>
                    <a:pt x="1" y="24"/>
                  </a:lnTo>
                  <a:lnTo>
                    <a:pt x="1" y="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8"/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15"/>
                  </a:moveTo>
                  <a:lnTo>
                    <a:pt x="1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8"/>
            <p:cNvSpPr/>
            <p:nvPr/>
          </p:nvSpPr>
          <p:spPr>
            <a:xfrm>
              <a:off x="553901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8"/>
            <p:cNvSpPr/>
            <p:nvPr/>
          </p:nvSpPr>
          <p:spPr>
            <a:xfrm>
              <a:off x="5539017" y="2362387"/>
              <a:ext cx="103" cy="320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8"/>
            <p:cNvSpPr/>
            <p:nvPr/>
          </p:nvSpPr>
          <p:spPr>
            <a:xfrm>
              <a:off x="553901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8"/>
            <p:cNvSpPr/>
            <p:nvPr/>
          </p:nvSpPr>
          <p:spPr>
            <a:xfrm>
              <a:off x="5536847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8"/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8"/>
            <p:cNvSpPr/>
            <p:nvPr/>
          </p:nvSpPr>
          <p:spPr>
            <a:xfrm>
              <a:off x="5536847" y="2361664"/>
              <a:ext cx="2273" cy="3926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1" y="0"/>
                  </a:moveTo>
                  <a:lnTo>
                    <a:pt x="1" y="38"/>
                  </a:lnTo>
                  <a:lnTo>
                    <a:pt x="22" y="3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8"/>
            <p:cNvSpPr/>
            <p:nvPr/>
          </p:nvSpPr>
          <p:spPr>
            <a:xfrm>
              <a:off x="5506165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8"/>
            <p:cNvSpPr/>
            <p:nvPr/>
          </p:nvSpPr>
          <p:spPr>
            <a:xfrm>
              <a:off x="5506165" y="2394516"/>
              <a:ext cx="2479" cy="27687"/>
            </a:xfrm>
            <a:custGeom>
              <a:avLst/>
              <a:gdLst/>
              <a:ahLst/>
              <a:cxnLst/>
              <a:rect l="l" t="t" r="r" b="b"/>
              <a:pathLst>
                <a:path w="2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4" y="267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8"/>
            <p:cNvSpPr/>
            <p:nvPr/>
          </p:nvSpPr>
          <p:spPr>
            <a:xfrm>
              <a:off x="5506165" y="2391417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0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8"/>
            <p:cNvSpPr/>
            <p:nvPr/>
          </p:nvSpPr>
          <p:spPr>
            <a:xfrm>
              <a:off x="5508541" y="2393793"/>
              <a:ext cx="28410" cy="826"/>
            </a:xfrm>
            <a:custGeom>
              <a:avLst/>
              <a:gdLst/>
              <a:ahLst/>
              <a:cxnLst/>
              <a:rect l="l" t="t" r="r" b="b"/>
              <a:pathLst>
                <a:path w="275" h="8" extrusionOk="0">
                  <a:moveTo>
                    <a:pt x="1" y="1"/>
                  </a:moveTo>
                  <a:lnTo>
                    <a:pt x="1" y="8"/>
                  </a:lnTo>
                  <a:lnTo>
                    <a:pt x="275" y="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8"/>
            <p:cNvSpPr/>
            <p:nvPr/>
          </p:nvSpPr>
          <p:spPr>
            <a:xfrm>
              <a:off x="5506165" y="2392140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98" y="17"/>
                  </a:lnTo>
                  <a:lnTo>
                    <a:pt x="298" y="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8"/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8"/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8"/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8"/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8"/>
            <p:cNvSpPr/>
            <p:nvPr/>
          </p:nvSpPr>
          <p:spPr>
            <a:xfrm>
              <a:off x="5539017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8"/>
            <p:cNvSpPr/>
            <p:nvPr/>
          </p:nvSpPr>
          <p:spPr>
            <a:xfrm>
              <a:off x="5567530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8"/>
            <p:cNvSpPr/>
            <p:nvPr/>
          </p:nvSpPr>
          <p:spPr>
            <a:xfrm>
              <a:off x="5539017" y="2391417"/>
              <a:ext cx="28617" cy="826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1" y="0"/>
                  </a:moveTo>
                  <a:lnTo>
                    <a:pt x="1" y="8"/>
                  </a:lnTo>
                  <a:lnTo>
                    <a:pt x="277" y="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8"/>
            <p:cNvSpPr/>
            <p:nvPr/>
          </p:nvSpPr>
          <p:spPr>
            <a:xfrm>
              <a:off x="5539017" y="2393793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1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8"/>
            <p:cNvSpPr/>
            <p:nvPr/>
          </p:nvSpPr>
          <p:spPr>
            <a:xfrm>
              <a:off x="5539017" y="2391417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277" y="0"/>
                  </a:moveTo>
                  <a:lnTo>
                    <a:pt x="277" y="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1" y="24"/>
                  </a:lnTo>
                  <a:lnTo>
                    <a:pt x="298" y="2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8"/>
            <p:cNvSpPr/>
            <p:nvPr/>
          </p:nvSpPr>
          <p:spPr>
            <a:xfrm>
              <a:off x="553684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8"/>
            <p:cNvSpPr/>
            <p:nvPr/>
          </p:nvSpPr>
          <p:spPr>
            <a:xfrm>
              <a:off x="553684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8"/>
            <p:cNvSpPr/>
            <p:nvPr/>
          </p:nvSpPr>
          <p:spPr>
            <a:xfrm>
              <a:off x="553901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8"/>
            <p:cNvSpPr/>
            <p:nvPr/>
          </p:nvSpPr>
          <p:spPr>
            <a:xfrm>
              <a:off x="553901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8"/>
            <p:cNvSpPr/>
            <p:nvPr/>
          </p:nvSpPr>
          <p:spPr>
            <a:xfrm>
              <a:off x="5536847" y="2422100"/>
              <a:ext cx="2273" cy="227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8"/>
            <p:cNvSpPr/>
            <p:nvPr/>
          </p:nvSpPr>
          <p:spPr>
            <a:xfrm>
              <a:off x="5536847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8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8"/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8"/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8"/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8"/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8"/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8"/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8"/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8"/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8"/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8"/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8"/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8"/>
            <p:cNvSpPr/>
            <p:nvPr/>
          </p:nvSpPr>
          <p:spPr>
            <a:xfrm>
              <a:off x="5536847" y="2391417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8"/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8"/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8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8"/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8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8"/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8"/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8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8"/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8"/>
            <p:cNvSpPr/>
            <p:nvPr/>
          </p:nvSpPr>
          <p:spPr>
            <a:xfrm>
              <a:off x="5536847" y="2393793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8"/>
            <p:cNvSpPr/>
            <p:nvPr/>
          </p:nvSpPr>
          <p:spPr>
            <a:xfrm>
              <a:off x="5536847" y="2392140"/>
              <a:ext cx="2273" cy="1756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" y="1"/>
                  </a:moveTo>
                  <a:lnTo>
                    <a:pt x="1" y="17"/>
                  </a:lnTo>
                  <a:lnTo>
                    <a:pt x="22" y="1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8"/>
            <p:cNvSpPr/>
            <p:nvPr/>
          </p:nvSpPr>
          <p:spPr>
            <a:xfrm>
              <a:off x="5504718" y="2329535"/>
              <a:ext cx="66635" cy="95768"/>
            </a:xfrm>
            <a:custGeom>
              <a:avLst/>
              <a:gdLst/>
              <a:ahLst/>
              <a:cxnLst/>
              <a:rect l="l" t="t" r="r" b="b"/>
              <a:pathLst>
                <a:path w="645" h="927" extrusionOk="0">
                  <a:moveTo>
                    <a:pt x="326" y="29"/>
                  </a:moveTo>
                  <a:cubicBezTo>
                    <a:pt x="489" y="29"/>
                    <a:pt x="616" y="162"/>
                    <a:pt x="616" y="326"/>
                  </a:cubicBezTo>
                  <a:lnTo>
                    <a:pt x="616" y="896"/>
                  </a:lnTo>
                  <a:lnTo>
                    <a:pt x="31" y="896"/>
                  </a:lnTo>
                  <a:lnTo>
                    <a:pt x="31" y="326"/>
                  </a:lnTo>
                  <a:cubicBezTo>
                    <a:pt x="31" y="162"/>
                    <a:pt x="164" y="29"/>
                    <a:pt x="326" y="29"/>
                  </a:cubicBezTo>
                  <a:close/>
                  <a:moveTo>
                    <a:pt x="326" y="0"/>
                  </a:moveTo>
                  <a:cubicBezTo>
                    <a:pt x="148" y="0"/>
                    <a:pt x="0" y="148"/>
                    <a:pt x="0" y="326"/>
                  </a:cubicBezTo>
                  <a:lnTo>
                    <a:pt x="0" y="927"/>
                  </a:lnTo>
                  <a:lnTo>
                    <a:pt x="644" y="927"/>
                  </a:lnTo>
                  <a:lnTo>
                    <a:pt x="644" y="326"/>
                  </a:lnTo>
                  <a:cubicBezTo>
                    <a:pt x="644" y="148"/>
                    <a:pt x="504" y="0"/>
                    <a:pt x="32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8"/>
            <p:cNvSpPr/>
            <p:nvPr/>
          </p:nvSpPr>
          <p:spPr>
            <a:xfrm>
              <a:off x="4429888" y="1962064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8"/>
            <p:cNvSpPr/>
            <p:nvPr/>
          </p:nvSpPr>
          <p:spPr>
            <a:xfrm>
              <a:off x="4513362" y="1962064"/>
              <a:ext cx="26137" cy="251973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8"/>
            <p:cNvSpPr/>
            <p:nvPr/>
          </p:nvSpPr>
          <p:spPr>
            <a:xfrm>
              <a:off x="4482679" y="1962064"/>
              <a:ext cx="53721" cy="251973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8"/>
            <p:cNvSpPr/>
            <p:nvPr/>
          </p:nvSpPr>
          <p:spPr>
            <a:xfrm>
              <a:off x="4476583" y="2053906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8"/>
            <p:cNvSpPr/>
            <p:nvPr/>
          </p:nvSpPr>
          <p:spPr>
            <a:xfrm>
              <a:off x="4475137" y="2052253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8"/>
            <p:cNvSpPr/>
            <p:nvPr/>
          </p:nvSpPr>
          <p:spPr>
            <a:xfrm>
              <a:off x="4476583" y="2095230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8"/>
            <p:cNvSpPr/>
            <p:nvPr/>
          </p:nvSpPr>
          <p:spPr>
            <a:xfrm>
              <a:off x="4475137" y="2093577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8"/>
            <p:cNvSpPr/>
            <p:nvPr/>
          </p:nvSpPr>
          <p:spPr>
            <a:xfrm>
              <a:off x="4476583" y="2136553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8"/>
            <p:cNvSpPr/>
            <p:nvPr/>
          </p:nvSpPr>
          <p:spPr>
            <a:xfrm>
              <a:off x="4475137" y="2134900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8"/>
            <p:cNvSpPr/>
            <p:nvPr/>
          </p:nvSpPr>
          <p:spPr>
            <a:xfrm>
              <a:off x="4476583" y="2177980"/>
              <a:ext cx="17046" cy="16736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8"/>
            <p:cNvSpPr/>
            <p:nvPr/>
          </p:nvSpPr>
          <p:spPr>
            <a:xfrm>
              <a:off x="4475137" y="2176327"/>
              <a:ext cx="19216" cy="20042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8"/>
            <p:cNvSpPr/>
            <p:nvPr/>
          </p:nvSpPr>
          <p:spPr>
            <a:xfrm>
              <a:off x="4476583" y="2012582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8"/>
            <p:cNvSpPr/>
            <p:nvPr/>
          </p:nvSpPr>
          <p:spPr>
            <a:xfrm>
              <a:off x="4475137" y="2010929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8"/>
            <p:cNvSpPr/>
            <p:nvPr/>
          </p:nvSpPr>
          <p:spPr>
            <a:xfrm>
              <a:off x="4465219" y="1948324"/>
              <a:ext cx="39774" cy="3977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8"/>
            <p:cNvSpPr/>
            <p:nvPr/>
          </p:nvSpPr>
          <p:spPr>
            <a:xfrm>
              <a:off x="4406953" y="1889335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8"/>
            <p:cNvSpPr/>
            <p:nvPr/>
          </p:nvSpPr>
          <p:spPr>
            <a:xfrm>
              <a:off x="4449723" y="1920017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8"/>
            <p:cNvSpPr/>
            <p:nvPr/>
          </p:nvSpPr>
          <p:spPr>
            <a:xfrm>
              <a:off x="4436706" y="1905244"/>
              <a:ext cx="29340" cy="3161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8"/>
            <p:cNvSpPr/>
            <p:nvPr/>
          </p:nvSpPr>
          <p:spPr>
            <a:xfrm>
              <a:off x="4423896" y="1890058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8"/>
            <p:cNvSpPr/>
            <p:nvPr/>
          </p:nvSpPr>
          <p:spPr>
            <a:xfrm>
              <a:off x="4435983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8"/>
            <p:cNvSpPr/>
            <p:nvPr/>
          </p:nvSpPr>
          <p:spPr>
            <a:xfrm>
              <a:off x="4410052" y="1874045"/>
              <a:ext cx="33782" cy="35952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8"/>
            <p:cNvSpPr/>
            <p:nvPr/>
          </p:nvSpPr>
          <p:spPr>
            <a:xfrm>
              <a:off x="4397035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8"/>
            <p:cNvSpPr/>
            <p:nvPr/>
          </p:nvSpPr>
          <p:spPr>
            <a:xfrm>
              <a:off x="4384018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8"/>
            <p:cNvSpPr/>
            <p:nvPr/>
          </p:nvSpPr>
          <p:spPr>
            <a:xfrm>
              <a:off x="4397035" y="1858652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8"/>
            <p:cNvSpPr/>
            <p:nvPr/>
          </p:nvSpPr>
          <p:spPr>
            <a:xfrm>
              <a:off x="4437636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8"/>
            <p:cNvSpPr/>
            <p:nvPr/>
          </p:nvSpPr>
          <p:spPr>
            <a:xfrm>
              <a:off x="4422243" y="1920017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8"/>
            <p:cNvSpPr/>
            <p:nvPr/>
          </p:nvSpPr>
          <p:spPr>
            <a:xfrm>
              <a:off x="4406953" y="1906897"/>
              <a:ext cx="33782" cy="31613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8"/>
            <p:cNvSpPr/>
            <p:nvPr/>
          </p:nvSpPr>
          <p:spPr>
            <a:xfrm>
              <a:off x="4422243" y="192001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8"/>
            <p:cNvSpPr/>
            <p:nvPr/>
          </p:nvSpPr>
          <p:spPr>
            <a:xfrm>
              <a:off x="4390837" y="1893157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8"/>
            <p:cNvSpPr/>
            <p:nvPr/>
          </p:nvSpPr>
          <p:spPr>
            <a:xfrm>
              <a:off x="4376270" y="1880140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8"/>
            <p:cNvSpPr/>
            <p:nvPr/>
          </p:nvSpPr>
          <p:spPr>
            <a:xfrm>
              <a:off x="4361084" y="1867123"/>
              <a:ext cx="39878" cy="3750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8"/>
            <p:cNvSpPr/>
            <p:nvPr/>
          </p:nvSpPr>
          <p:spPr>
            <a:xfrm>
              <a:off x="4376270" y="1880140"/>
              <a:ext cx="25518" cy="25208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8"/>
            <p:cNvSpPr/>
            <p:nvPr/>
          </p:nvSpPr>
          <p:spPr>
            <a:xfrm>
              <a:off x="4524932" y="2008037"/>
              <a:ext cx="37605" cy="38225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8"/>
            <p:cNvSpPr/>
            <p:nvPr/>
          </p:nvSpPr>
          <p:spPr>
            <a:xfrm>
              <a:off x="4489600" y="1985722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8"/>
            <p:cNvSpPr/>
            <p:nvPr/>
          </p:nvSpPr>
          <p:spPr>
            <a:xfrm>
              <a:off x="4503444" y="1998842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8"/>
            <p:cNvSpPr/>
            <p:nvPr/>
          </p:nvSpPr>
          <p:spPr>
            <a:xfrm>
              <a:off x="4514085" y="2011859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8"/>
            <p:cNvSpPr/>
            <p:nvPr/>
          </p:nvSpPr>
          <p:spPr>
            <a:xfrm>
              <a:off x="4514085" y="2011859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8"/>
            <p:cNvSpPr/>
            <p:nvPr/>
          </p:nvSpPr>
          <p:spPr>
            <a:xfrm>
              <a:off x="4525655" y="2024670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8"/>
            <p:cNvSpPr/>
            <p:nvPr/>
          </p:nvSpPr>
          <p:spPr>
            <a:xfrm>
              <a:off x="4537019" y="2038513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8"/>
            <p:cNvSpPr/>
            <p:nvPr/>
          </p:nvSpPr>
          <p:spPr>
            <a:xfrm>
              <a:off x="4547867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8"/>
            <p:cNvSpPr/>
            <p:nvPr/>
          </p:nvSpPr>
          <p:spPr>
            <a:xfrm>
              <a:off x="4546937" y="2050807"/>
              <a:ext cx="26241" cy="261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8"/>
            <p:cNvSpPr/>
            <p:nvPr/>
          </p:nvSpPr>
          <p:spPr>
            <a:xfrm>
              <a:off x="4502721" y="1972705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8"/>
            <p:cNvSpPr/>
            <p:nvPr/>
          </p:nvSpPr>
          <p:spPr>
            <a:xfrm>
              <a:off x="4515738" y="1985722"/>
              <a:ext cx="31303" cy="29857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8"/>
            <p:cNvSpPr/>
            <p:nvPr/>
          </p:nvSpPr>
          <p:spPr>
            <a:xfrm>
              <a:off x="4528548" y="1997189"/>
              <a:ext cx="33989" cy="31510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8"/>
            <p:cNvSpPr/>
            <p:nvPr/>
          </p:nvSpPr>
          <p:spPr>
            <a:xfrm>
              <a:off x="4528548" y="1996363"/>
              <a:ext cx="19422" cy="19216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8"/>
            <p:cNvSpPr/>
            <p:nvPr/>
          </p:nvSpPr>
          <p:spPr>
            <a:xfrm>
              <a:off x="4541668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8"/>
            <p:cNvSpPr/>
            <p:nvPr/>
          </p:nvSpPr>
          <p:spPr>
            <a:xfrm>
              <a:off x="4555408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8"/>
            <p:cNvSpPr/>
            <p:nvPr/>
          </p:nvSpPr>
          <p:spPr>
            <a:xfrm>
              <a:off x="4568425" y="2030971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8"/>
            <p:cNvSpPr/>
            <p:nvPr/>
          </p:nvSpPr>
          <p:spPr>
            <a:xfrm>
              <a:off x="4567702" y="2030248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8"/>
            <p:cNvSpPr/>
            <p:nvPr/>
          </p:nvSpPr>
          <p:spPr>
            <a:xfrm>
              <a:off x="4464290" y="1947498"/>
              <a:ext cx="40704" cy="4060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8"/>
            <p:cNvSpPr/>
            <p:nvPr/>
          </p:nvSpPr>
          <p:spPr>
            <a:xfrm>
              <a:off x="4524932" y="1890058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8"/>
            <p:cNvSpPr/>
            <p:nvPr/>
          </p:nvSpPr>
          <p:spPr>
            <a:xfrm>
              <a:off x="4502721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8"/>
            <p:cNvSpPr/>
            <p:nvPr/>
          </p:nvSpPr>
          <p:spPr>
            <a:xfrm>
              <a:off x="4515738" y="1920017"/>
              <a:ext cx="31303" cy="29133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8"/>
            <p:cNvSpPr/>
            <p:nvPr/>
          </p:nvSpPr>
          <p:spPr>
            <a:xfrm>
              <a:off x="4528548" y="1906897"/>
              <a:ext cx="33989" cy="31613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8"/>
            <p:cNvSpPr/>
            <p:nvPr/>
          </p:nvSpPr>
          <p:spPr>
            <a:xfrm>
              <a:off x="4528548" y="1919088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8"/>
            <p:cNvSpPr/>
            <p:nvPr/>
          </p:nvSpPr>
          <p:spPr>
            <a:xfrm>
              <a:off x="4542391" y="1893157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8"/>
            <p:cNvSpPr/>
            <p:nvPr/>
          </p:nvSpPr>
          <p:spPr>
            <a:xfrm>
              <a:off x="4555408" y="1880140"/>
              <a:ext cx="37605" cy="3533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8"/>
            <p:cNvSpPr/>
            <p:nvPr/>
          </p:nvSpPr>
          <p:spPr>
            <a:xfrm>
              <a:off x="4568425" y="1867123"/>
              <a:ext cx="39981" cy="3750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8"/>
            <p:cNvSpPr/>
            <p:nvPr/>
          </p:nvSpPr>
          <p:spPr>
            <a:xfrm>
              <a:off x="4568425" y="1879417"/>
              <a:ext cx="25518" cy="25931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8"/>
            <p:cNvSpPr/>
            <p:nvPr/>
          </p:nvSpPr>
          <p:spPr>
            <a:xfrm>
              <a:off x="4489600" y="1920017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8"/>
            <p:cNvSpPr/>
            <p:nvPr/>
          </p:nvSpPr>
          <p:spPr>
            <a:xfrm>
              <a:off x="4503444" y="1905244"/>
              <a:ext cx="29133" cy="31613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8"/>
            <p:cNvSpPr/>
            <p:nvPr/>
          </p:nvSpPr>
          <p:spPr>
            <a:xfrm>
              <a:off x="4514085" y="1890058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8"/>
            <p:cNvSpPr/>
            <p:nvPr/>
          </p:nvSpPr>
          <p:spPr>
            <a:xfrm>
              <a:off x="4513362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8"/>
            <p:cNvSpPr/>
            <p:nvPr/>
          </p:nvSpPr>
          <p:spPr>
            <a:xfrm>
              <a:off x="4525655" y="1874045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8"/>
            <p:cNvSpPr/>
            <p:nvPr/>
          </p:nvSpPr>
          <p:spPr>
            <a:xfrm>
              <a:off x="4536296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8"/>
            <p:cNvSpPr/>
            <p:nvPr/>
          </p:nvSpPr>
          <p:spPr>
            <a:xfrm>
              <a:off x="4547867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8"/>
            <p:cNvSpPr/>
            <p:nvPr/>
          </p:nvSpPr>
          <p:spPr>
            <a:xfrm>
              <a:off x="4546937" y="1859375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8"/>
            <p:cNvSpPr/>
            <p:nvPr/>
          </p:nvSpPr>
          <p:spPr>
            <a:xfrm>
              <a:off x="4406230" y="2008037"/>
              <a:ext cx="38328" cy="3750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8"/>
            <p:cNvSpPr/>
            <p:nvPr/>
          </p:nvSpPr>
          <p:spPr>
            <a:xfrm>
              <a:off x="4436706" y="1972705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8"/>
            <p:cNvSpPr/>
            <p:nvPr/>
          </p:nvSpPr>
          <p:spPr>
            <a:xfrm>
              <a:off x="4422243" y="198644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8"/>
            <p:cNvSpPr/>
            <p:nvPr/>
          </p:nvSpPr>
          <p:spPr>
            <a:xfrm>
              <a:off x="4406953" y="1997189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8"/>
            <p:cNvSpPr/>
            <p:nvPr/>
          </p:nvSpPr>
          <p:spPr>
            <a:xfrm>
              <a:off x="4421519" y="1997189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8"/>
            <p:cNvSpPr/>
            <p:nvPr/>
          </p:nvSpPr>
          <p:spPr>
            <a:xfrm>
              <a:off x="4390837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8"/>
            <p:cNvSpPr/>
            <p:nvPr/>
          </p:nvSpPr>
          <p:spPr>
            <a:xfrm>
              <a:off x="4376270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8"/>
            <p:cNvSpPr/>
            <p:nvPr/>
          </p:nvSpPr>
          <p:spPr>
            <a:xfrm>
              <a:off x="4361084" y="2030971"/>
              <a:ext cx="39878" cy="37605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8"/>
            <p:cNvSpPr/>
            <p:nvPr/>
          </p:nvSpPr>
          <p:spPr>
            <a:xfrm>
              <a:off x="4375547" y="2030248"/>
              <a:ext cx="26241" cy="25208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8"/>
            <p:cNvSpPr/>
            <p:nvPr/>
          </p:nvSpPr>
          <p:spPr>
            <a:xfrm>
              <a:off x="4449723" y="1984999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8"/>
            <p:cNvSpPr/>
            <p:nvPr/>
          </p:nvSpPr>
          <p:spPr>
            <a:xfrm>
              <a:off x="4436706" y="1998842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8"/>
            <p:cNvSpPr/>
            <p:nvPr/>
          </p:nvSpPr>
          <p:spPr>
            <a:xfrm>
              <a:off x="4423896" y="2011859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8"/>
            <p:cNvSpPr/>
            <p:nvPr/>
          </p:nvSpPr>
          <p:spPr>
            <a:xfrm>
              <a:off x="4436706" y="2010929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8"/>
            <p:cNvSpPr/>
            <p:nvPr/>
          </p:nvSpPr>
          <p:spPr>
            <a:xfrm>
              <a:off x="4410052" y="2024670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8"/>
            <p:cNvSpPr/>
            <p:nvPr/>
          </p:nvSpPr>
          <p:spPr>
            <a:xfrm>
              <a:off x="4397035" y="2037790"/>
              <a:ext cx="36158" cy="38431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8"/>
            <p:cNvSpPr/>
            <p:nvPr/>
          </p:nvSpPr>
          <p:spPr>
            <a:xfrm>
              <a:off x="4384018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8"/>
            <p:cNvSpPr/>
            <p:nvPr/>
          </p:nvSpPr>
          <p:spPr>
            <a:xfrm>
              <a:off x="4397035" y="2050807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8"/>
            <p:cNvSpPr/>
            <p:nvPr/>
          </p:nvSpPr>
          <p:spPr>
            <a:xfrm>
              <a:off x="4740745" y="2063101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23" y="1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8"/>
            <p:cNvSpPr/>
            <p:nvPr/>
          </p:nvSpPr>
          <p:spPr>
            <a:xfrm>
              <a:off x="4823496" y="2063101"/>
              <a:ext cx="6095" cy="39774"/>
            </a:xfrm>
            <a:custGeom>
              <a:avLst/>
              <a:gdLst/>
              <a:ahLst/>
              <a:cxnLst/>
              <a:rect l="l" t="t" r="r" b="b"/>
              <a:pathLst>
                <a:path w="59" h="385" extrusionOk="0">
                  <a:moveTo>
                    <a:pt x="0" y="1"/>
                  </a:moveTo>
                  <a:lnTo>
                    <a:pt x="36" y="370"/>
                  </a:lnTo>
                  <a:cubicBezTo>
                    <a:pt x="45" y="378"/>
                    <a:pt x="52" y="378"/>
                    <a:pt x="59" y="385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8"/>
            <p:cNvSpPr/>
            <p:nvPr/>
          </p:nvSpPr>
          <p:spPr>
            <a:xfrm>
              <a:off x="4827112" y="2101325"/>
              <a:ext cx="22315" cy="213748"/>
            </a:xfrm>
            <a:custGeom>
              <a:avLst/>
              <a:gdLst/>
              <a:ahLst/>
              <a:cxnLst/>
              <a:rect l="l" t="t" r="r" b="b"/>
              <a:pathLst>
                <a:path w="216" h="2069" extrusionOk="0">
                  <a:moveTo>
                    <a:pt x="1" y="0"/>
                  </a:moveTo>
                  <a:lnTo>
                    <a:pt x="195" y="2069"/>
                  </a:lnTo>
                  <a:lnTo>
                    <a:pt x="216" y="2069"/>
                  </a:lnTo>
                  <a:lnTo>
                    <a:pt x="24" y="15"/>
                  </a:lnTo>
                  <a:cubicBezTo>
                    <a:pt x="17" y="8"/>
                    <a:pt x="10" y="8"/>
                    <a:pt x="1" y="0"/>
                  </a:cubicBez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8"/>
            <p:cNvSpPr/>
            <p:nvPr/>
          </p:nvSpPr>
          <p:spPr>
            <a:xfrm>
              <a:off x="4792813" y="2063101"/>
              <a:ext cx="54444" cy="251973"/>
            </a:xfrm>
            <a:custGeom>
              <a:avLst/>
              <a:gdLst/>
              <a:ahLst/>
              <a:cxnLst/>
              <a:rect l="l" t="t" r="r" b="b"/>
              <a:pathLst>
                <a:path w="527" h="2439" extrusionOk="0">
                  <a:moveTo>
                    <a:pt x="30" y="1"/>
                  </a:moveTo>
                  <a:lnTo>
                    <a:pt x="0" y="2439"/>
                  </a:lnTo>
                  <a:lnTo>
                    <a:pt x="527" y="2439"/>
                  </a:lnTo>
                  <a:lnTo>
                    <a:pt x="333" y="37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8"/>
            <p:cNvSpPr/>
            <p:nvPr/>
          </p:nvSpPr>
          <p:spPr>
            <a:xfrm>
              <a:off x="4786718" y="2154942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8"/>
            <p:cNvSpPr/>
            <p:nvPr/>
          </p:nvSpPr>
          <p:spPr>
            <a:xfrm>
              <a:off x="4785065" y="2153289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71"/>
                  </a:lnTo>
                  <a:lnTo>
                    <a:pt x="31" y="171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94" y="19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8"/>
            <p:cNvSpPr/>
            <p:nvPr/>
          </p:nvSpPr>
          <p:spPr>
            <a:xfrm>
              <a:off x="4786718" y="2196266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8"/>
            <p:cNvSpPr/>
            <p:nvPr/>
          </p:nvSpPr>
          <p:spPr>
            <a:xfrm>
              <a:off x="4785065" y="2195543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8"/>
            <p:cNvSpPr/>
            <p:nvPr/>
          </p:nvSpPr>
          <p:spPr>
            <a:xfrm>
              <a:off x="4786718" y="2237590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8"/>
            <p:cNvSpPr/>
            <p:nvPr/>
          </p:nvSpPr>
          <p:spPr>
            <a:xfrm>
              <a:off x="4785065" y="2236867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8"/>
            <p:cNvSpPr/>
            <p:nvPr/>
          </p:nvSpPr>
          <p:spPr>
            <a:xfrm>
              <a:off x="4786718" y="2279740"/>
              <a:ext cx="16840" cy="16943"/>
            </a:xfrm>
            <a:custGeom>
              <a:avLst/>
              <a:gdLst/>
              <a:ahLst/>
              <a:cxnLst/>
              <a:rect l="l" t="t" r="r" b="b"/>
              <a:pathLst>
                <a:path w="163" h="164" extrusionOk="0">
                  <a:moveTo>
                    <a:pt x="0" y="0"/>
                  </a:moveTo>
                  <a:lnTo>
                    <a:pt x="0" y="164"/>
                  </a:lnTo>
                  <a:lnTo>
                    <a:pt x="162" y="16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8"/>
            <p:cNvSpPr/>
            <p:nvPr/>
          </p:nvSpPr>
          <p:spPr>
            <a:xfrm>
              <a:off x="4785065" y="2278190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8"/>
            <p:cNvSpPr/>
            <p:nvPr/>
          </p:nvSpPr>
          <p:spPr>
            <a:xfrm>
              <a:off x="4786718" y="2113619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2"/>
                  </a:lnTo>
                  <a:lnTo>
                    <a:pt x="162" y="162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8"/>
            <p:cNvSpPr/>
            <p:nvPr/>
          </p:nvSpPr>
          <p:spPr>
            <a:xfrm>
              <a:off x="4785065" y="2111966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64"/>
                  </a:lnTo>
                  <a:lnTo>
                    <a:pt x="31" y="164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94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8"/>
            <p:cNvSpPr/>
            <p:nvPr/>
          </p:nvSpPr>
          <p:spPr>
            <a:xfrm>
              <a:off x="4775147" y="2049360"/>
              <a:ext cx="40704" cy="4070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4" y="0"/>
                  </a:moveTo>
                  <a:lnTo>
                    <a:pt x="0" y="14"/>
                  </a:lnTo>
                  <a:lnTo>
                    <a:pt x="370" y="393"/>
                  </a:lnTo>
                  <a:lnTo>
                    <a:pt x="393" y="37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8"/>
            <p:cNvSpPr/>
            <p:nvPr/>
          </p:nvSpPr>
          <p:spPr>
            <a:xfrm>
              <a:off x="4716881" y="1990371"/>
              <a:ext cx="37811" cy="38328"/>
            </a:xfrm>
            <a:custGeom>
              <a:avLst/>
              <a:gdLst/>
              <a:ahLst/>
              <a:cxnLst/>
              <a:rect l="l" t="t" r="r" b="b"/>
              <a:pathLst>
                <a:path w="366" h="371" extrusionOk="0">
                  <a:moveTo>
                    <a:pt x="342" y="0"/>
                  </a:moveTo>
                  <a:lnTo>
                    <a:pt x="164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9" y="192"/>
                  </a:lnTo>
                  <a:lnTo>
                    <a:pt x="202" y="185"/>
                  </a:lnTo>
                  <a:lnTo>
                    <a:pt x="365" y="3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8"/>
            <p:cNvSpPr/>
            <p:nvPr/>
          </p:nvSpPr>
          <p:spPr>
            <a:xfrm>
              <a:off x="4759858" y="2021054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45"/>
                  </a:moveTo>
                  <a:lnTo>
                    <a:pt x="252" y="148"/>
                  </a:lnTo>
                  <a:lnTo>
                    <a:pt x="148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8"/>
                  </a:lnTo>
                  <a:lnTo>
                    <a:pt x="289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8"/>
            <p:cNvSpPr/>
            <p:nvPr/>
          </p:nvSpPr>
          <p:spPr>
            <a:xfrm>
              <a:off x="4746841" y="2006384"/>
              <a:ext cx="29857" cy="31510"/>
            </a:xfrm>
            <a:custGeom>
              <a:avLst/>
              <a:gdLst/>
              <a:ahLst/>
              <a:cxnLst/>
              <a:rect l="l" t="t" r="r" b="b"/>
              <a:pathLst>
                <a:path w="289" h="305" extrusionOk="0">
                  <a:moveTo>
                    <a:pt x="164" y="44"/>
                  </a:moveTo>
                  <a:lnTo>
                    <a:pt x="253" y="164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44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289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8"/>
            <p:cNvSpPr/>
            <p:nvPr/>
          </p:nvSpPr>
          <p:spPr>
            <a:xfrm>
              <a:off x="4733824" y="1991094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78" y="45"/>
                  </a:moveTo>
                  <a:lnTo>
                    <a:pt x="267" y="164"/>
                  </a:lnTo>
                  <a:lnTo>
                    <a:pt x="141" y="290"/>
                  </a:lnTo>
                  <a:lnTo>
                    <a:pt x="38" y="178"/>
                  </a:lnTo>
                  <a:lnTo>
                    <a:pt x="178" y="45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4" y="16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8"/>
            <p:cNvSpPr/>
            <p:nvPr/>
          </p:nvSpPr>
          <p:spPr>
            <a:xfrm>
              <a:off x="4746841" y="200555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5"/>
                  </a:lnTo>
                  <a:lnTo>
                    <a:pt x="22" y="186"/>
                  </a:lnTo>
                  <a:lnTo>
                    <a:pt x="186" y="3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8"/>
            <p:cNvSpPr/>
            <p:nvPr/>
          </p:nvSpPr>
          <p:spPr>
            <a:xfrm>
              <a:off x="4719980" y="1975081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202" y="45"/>
                  </a:moveTo>
                  <a:lnTo>
                    <a:pt x="298" y="170"/>
                  </a:lnTo>
                  <a:lnTo>
                    <a:pt x="149" y="312"/>
                  </a:lnTo>
                  <a:lnTo>
                    <a:pt x="45" y="207"/>
                  </a:lnTo>
                  <a:lnTo>
                    <a:pt x="202" y="45"/>
                  </a:lnTo>
                  <a:close/>
                  <a:moveTo>
                    <a:pt x="209" y="1"/>
                  </a:moveTo>
                  <a:lnTo>
                    <a:pt x="1" y="207"/>
                  </a:lnTo>
                  <a:lnTo>
                    <a:pt x="149" y="356"/>
                  </a:lnTo>
                  <a:lnTo>
                    <a:pt x="326" y="17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8"/>
            <p:cNvSpPr/>
            <p:nvPr/>
          </p:nvSpPr>
          <p:spPr>
            <a:xfrm>
              <a:off x="4707686" y="1960411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16" y="45"/>
                  </a:moveTo>
                  <a:lnTo>
                    <a:pt x="305" y="164"/>
                  </a:lnTo>
                  <a:lnTo>
                    <a:pt x="143" y="328"/>
                  </a:lnTo>
                  <a:lnTo>
                    <a:pt x="38" y="223"/>
                  </a:lnTo>
                  <a:lnTo>
                    <a:pt x="216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3" y="365"/>
                  </a:lnTo>
                  <a:lnTo>
                    <a:pt x="342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8"/>
            <p:cNvSpPr/>
            <p:nvPr/>
          </p:nvSpPr>
          <p:spPr>
            <a:xfrm>
              <a:off x="4693946" y="1945122"/>
              <a:ext cx="37708" cy="39981"/>
            </a:xfrm>
            <a:custGeom>
              <a:avLst/>
              <a:gdLst/>
              <a:ahLst/>
              <a:cxnLst/>
              <a:rect l="l" t="t" r="r" b="b"/>
              <a:pathLst>
                <a:path w="365" h="387" extrusionOk="0">
                  <a:moveTo>
                    <a:pt x="246" y="45"/>
                  </a:moveTo>
                  <a:lnTo>
                    <a:pt x="328" y="164"/>
                  </a:lnTo>
                  <a:lnTo>
                    <a:pt x="150" y="349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1"/>
                  </a:moveTo>
                  <a:lnTo>
                    <a:pt x="0" y="246"/>
                  </a:lnTo>
                  <a:lnTo>
                    <a:pt x="150" y="387"/>
                  </a:lnTo>
                  <a:lnTo>
                    <a:pt x="365" y="16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8"/>
            <p:cNvSpPr/>
            <p:nvPr/>
          </p:nvSpPr>
          <p:spPr>
            <a:xfrm>
              <a:off x="4706963" y="1959688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53"/>
                  </a:lnTo>
                  <a:lnTo>
                    <a:pt x="246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8"/>
            <p:cNvSpPr/>
            <p:nvPr/>
          </p:nvSpPr>
          <p:spPr>
            <a:xfrm>
              <a:off x="4747564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38"/>
                  </a:moveTo>
                  <a:lnTo>
                    <a:pt x="253" y="150"/>
                  </a:lnTo>
                  <a:lnTo>
                    <a:pt x="148" y="253"/>
                  </a:lnTo>
                  <a:lnTo>
                    <a:pt x="38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91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8"/>
            <p:cNvSpPr/>
            <p:nvPr/>
          </p:nvSpPr>
          <p:spPr>
            <a:xfrm>
              <a:off x="4732377" y="2021054"/>
              <a:ext cx="32233" cy="29857"/>
            </a:xfrm>
            <a:custGeom>
              <a:avLst/>
              <a:gdLst/>
              <a:ahLst/>
              <a:cxnLst/>
              <a:rect l="l" t="t" r="r" b="b"/>
              <a:pathLst>
                <a:path w="312" h="289" extrusionOk="0">
                  <a:moveTo>
                    <a:pt x="162" y="45"/>
                  </a:moveTo>
                  <a:lnTo>
                    <a:pt x="267" y="148"/>
                  </a:lnTo>
                  <a:lnTo>
                    <a:pt x="162" y="251"/>
                  </a:lnTo>
                  <a:lnTo>
                    <a:pt x="45" y="162"/>
                  </a:lnTo>
                  <a:lnTo>
                    <a:pt x="162" y="45"/>
                  </a:lnTo>
                  <a:close/>
                  <a:moveTo>
                    <a:pt x="162" y="0"/>
                  </a:moveTo>
                  <a:lnTo>
                    <a:pt x="0" y="162"/>
                  </a:lnTo>
                  <a:lnTo>
                    <a:pt x="171" y="288"/>
                  </a:lnTo>
                  <a:lnTo>
                    <a:pt x="311" y="14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8"/>
            <p:cNvSpPr/>
            <p:nvPr/>
          </p:nvSpPr>
          <p:spPr>
            <a:xfrm>
              <a:off x="4716881" y="2008037"/>
              <a:ext cx="33886" cy="31510"/>
            </a:xfrm>
            <a:custGeom>
              <a:avLst/>
              <a:gdLst/>
              <a:ahLst/>
              <a:cxnLst/>
              <a:rect l="l" t="t" r="r" b="b"/>
              <a:pathLst>
                <a:path w="328" h="305" extrusionOk="0">
                  <a:moveTo>
                    <a:pt x="187" y="37"/>
                  </a:moveTo>
                  <a:lnTo>
                    <a:pt x="291" y="141"/>
                  </a:lnTo>
                  <a:lnTo>
                    <a:pt x="164" y="267"/>
                  </a:lnTo>
                  <a:lnTo>
                    <a:pt x="45" y="178"/>
                  </a:lnTo>
                  <a:lnTo>
                    <a:pt x="187" y="37"/>
                  </a:lnTo>
                  <a:close/>
                  <a:moveTo>
                    <a:pt x="187" y="0"/>
                  </a:moveTo>
                  <a:lnTo>
                    <a:pt x="1" y="185"/>
                  </a:lnTo>
                  <a:lnTo>
                    <a:pt x="171" y="304"/>
                  </a:lnTo>
                  <a:lnTo>
                    <a:pt x="328" y="14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8"/>
            <p:cNvSpPr/>
            <p:nvPr/>
          </p:nvSpPr>
          <p:spPr>
            <a:xfrm>
              <a:off x="4732377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1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8"/>
            <p:cNvSpPr/>
            <p:nvPr/>
          </p:nvSpPr>
          <p:spPr>
            <a:xfrm>
              <a:off x="4701694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201" y="45"/>
                  </a:moveTo>
                  <a:lnTo>
                    <a:pt x="311" y="148"/>
                  </a:lnTo>
                  <a:lnTo>
                    <a:pt x="164" y="296"/>
                  </a:lnTo>
                  <a:lnTo>
                    <a:pt x="45" y="200"/>
                  </a:lnTo>
                  <a:lnTo>
                    <a:pt x="201" y="45"/>
                  </a:lnTo>
                  <a:close/>
                  <a:moveTo>
                    <a:pt x="201" y="1"/>
                  </a:moveTo>
                  <a:lnTo>
                    <a:pt x="0" y="207"/>
                  </a:lnTo>
                  <a:lnTo>
                    <a:pt x="171" y="326"/>
                  </a:lnTo>
                  <a:lnTo>
                    <a:pt x="349" y="1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8"/>
            <p:cNvSpPr/>
            <p:nvPr/>
          </p:nvSpPr>
          <p:spPr>
            <a:xfrm>
              <a:off x="4686405" y="198190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223" y="38"/>
                  </a:moveTo>
                  <a:lnTo>
                    <a:pt x="333" y="141"/>
                  </a:lnTo>
                  <a:lnTo>
                    <a:pt x="162" y="305"/>
                  </a:lnTo>
                  <a:lnTo>
                    <a:pt x="45" y="216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0" y="223"/>
                  </a:lnTo>
                  <a:lnTo>
                    <a:pt x="171" y="342"/>
                  </a:lnTo>
                  <a:lnTo>
                    <a:pt x="370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8"/>
            <p:cNvSpPr/>
            <p:nvPr/>
          </p:nvSpPr>
          <p:spPr>
            <a:xfrm>
              <a:off x="4671012" y="1968159"/>
              <a:ext cx="40704" cy="37502"/>
            </a:xfrm>
            <a:custGeom>
              <a:avLst/>
              <a:gdLst/>
              <a:ahLst/>
              <a:cxnLst/>
              <a:rect l="l" t="t" r="r" b="b"/>
              <a:pathLst>
                <a:path w="394" h="363" extrusionOk="0">
                  <a:moveTo>
                    <a:pt x="246" y="45"/>
                  </a:moveTo>
                  <a:lnTo>
                    <a:pt x="349" y="148"/>
                  </a:lnTo>
                  <a:lnTo>
                    <a:pt x="164" y="326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0"/>
                  </a:moveTo>
                  <a:lnTo>
                    <a:pt x="0" y="246"/>
                  </a:lnTo>
                  <a:lnTo>
                    <a:pt x="171" y="363"/>
                  </a:lnTo>
                  <a:lnTo>
                    <a:pt x="393" y="14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8"/>
            <p:cNvSpPr/>
            <p:nvPr/>
          </p:nvSpPr>
          <p:spPr>
            <a:xfrm>
              <a:off x="4686405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3" y="0"/>
                  </a:moveTo>
                  <a:lnTo>
                    <a:pt x="0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8"/>
            <p:cNvSpPr/>
            <p:nvPr/>
          </p:nvSpPr>
          <p:spPr>
            <a:xfrm>
              <a:off x="4835583" y="2109073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7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1" y="185"/>
                  </a:lnTo>
                  <a:lnTo>
                    <a:pt x="363" y="2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8"/>
            <p:cNvSpPr/>
            <p:nvPr/>
          </p:nvSpPr>
          <p:spPr>
            <a:xfrm>
              <a:off x="48004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1" y="38"/>
                  </a:moveTo>
                  <a:lnTo>
                    <a:pt x="245" y="149"/>
                  </a:lnTo>
                  <a:lnTo>
                    <a:pt x="148" y="253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8"/>
            <p:cNvSpPr/>
            <p:nvPr/>
          </p:nvSpPr>
          <p:spPr>
            <a:xfrm>
              <a:off x="4813372" y="2099879"/>
              <a:ext cx="29340" cy="32233"/>
            </a:xfrm>
            <a:custGeom>
              <a:avLst/>
              <a:gdLst/>
              <a:ahLst/>
              <a:cxnLst/>
              <a:rect l="l" t="t" r="r" b="b"/>
              <a:pathLst>
                <a:path w="284" h="312" extrusionOk="0">
                  <a:moveTo>
                    <a:pt x="143" y="38"/>
                  </a:moveTo>
                  <a:lnTo>
                    <a:pt x="246" y="148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0" y="141"/>
                  </a:lnTo>
                  <a:lnTo>
                    <a:pt x="120" y="311"/>
                  </a:lnTo>
                  <a:lnTo>
                    <a:pt x="283" y="1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8"/>
            <p:cNvSpPr/>
            <p:nvPr/>
          </p:nvSpPr>
          <p:spPr>
            <a:xfrm>
              <a:off x="4824943" y="2112896"/>
              <a:ext cx="31510" cy="34506"/>
            </a:xfrm>
            <a:custGeom>
              <a:avLst/>
              <a:gdLst/>
              <a:ahLst/>
              <a:cxnLst/>
              <a:rect l="l" t="t" r="r" b="b"/>
              <a:pathLst>
                <a:path w="305" h="334" extrusionOk="0">
                  <a:moveTo>
                    <a:pt x="155" y="45"/>
                  </a:moveTo>
                  <a:lnTo>
                    <a:pt x="260" y="148"/>
                  </a:lnTo>
                  <a:lnTo>
                    <a:pt x="127" y="289"/>
                  </a:lnTo>
                  <a:lnTo>
                    <a:pt x="38" y="162"/>
                  </a:lnTo>
                  <a:lnTo>
                    <a:pt x="155" y="45"/>
                  </a:lnTo>
                  <a:close/>
                  <a:moveTo>
                    <a:pt x="155" y="0"/>
                  </a:moveTo>
                  <a:lnTo>
                    <a:pt x="0" y="162"/>
                  </a:lnTo>
                  <a:lnTo>
                    <a:pt x="120" y="333"/>
                  </a:lnTo>
                  <a:lnTo>
                    <a:pt x="304" y="14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8"/>
            <p:cNvSpPr/>
            <p:nvPr/>
          </p:nvSpPr>
          <p:spPr>
            <a:xfrm>
              <a:off x="4824219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2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8"/>
            <p:cNvSpPr/>
            <p:nvPr/>
          </p:nvSpPr>
          <p:spPr>
            <a:xfrm>
              <a:off x="4835583" y="2126636"/>
              <a:ext cx="34609" cy="35952"/>
            </a:xfrm>
            <a:custGeom>
              <a:avLst/>
              <a:gdLst/>
              <a:ahLst/>
              <a:cxnLst/>
              <a:rect l="l" t="t" r="r" b="b"/>
              <a:pathLst>
                <a:path w="335" h="348" extrusionOk="0">
                  <a:moveTo>
                    <a:pt x="185" y="36"/>
                  </a:moveTo>
                  <a:lnTo>
                    <a:pt x="290" y="148"/>
                  </a:lnTo>
                  <a:lnTo>
                    <a:pt x="134" y="303"/>
                  </a:lnTo>
                  <a:lnTo>
                    <a:pt x="38" y="179"/>
                  </a:lnTo>
                  <a:lnTo>
                    <a:pt x="185" y="36"/>
                  </a:lnTo>
                  <a:close/>
                  <a:moveTo>
                    <a:pt x="185" y="1"/>
                  </a:moveTo>
                  <a:lnTo>
                    <a:pt x="1" y="179"/>
                  </a:lnTo>
                  <a:lnTo>
                    <a:pt x="127" y="348"/>
                  </a:lnTo>
                  <a:lnTo>
                    <a:pt x="335" y="14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8"/>
            <p:cNvSpPr/>
            <p:nvPr/>
          </p:nvSpPr>
          <p:spPr>
            <a:xfrm>
              <a:off x="4847154" y="2139549"/>
              <a:ext cx="35229" cy="38431"/>
            </a:xfrm>
            <a:custGeom>
              <a:avLst/>
              <a:gdLst/>
              <a:ahLst/>
              <a:cxnLst/>
              <a:rect l="l" t="t" r="r" b="b"/>
              <a:pathLst>
                <a:path w="341" h="372" extrusionOk="0">
                  <a:moveTo>
                    <a:pt x="200" y="38"/>
                  </a:moveTo>
                  <a:lnTo>
                    <a:pt x="305" y="143"/>
                  </a:lnTo>
                  <a:lnTo>
                    <a:pt x="127" y="328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1" y="201"/>
                  </a:lnTo>
                  <a:lnTo>
                    <a:pt x="118" y="372"/>
                  </a:lnTo>
                  <a:lnTo>
                    <a:pt x="340" y="14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8"/>
            <p:cNvSpPr/>
            <p:nvPr/>
          </p:nvSpPr>
          <p:spPr>
            <a:xfrm>
              <a:off x="4857795" y="2152566"/>
              <a:ext cx="38328" cy="40704"/>
            </a:xfrm>
            <a:custGeom>
              <a:avLst/>
              <a:gdLst/>
              <a:ahLst/>
              <a:cxnLst/>
              <a:rect l="l" t="t" r="r" b="b"/>
              <a:pathLst>
                <a:path w="371" h="394" extrusionOk="0">
                  <a:moveTo>
                    <a:pt x="223" y="45"/>
                  </a:moveTo>
                  <a:lnTo>
                    <a:pt x="326" y="150"/>
                  </a:lnTo>
                  <a:lnTo>
                    <a:pt x="127" y="349"/>
                  </a:lnTo>
                  <a:lnTo>
                    <a:pt x="38" y="223"/>
                  </a:lnTo>
                  <a:lnTo>
                    <a:pt x="223" y="45"/>
                  </a:lnTo>
                  <a:close/>
                  <a:moveTo>
                    <a:pt x="223" y="1"/>
                  </a:moveTo>
                  <a:lnTo>
                    <a:pt x="1" y="223"/>
                  </a:lnTo>
                  <a:lnTo>
                    <a:pt x="127" y="394"/>
                  </a:lnTo>
                  <a:lnTo>
                    <a:pt x="371" y="150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8"/>
            <p:cNvSpPr/>
            <p:nvPr/>
          </p:nvSpPr>
          <p:spPr>
            <a:xfrm>
              <a:off x="4857795" y="2152566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23" y="1"/>
                  </a:moveTo>
                  <a:lnTo>
                    <a:pt x="1" y="223"/>
                  </a:lnTo>
                  <a:lnTo>
                    <a:pt x="24" y="246"/>
                  </a:lnTo>
                  <a:lnTo>
                    <a:pt x="246" y="24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8"/>
            <p:cNvSpPr/>
            <p:nvPr/>
          </p:nvSpPr>
          <p:spPr>
            <a:xfrm>
              <a:off x="4812649" y="2073741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45"/>
                  </a:moveTo>
                  <a:lnTo>
                    <a:pt x="253" y="148"/>
                  </a:lnTo>
                  <a:lnTo>
                    <a:pt x="150" y="253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50" y="291"/>
                  </a:lnTo>
                  <a:lnTo>
                    <a:pt x="290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8"/>
            <p:cNvSpPr/>
            <p:nvPr/>
          </p:nvSpPr>
          <p:spPr>
            <a:xfrm>
              <a:off x="4825666" y="2087585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1" y="37"/>
                  </a:moveTo>
                  <a:lnTo>
                    <a:pt x="267" y="119"/>
                  </a:lnTo>
                  <a:lnTo>
                    <a:pt x="148" y="245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1"/>
                  </a:lnTo>
                  <a:lnTo>
                    <a:pt x="312" y="11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8"/>
            <p:cNvSpPr/>
            <p:nvPr/>
          </p:nvSpPr>
          <p:spPr>
            <a:xfrm>
              <a:off x="4838683" y="2098226"/>
              <a:ext cx="34506" cy="31510"/>
            </a:xfrm>
            <a:custGeom>
              <a:avLst/>
              <a:gdLst/>
              <a:ahLst/>
              <a:cxnLst/>
              <a:rect l="l" t="t" r="r" b="b"/>
              <a:pathLst>
                <a:path w="334" h="305" extrusionOk="0">
                  <a:moveTo>
                    <a:pt x="164" y="38"/>
                  </a:moveTo>
                  <a:lnTo>
                    <a:pt x="289" y="126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333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8"/>
            <p:cNvSpPr/>
            <p:nvPr/>
          </p:nvSpPr>
          <p:spPr>
            <a:xfrm>
              <a:off x="4838683" y="2097503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0"/>
                  </a:moveTo>
                  <a:lnTo>
                    <a:pt x="1" y="164"/>
                  </a:lnTo>
                  <a:lnTo>
                    <a:pt x="22" y="185"/>
                  </a:lnTo>
                  <a:lnTo>
                    <a:pt x="186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8"/>
            <p:cNvSpPr/>
            <p:nvPr/>
          </p:nvSpPr>
          <p:spPr>
            <a:xfrm>
              <a:off x="4852526" y="2109796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78" y="38"/>
                  </a:moveTo>
                  <a:lnTo>
                    <a:pt x="304" y="126"/>
                  </a:lnTo>
                  <a:lnTo>
                    <a:pt x="148" y="288"/>
                  </a:lnTo>
                  <a:lnTo>
                    <a:pt x="37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8" y="326"/>
                  </a:lnTo>
                  <a:lnTo>
                    <a:pt x="349" y="1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8"/>
            <p:cNvSpPr/>
            <p:nvPr/>
          </p:nvSpPr>
          <p:spPr>
            <a:xfrm>
              <a:off x="4865543" y="2120437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200" y="38"/>
                  </a:moveTo>
                  <a:lnTo>
                    <a:pt x="326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0" y="201"/>
                  </a:lnTo>
                  <a:lnTo>
                    <a:pt x="141" y="349"/>
                  </a:lnTo>
                  <a:lnTo>
                    <a:pt x="370" y="12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8"/>
            <p:cNvSpPr/>
            <p:nvPr/>
          </p:nvSpPr>
          <p:spPr>
            <a:xfrm>
              <a:off x="4878560" y="2132008"/>
              <a:ext cx="40498" cy="37605"/>
            </a:xfrm>
            <a:custGeom>
              <a:avLst/>
              <a:gdLst/>
              <a:ahLst/>
              <a:cxnLst/>
              <a:rect l="l" t="t" r="r" b="b"/>
              <a:pathLst>
                <a:path w="392" h="364" extrusionOk="0">
                  <a:moveTo>
                    <a:pt x="223" y="38"/>
                  </a:moveTo>
                  <a:lnTo>
                    <a:pt x="347" y="127"/>
                  </a:lnTo>
                  <a:lnTo>
                    <a:pt x="148" y="326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3"/>
                  </a:lnTo>
                  <a:lnTo>
                    <a:pt x="392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8"/>
            <p:cNvSpPr/>
            <p:nvPr/>
          </p:nvSpPr>
          <p:spPr>
            <a:xfrm>
              <a:off x="4878560" y="2131285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8"/>
            <p:cNvSpPr/>
            <p:nvPr/>
          </p:nvSpPr>
          <p:spPr>
            <a:xfrm>
              <a:off x="4775147" y="2048637"/>
              <a:ext cx="39981" cy="40498"/>
            </a:xfrm>
            <a:custGeom>
              <a:avLst/>
              <a:gdLst/>
              <a:ahLst/>
              <a:cxnLst/>
              <a:rect l="l" t="t" r="r" b="b"/>
              <a:pathLst>
                <a:path w="387" h="392" extrusionOk="0">
                  <a:moveTo>
                    <a:pt x="370" y="0"/>
                  </a:moveTo>
                  <a:lnTo>
                    <a:pt x="0" y="370"/>
                  </a:lnTo>
                  <a:lnTo>
                    <a:pt x="15" y="391"/>
                  </a:lnTo>
                  <a:lnTo>
                    <a:pt x="386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8"/>
            <p:cNvSpPr/>
            <p:nvPr/>
          </p:nvSpPr>
          <p:spPr>
            <a:xfrm>
              <a:off x="4834860" y="1991094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31" y="0"/>
                  </a:moveTo>
                  <a:lnTo>
                    <a:pt x="0" y="24"/>
                  </a:lnTo>
                  <a:lnTo>
                    <a:pt x="185" y="201"/>
                  </a:lnTo>
                  <a:lnTo>
                    <a:pt x="349" y="363"/>
                  </a:lnTo>
                  <a:lnTo>
                    <a:pt x="370" y="342"/>
                  </a:lnTo>
                  <a:lnTo>
                    <a:pt x="192" y="157"/>
                  </a:lnTo>
                  <a:lnTo>
                    <a:pt x="185" y="16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8"/>
            <p:cNvSpPr/>
            <p:nvPr/>
          </p:nvSpPr>
          <p:spPr>
            <a:xfrm>
              <a:off x="4812649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38"/>
                  </a:moveTo>
                  <a:lnTo>
                    <a:pt x="253" y="143"/>
                  </a:lnTo>
                  <a:lnTo>
                    <a:pt x="141" y="246"/>
                  </a:lnTo>
                  <a:lnTo>
                    <a:pt x="38" y="150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90" y="14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8"/>
            <p:cNvSpPr/>
            <p:nvPr/>
          </p:nvSpPr>
          <p:spPr>
            <a:xfrm>
              <a:off x="4825666" y="2021054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8" y="36"/>
                  </a:moveTo>
                  <a:lnTo>
                    <a:pt x="267" y="162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8" y="36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141" y="281"/>
                  </a:lnTo>
                  <a:lnTo>
                    <a:pt x="312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8"/>
            <p:cNvSpPr/>
            <p:nvPr/>
          </p:nvSpPr>
          <p:spPr>
            <a:xfrm>
              <a:off x="4839406" y="2008037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41" y="37"/>
                  </a:moveTo>
                  <a:lnTo>
                    <a:pt x="282" y="178"/>
                  </a:lnTo>
                  <a:lnTo>
                    <a:pt x="164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7" y="304"/>
                  </a:lnTo>
                  <a:lnTo>
                    <a:pt x="326" y="1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8"/>
            <p:cNvSpPr/>
            <p:nvPr/>
          </p:nvSpPr>
          <p:spPr>
            <a:xfrm>
              <a:off x="4838683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8"/>
            <p:cNvSpPr/>
            <p:nvPr/>
          </p:nvSpPr>
          <p:spPr>
            <a:xfrm>
              <a:off x="4852526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148" y="38"/>
                  </a:moveTo>
                  <a:lnTo>
                    <a:pt x="311" y="200"/>
                  </a:lnTo>
                  <a:lnTo>
                    <a:pt x="185" y="289"/>
                  </a:lnTo>
                  <a:lnTo>
                    <a:pt x="37" y="148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8"/>
            <p:cNvSpPr/>
            <p:nvPr/>
          </p:nvSpPr>
          <p:spPr>
            <a:xfrm>
              <a:off x="4865543" y="1981176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148" y="45"/>
                  </a:moveTo>
                  <a:lnTo>
                    <a:pt x="326" y="223"/>
                  </a:lnTo>
                  <a:lnTo>
                    <a:pt x="207" y="312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200" y="349"/>
                  </a:lnTo>
                  <a:lnTo>
                    <a:pt x="370" y="22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8"/>
            <p:cNvSpPr/>
            <p:nvPr/>
          </p:nvSpPr>
          <p:spPr>
            <a:xfrm>
              <a:off x="4879283" y="1968159"/>
              <a:ext cx="39774" cy="37502"/>
            </a:xfrm>
            <a:custGeom>
              <a:avLst/>
              <a:gdLst/>
              <a:ahLst/>
              <a:cxnLst/>
              <a:rect l="l" t="t" r="r" b="b"/>
              <a:pathLst>
                <a:path w="385" h="363" extrusionOk="0">
                  <a:moveTo>
                    <a:pt x="141" y="37"/>
                  </a:moveTo>
                  <a:lnTo>
                    <a:pt x="340" y="237"/>
                  </a:lnTo>
                  <a:lnTo>
                    <a:pt x="223" y="326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16" y="363"/>
                  </a:lnTo>
                  <a:lnTo>
                    <a:pt x="385" y="24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8"/>
            <p:cNvSpPr/>
            <p:nvPr/>
          </p:nvSpPr>
          <p:spPr>
            <a:xfrm>
              <a:off x="4878560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" y="0"/>
                  </a:moveTo>
                  <a:lnTo>
                    <a:pt x="1" y="22"/>
                  </a:lnTo>
                  <a:lnTo>
                    <a:pt x="223" y="244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8"/>
            <p:cNvSpPr/>
            <p:nvPr/>
          </p:nvSpPr>
          <p:spPr>
            <a:xfrm>
              <a:off x="4800458" y="2021777"/>
              <a:ext cx="29133" cy="29857"/>
            </a:xfrm>
            <a:custGeom>
              <a:avLst/>
              <a:gdLst/>
              <a:ahLst/>
              <a:cxnLst/>
              <a:rect l="l" t="t" r="r" b="b"/>
              <a:pathLst>
                <a:path w="282" h="289" extrusionOk="0">
                  <a:moveTo>
                    <a:pt x="141" y="38"/>
                  </a:moveTo>
                  <a:lnTo>
                    <a:pt x="245" y="141"/>
                  </a:lnTo>
                  <a:lnTo>
                    <a:pt x="141" y="244"/>
                  </a:lnTo>
                  <a:lnTo>
                    <a:pt x="36" y="148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8"/>
            <p:cNvSpPr/>
            <p:nvPr/>
          </p:nvSpPr>
          <p:spPr>
            <a:xfrm>
              <a:off x="4813372" y="2006384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27" y="44"/>
                  </a:moveTo>
                  <a:lnTo>
                    <a:pt x="246" y="164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27" y="44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43" y="304"/>
                  </a:lnTo>
                  <a:lnTo>
                    <a:pt x="283" y="16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8"/>
            <p:cNvSpPr/>
            <p:nvPr/>
          </p:nvSpPr>
          <p:spPr>
            <a:xfrm>
              <a:off x="4824943" y="1991094"/>
              <a:ext cx="30786" cy="33679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0" y="45"/>
                  </a:moveTo>
                  <a:lnTo>
                    <a:pt x="260" y="185"/>
                  </a:lnTo>
                  <a:lnTo>
                    <a:pt x="155" y="290"/>
                  </a:lnTo>
                  <a:lnTo>
                    <a:pt x="31" y="164"/>
                  </a:lnTo>
                  <a:lnTo>
                    <a:pt x="120" y="45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55" y="326"/>
                  </a:lnTo>
                  <a:lnTo>
                    <a:pt x="297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8"/>
            <p:cNvSpPr/>
            <p:nvPr/>
          </p:nvSpPr>
          <p:spPr>
            <a:xfrm>
              <a:off x="4824219" y="2006384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2" y="0"/>
                  </a:moveTo>
                  <a:lnTo>
                    <a:pt x="0" y="23"/>
                  </a:lnTo>
                  <a:lnTo>
                    <a:pt x="162" y="187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8"/>
            <p:cNvSpPr/>
            <p:nvPr/>
          </p:nvSpPr>
          <p:spPr>
            <a:xfrm>
              <a:off x="4835583" y="1975081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27" y="45"/>
                  </a:moveTo>
                  <a:lnTo>
                    <a:pt x="290" y="207"/>
                  </a:lnTo>
                  <a:lnTo>
                    <a:pt x="178" y="319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1" y="179"/>
                  </a:lnTo>
                  <a:lnTo>
                    <a:pt x="178" y="356"/>
                  </a:lnTo>
                  <a:lnTo>
                    <a:pt x="328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8"/>
            <p:cNvSpPr/>
            <p:nvPr/>
          </p:nvSpPr>
          <p:spPr>
            <a:xfrm>
              <a:off x="4847154" y="1960411"/>
              <a:ext cx="35229" cy="38535"/>
            </a:xfrm>
            <a:custGeom>
              <a:avLst/>
              <a:gdLst/>
              <a:ahLst/>
              <a:cxnLst/>
              <a:rect l="l" t="t" r="r" b="b"/>
              <a:pathLst>
                <a:path w="341" h="373" extrusionOk="0">
                  <a:moveTo>
                    <a:pt x="118" y="45"/>
                  </a:moveTo>
                  <a:lnTo>
                    <a:pt x="305" y="223"/>
                  </a:lnTo>
                  <a:lnTo>
                    <a:pt x="200" y="328"/>
                  </a:lnTo>
                  <a:lnTo>
                    <a:pt x="38" y="164"/>
                  </a:lnTo>
                  <a:lnTo>
                    <a:pt x="118" y="45"/>
                  </a:lnTo>
                  <a:close/>
                  <a:moveTo>
                    <a:pt x="118" y="0"/>
                  </a:moveTo>
                  <a:lnTo>
                    <a:pt x="1" y="171"/>
                  </a:lnTo>
                  <a:lnTo>
                    <a:pt x="200" y="372"/>
                  </a:lnTo>
                  <a:lnTo>
                    <a:pt x="340" y="2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8"/>
            <p:cNvSpPr/>
            <p:nvPr/>
          </p:nvSpPr>
          <p:spPr>
            <a:xfrm>
              <a:off x="4857795" y="1945122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7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1"/>
                  </a:moveTo>
                  <a:lnTo>
                    <a:pt x="1" y="172"/>
                  </a:lnTo>
                  <a:lnTo>
                    <a:pt x="223" y="387"/>
                  </a:lnTo>
                  <a:lnTo>
                    <a:pt x="364" y="24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8"/>
            <p:cNvSpPr/>
            <p:nvPr/>
          </p:nvSpPr>
          <p:spPr>
            <a:xfrm>
              <a:off x="4857072" y="1960411"/>
              <a:ext cx="26241" cy="25414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31" y="0"/>
                  </a:moveTo>
                  <a:lnTo>
                    <a:pt x="1" y="24"/>
                  </a:lnTo>
                  <a:lnTo>
                    <a:pt x="223" y="246"/>
                  </a:lnTo>
                  <a:lnTo>
                    <a:pt x="253" y="22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8"/>
            <p:cNvSpPr/>
            <p:nvPr/>
          </p:nvSpPr>
          <p:spPr>
            <a:xfrm>
              <a:off x="4716881" y="2109073"/>
              <a:ext cx="38535" cy="38328"/>
            </a:xfrm>
            <a:custGeom>
              <a:avLst/>
              <a:gdLst/>
              <a:ahLst/>
              <a:cxnLst/>
              <a:rect l="l" t="t" r="r" b="b"/>
              <a:pathLst>
                <a:path w="373" h="371" extrusionOk="0">
                  <a:moveTo>
                    <a:pt x="24" y="0"/>
                  </a:moveTo>
                  <a:lnTo>
                    <a:pt x="1" y="29"/>
                  </a:lnTo>
                  <a:lnTo>
                    <a:pt x="179" y="206"/>
                  </a:lnTo>
                  <a:lnTo>
                    <a:pt x="342" y="370"/>
                  </a:lnTo>
                  <a:lnTo>
                    <a:pt x="372" y="340"/>
                  </a:lnTo>
                  <a:lnTo>
                    <a:pt x="187" y="16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8"/>
            <p:cNvSpPr/>
            <p:nvPr/>
          </p:nvSpPr>
          <p:spPr>
            <a:xfrm>
              <a:off x="4747564" y="2074465"/>
              <a:ext cx="30063" cy="29340"/>
            </a:xfrm>
            <a:custGeom>
              <a:avLst/>
              <a:gdLst/>
              <a:ahLst/>
              <a:cxnLst/>
              <a:rect l="l" t="t" r="r" b="b"/>
              <a:pathLst>
                <a:path w="291" h="284" extrusionOk="0">
                  <a:moveTo>
                    <a:pt x="148" y="38"/>
                  </a:moveTo>
                  <a:lnTo>
                    <a:pt x="246" y="141"/>
                  </a:lnTo>
                  <a:lnTo>
                    <a:pt x="141" y="246"/>
                  </a:lnTo>
                  <a:lnTo>
                    <a:pt x="38" y="141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1"/>
                  </a:lnTo>
                  <a:lnTo>
                    <a:pt x="141" y="284"/>
                  </a:lnTo>
                  <a:lnTo>
                    <a:pt x="291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8"/>
            <p:cNvSpPr/>
            <p:nvPr/>
          </p:nvSpPr>
          <p:spPr>
            <a:xfrm>
              <a:off x="4732377" y="208758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2" y="37"/>
                  </a:moveTo>
                  <a:lnTo>
                    <a:pt x="267" y="141"/>
                  </a:lnTo>
                  <a:lnTo>
                    <a:pt x="162" y="245"/>
                  </a:lnTo>
                  <a:lnTo>
                    <a:pt x="45" y="126"/>
                  </a:lnTo>
                  <a:lnTo>
                    <a:pt x="162" y="37"/>
                  </a:lnTo>
                  <a:close/>
                  <a:moveTo>
                    <a:pt x="171" y="0"/>
                  </a:moveTo>
                  <a:lnTo>
                    <a:pt x="0" y="119"/>
                  </a:lnTo>
                  <a:lnTo>
                    <a:pt x="162" y="281"/>
                  </a:lnTo>
                  <a:lnTo>
                    <a:pt x="304" y="14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8"/>
            <p:cNvSpPr/>
            <p:nvPr/>
          </p:nvSpPr>
          <p:spPr>
            <a:xfrm>
              <a:off x="4716881" y="2099155"/>
              <a:ext cx="33886" cy="30580"/>
            </a:xfrm>
            <a:custGeom>
              <a:avLst/>
              <a:gdLst/>
              <a:ahLst/>
              <a:cxnLst/>
              <a:rect l="l" t="t" r="r" b="b"/>
              <a:pathLst>
                <a:path w="328" h="296" extrusionOk="0">
                  <a:moveTo>
                    <a:pt x="164" y="29"/>
                  </a:moveTo>
                  <a:lnTo>
                    <a:pt x="291" y="155"/>
                  </a:lnTo>
                  <a:lnTo>
                    <a:pt x="187" y="258"/>
                  </a:lnTo>
                  <a:lnTo>
                    <a:pt x="45" y="117"/>
                  </a:lnTo>
                  <a:lnTo>
                    <a:pt x="164" y="29"/>
                  </a:lnTo>
                  <a:close/>
                  <a:moveTo>
                    <a:pt x="171" y="0"/>
                  </a:moveTo>
                  <a:lnTo>
                    <a:pt x="1" y="117"/>
                  </a:lnTo>
                  <a:lnTo>
                    <a:pt x="187" y="295"/>
                  </a:lnTo>
                  <a:lnTo>
                    <a:pt x="328" y="15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8"/>
            <p:cNvSpPr/>
            <p:nvPr/>
          </p:nvSpPr>
          <p:spPr>
            <a:xfrm>
              <a:off x="4732377" y="2098226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1" y="0"/>
                  </a:moveTo>
                  <a:lnTo>
                    <a:pt x="0" y="23"/>
                  </a:lnTo>
                  <a:lnTo>
                    <a:pt x="155" y="187"/>
                  </a:lnTo>
                  <a:lnTo>
                    <a:pt x="185" y="16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8"/>
            <p:cNvSpPr/>
            <p:nvPr/>
          </p:nvSpPr>
          <p:spPr>
            <a:xfrm>
              <a:off x="4700868" y="2109796"/>
              <a:ext cx="36882" cy="33679"/>
            </a:xfrm>
            <a:custGeom>
              <a:avLst/>
              <a:gdLst/>
              <a:ahLst/>
              <a:cxnLst/>
              <a:rect l="l" t="t" r="r" b="b"/>
              <a:pathLst>
                <a:path w="357" h="326" extrusionOk="0">
                  <a:moveTo>
                    <a:pt x="172" y="38"/>
                  </a:moveTo>
                  <a:lnTo>
                    <a:pt x="319" y="178"/>
                  </a:lnTo>
                  <a:lnTo>
                    <a:pt x="209" y="288"/>
                  </a:lnTo>
                  <a:lnTo>
                    <a:pt x="45" y="126"/>
                  </a:lnTo>
                  <a:lnTo>
                    <a:pt x="172" y="38"/>
                  </a:lnTo>
                  <a:close/>
                  <a:moveTo>
                    <a:pt x="179" y="0"/>
                  </a:moveTo>
                  <a:lnTo>
                    <a:pt x="1" y="126"/>
                  </a:lnTo>
                  <a:lnTo>
                    <a:pt x="209" y="326"/>
                  </a:lnTo>
                  <a:lnTo>
                    <a:pt x="357" y="17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8"/>
            <p:cNvSpPr/>
            <p:nvPr/>
          </p:nvSpPr>
          <p:spPr>
            <a:xfrm>
              <a:off x="4686405" y="212116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162" y="38"/>
                  </a:moveTo>
                  <a:lnTo>
                    <a:pt x="326" y="201"/>
                  </a:lnTo>
                  <a:lnTo>
                    <a:pt x="223" y="305"/>
                  </a:lnTo>
                  <a:lnTo>
                    <a:pt x="45" y="120"/>
                  </a:lnTo>
                  <a:lnTo>
                    <a:pt x="162" y="38"/>
                  </a:lnTo>
                  <a:close/>
                  <a:moveTo>
                    <a:pt x="171" y="0"/>
                  </a:moveTo>
                  <a:lnTo>
                    <a:pt x="0" y="120"/>
                  </a:lnTo>
                  <a:lnTo>
                    <a:pt x="223" y="342"/>
                  </a:lnTo>
                  <a:lnTo>
                    <a:pt x="370" y="20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8"/>
            <p:cNvSpPr/>
            <p:nvPr/>
          </p:nvSpPr>
          <p:spPr>
            <a:xfrm>
              <a:off x="4671012" y="2132008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6" y="326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71" y="0"/>
                  </a:moveTo>
                  <a:lnTo>
                    <a:pt x="0" y="118"/>
                  </a:lnTo>
                  <a:lnTo>
                    <a:pt x="246" y="363"/>
                  </a:lnTo>
                  <a:lnTo>
                    <a:pt x="386" y="2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8"/>
            <p:cNvSpPr/>
            <p:nvPr/>
          </p:nvSpPr>
          <p:spPr>
            <a:xfrm>
              <a:off x="4686405" y="2131285"/>
              <a:ext cx="25311" cy="26034"/>
            </a:xfrm>
            <a:custGeom>
              <a:avLst/>
              <a:gdLst/>
              <a:ahLst/>
              <a:cxnLst/>
              <a:rect l="l" t="t" r="r" b="b"/>
              <a:pathLst>
                <a:path w="245" h="252" extrusionOk="0">
                  <a:moveTo>
                    <a:pt x="22" y="0"/>
                  </a:moveTo>
                  <a:lnTo>
                    <a:pt x="0" y="29"/>
                  </a:lnTo>
                  <a:lnTo>
                    <a:pt x="223" y="251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8"/>
            <p:cNvSpPr/>
            <p:nvPr/>
          </p:nvSpPr>
          <p:spPr>
            <a:xfrm>
              <a:off x="47598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8" y="38"/>
                  </a:moveTo>
                  <a:lnTo>
                    <a:pt x="252" y="141"/>
                  </a:lnTo>
                  <a:lnTo>
                    <a:pt x="141" y="245"/>
                  </a:lnTo>
                  <a:lnTo>
                    <a:pt x="45" y="149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9"/>
                  </a:lnTo>
                  <a:lnTo>
                    <a:pt x="141" y="289"/>
                  </a:lnTo>
                  <a:lnTo>
                    <a:pt x="289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8"/>
            <p:cNvSpPr/>
            <p:nvPr/>
          </p:nvSpPr>
          <p:spPr>
            <a:xfrm>
              <a:off x="4747564" y="2099879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8"/>
                  </a:moveTo>
                  <a:lnTo>
                    <a:pt x="246" y="141"/>
                  </a:lnTo>
                  <a:lnTo>
                    <a:pt x="157" y="260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8"/>
            <p:cNvSpPr/>
            <p:nvPr/>
          </p:nvSpPr>
          <p:spPr>
            <a:xfrm>
              <a:off x="4733824" y="2112896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48" y="45"/>
                  </a:moveTo>
                  <a:lnTo>
                    <a:pt x="267" y="162"/>
                  </a:lnTo>
                  <a:lnTo>
                    <a:pt x="185" y="281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185" y="326"/>
                  </a:lnTo>
                  <a:lnTo>
                    <a:pt x="304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8"/>
            <p:cNvSpPr/>
            <p:nvPr/>
          </p:nvSpPr>
          <p:spPr>
            <a:xfrm>
              <a:off x="4746841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8"/>
            <p:cNvSpPr/>
            <p:nvPr/>
          </p:nvSpPr>
          <p:spPr>
            <a:xfrm>
              <a:off x="4720807" y="2125706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41" y="45"/>
                  </a:moveTo>
                  <a:lnTo>
                    <a:pt x="290" y="188"/>
                  </a:lnTo>
                  <a:lnTo>
                    <a:pt x="194" y="312"/>
                  </a:lnTo>
                  <a:lnTo>
                    <a:pt x="37" y="150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50"/>
                  </a:lnTo>
                  <a:lnTo>
                    <a:pt x="201" y="357"/>
                  </a:lnTo>
                  <a:lnTo>
                    <a:pt x="327" y="18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8"/>
            <p:cNvSpPr/>
            <p:nvPr/>
          </p:nvSpPr>
          <p:spPr>
            <a:xfrm>
              <a:off x="4707686" y="2139549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143" y="38"/>
                  </a:moveTo>
                  <a:lnTo>
                    <a:pt x="305" y="201"/>
                  </a:lnTo>
                  <a:lnTo>
                    <a:pt x="223" y="320"/>
                  </a:lnTo>
                  <a:lnTo>
                    <a:pt x="38" y="143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1" y="143"/>
                  </a:lnTo>
                  <a:lnTo>
                    <a:pt x="223" y="365"/>
                  </a:lnTo>
                  <a:lnTo>
                    <a:pt x="342" y="20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8"/>
            <p:cNvSpPr/>
            <p:nvPr/>
          </p:nvSpPr>
          <p:spPr>
            <a:xfrm>
              <a:off x="4694876" y="2152566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1" y="38"/>
                  </a:moveTo>
                  <a:lnTo>
                    <a:pt x="326" y="223"/>
                  </a:lnTo>
                  <a:lnTo>
                    <a:pt x="237" y="342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237" y="386"/>
                  </a:lnTo>
                  <a:lnTo>
                    <a:pt x="363" y="22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8"/>
            <p:cNvSpPr/>
            <p:nvPr/>
          </p:nvSpPr>
          <p:spPr>
            <a:xfrm>
              <a:off x="4706963" y="2151843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4" y="0"/>
                  </a:moveTo>
                  <a:lnTo>
                    <a:pt x="1" y="31"/>
                  </a:lnTo>
                  <a:lnTo>
                    <a:pt x="223" y="253"/>
                  </a:lnTo>
                  <a:lnTo>
                    <a:pt x="246" y="2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8"/>
            <p:cNvSpPr/>
            <p:nvPr/>
          </p:nvSpPr>
          <p:spPr>
            <a:xfrm>
              <a:off x="4104566" y="2229222"/>
              <a:ext cx="229038" cy="103310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8"/>
            <p:cNvSpPr/>
            <p:nvPr/>
          </p:nvSpPr>
          <p:spPr>
            <a:xfrm>
              <a:off x="4104566" y="2332427"/>
              <a:ext cx="228315" cy="105066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8"/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8"/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8"/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8"/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8"/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8"/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8"/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8"/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8"/>
            <p:cNvSpPr/>
            <p:nvPr/>
          </p:nvSpPr>
          <p:spPr>
            <a:xfrm>
              <a:off x="4168102" y="2369206"/>
              <a:ext cx="23865" cy="3460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8"/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8"/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8"/>
            <p:cNvSpPr/>
            <p:nvPr/>
          </p:nvSpPr>
          <p:spPr>
            <a:xfrm>
              <a:off x="4168102" y="2402264"/>
              <a:ext cx="23865" cy="34402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8"/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8"/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8"/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8"/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8"/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8"/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8"/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8"/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8"/>
            <p:cNvSpPr/>
            <p:nvPr/>
          </p:nvSpPr>
          <p:spPr>
            <a:xfrm>
              <a:off x="4267692" y="2369206"/>
              <a:ext cx="23761" cy="3460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8"/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8"/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8"/>
            <p:cNvSpPr/>
            <p:nvPr/>
          </p:nvSpPr>
          <p:spPr>
            <a:xfrm>
              <a:off x="4267692" y="2402264"/>
              <a:ext cx="23761" cy="34402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40003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481955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563880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4394659" y="2394516"/>
              <a:ext cx="184512" cy="4029"/>
            </a:xfrm>
            <a:custGeom>
              <a:avLst/>
              <a:gdLst/>
              <a:ahLst/>
              <a:cxnLst/>
              <a:rect l="l" t="t" r="r" b="b"/>
              <a:pathLst>
                <a:path w="1786" h="39" extrusionOk="0">
                  <a:moveTo>
                    <a:pt x="0" y="1"/>
                  </a:moveTo>
                  <a:lnTo>
                    <a:pt x="0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4394659" y="2423546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394659" y="2364557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8"/>
            <p:cNvSpPr/>
            <p:nvPr/>
          </p:nvSpPr>
          <p:spPr>
            <a:xfrm>
              <a:off x="385342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3935346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017270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3848049" y="2394516"/>
              <a:ext cx="184615" cy="4029"/>
            </a:xfrm>
            <a:custGeom>
              <a:avLst/>
              <a:gdLst/>
              <a:ahLst/>
              <a:cxnLst/>
              <a:rect l="l" t="t" r="r" b="b"/>
              <a:pathLst>
                <a:path w="1787" h="39" extrusionOk="0">
                  <a:moveTo>
                    <a:pt x="1" y="1"/>
                  </a:moveTo>
                  <a:lnTo>
                    <a:pt x="1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3848049" y="2423546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3848049" y="2364557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2676830" y="1459725"/>
              <a:ext cx="807058" cy="217364"/>
            </a:xfrm>
            <a:custGeom>
              <a:avLst/>
              <a:gdLst/>
              <a:ahLst/>
              <a:cxnLst/>
              <a:rect l="l" t="t" r="r" b="b"/>
              <a:pathLst>
                <a:path w="7812" h="2104" extrusionOk="0">
                  <a:moveTo>
                    <a:pt x="4136" y="0"/>
                  </a:moveTo>
                  <a:cubicBezTo>
                    <a:pt x="3424" y="0"/>
                    <a:pt x="2846" y="571"/>
                    <a:pt x="2846" y="1282"/>
                  </a:cubicBezTo>
                  <a:lnTo>
                    <a:pt x="2846" y="1304"/>
                  </a:lnTo>
                  <a:cubicBezTo>
                    <a:pt x="2765" y="1273"/>
                    <a:pt x="2676" y="1252"/>
                    <a:pt x="2580" y="1252"/>
                  </a:cubicBezTo>
                  <a:cubicBezTo>
                    <a:pt x="2380" y="1252"/>
                    <a:pt x="2194" y="1327"/>
                    <a:pt x="2046" y="1444"/>
                  </a:cubicBezTo>
                  <a:cubicBezTo>
                    <a:pt x="1906" y="1259"/>
                    <a:pt x="1683" y="1140"/>
                    <a:pt x="1438" y="1140"/>
                  </a:cubicBezTo>
                  <a:cubicBezTo>
                    <a:pt x="1082" y="1140"/>
                    <a:pt x="794" y="1371"/>
                    <a:pt x="691" y="1690"/>
                  </a:cubicBezTo>
                  <a:cubicBezTo>
                    <a:pt x="675" y="1690"/>
                    <a:pt x="654" y="1682"/>
                    <a:pt x="638" y="1682"/>
                  </a:cubicBezTo>
                  <a:cubicBezTo>
                    <a:pt x="350" y="1682"/>
                    <a:pt x="104" y="1860"/>
                    <a:pt x="1" y="2104"/>
                  </a:cubicBezTo>
                  <a:lnTo>
                    <a:pt x="7796" y="2104"/>
                  </a:lnTo>
                  <a:cubicBezTo>
                    <a:pt x="7812" y="2052"/>
                    <a:pt x="7812" y="1994"/>
                    <a:pt x="7812" y="1933"/>
                  </a:cubicBezTo>
                  <a:cubicBezTo>
                    <a:pt x="7812" y="1467"/>
                    <a:pt x="7433" y="1081"/>
                    <a:pt x="6967" y="1081"/>
                  </a:cubicBezTo>
                  <a:cubicBezTo>
                    <a:pt x="6714" y="1081"/>
                    <a:pt x="6499" y="1193"/>
                    <a:pt x="6344" y="1355"/>
                  </a:cubicBezTo>
                  <a:cubicBezTo>
                    <a:pt x="6181" y="1185"/>
                    <a:pt x="5958" y="1074"/>
                    <a:pt x="5706" y="1074"/>
                  </a:cubicBezTo>
                  <a:cubicBezTo>
                    <a:pt x="5603" y="1074"/>
                    <a:pt x="5500" y="1096"/>
                    <a:pt x="5411" y="1126"/>
                  </a:cubicBezTo>
                  <a:cubicBezTo>
                    <a:pt x="5329" y="489"/>
                    <a:pt x="4795" y="0"/>
                    <a:pt x="413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3214246" y="1906174"/>
              <a:ext cx="286479" cy="73660"/>
            </a:xfrm>
            <a:custGeom>
              <a:avLst/>
              <a:gdLst/>
              <a:ahLst/>
              <a:cxnLst/>
              <a:rect l="l" t="t" r="r" b="b"/>
              <a:pathLst>
                <a:path w="2773" h="713" extrusionOk="0">
                  <a:moveTo>
                    <a:pt x="1364" y="1"/>
                  </a:moveTo>
                  <a:cubicBezTo>
                    <a:pt x="1060" y="1"/>
                    <a:pt x="817" y="237"/>
                    <a:pt x="786" y="534"/>
                  </a:cubicBezTo>
                  <a:cubicBezTo>
                    <a:pt x="728" y="534"/>
                    <a:pt x="683" y="549"/>
                    <a:pt x="639" y="570"/>
                  </a:cubicBezTo>
                  <a:cubicBezTo>
                    <a:pt x="586" y="460"/>
                    <a:pt x="468" y="378"/>
                    <a:pt x="335" y="378"/>
                  </a:cubicBezTo>
                  <a:cubicBezTo>
                    <a:pt x="150" y="378"/>
                    <a:pt x="0" y="525"/>
                    <a:pt x="0" y="712"/>
                  </a:cubicBezTo>
                  <a:lnTo>
                    <a:pt x="2773" y="712"/>
                  </a:lnTo>
                  <a:cubicBezTo>
                    <a:pt x="2736" y="675"/>
                    <a:pt x="2691" y="652"/>
                    <a:pt x="2647" y="652"/>
                  </a:cubicBezTo>
                  <a:cubicBezTo>
                    <a:pt x="2609" y="652"/>
                    <a:pt x="2579" y="668"/>
                    <a:pt x="2558" y="682"/>
                  </a:cubicBezTo>
                  <a:cubicBezTo>
                    <a:pt x="2542" y="607"/>
                    <a:pt x="2476" y="549"/>
                    <a:pt x="2394" y="549"/>
                  </a:cubicBezTo>
                  <a:cubicBezTo>
                    <a:pt x="2328" y="549"/>
                    <a:pt x="2268" y="593"/>
                    <a:pt x="2247" y="652"/>
                  </a:cubicBezTo>
                  <a:lnTo>
                    <a:pt x="2231" y="652"/>
                  </a:lnTo>
                  <a:cubicBezTo>
                    <a:pt x="2195" y="652"/>
                    <a:pt x="2158" y="668"/>
                    <a:pt x="2127" y="689"/>
                  </a:cubicBezTo>
                  <a:cubicBezTo>
                    <a:pt x="2090" y="623"/>
                    <a:pt x="2031" y="563"/>
                    <a:pt x="1950" y="541"/>
                  </a:cubicBezTo>
                  <a:cubicBezTo>
                    <a:pt x="1928" y="237"/>
                    <a:pt x="1676" y="1"/>
                    <a:pt x="1364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5644827" y="1538079"/>
              <a:ext cx="444750" cy="132547"/>
            </a:xfrm>
            <a:custGeom>
              <a:avLst/>
              <a:gdLst/>
              <a:ahLst/>
              <a:cxnLst/>
              <a:rect l="l" t="t" r="r" b="b"/>
              <a:pathLst>
                <a:path w="4305" h="1283" extrusionOk="0">
                  <a:moveTo>
                    <a:pt x="2179" y="0"/>
                  </a:moveTo>
                  <a:cubicBezTo>
                    <a:pt x="1690" y="0"/>
                    <a:pt x="1297" y="400"/>
                    <a:pt x="1297" y="882"/>
                  </a:cubicBezTo>
                  <a:lnTo>
                    <a:pt x="1297" y="912"/>
                  </a:lnTo>
                  <a:cubicBezTo>
                    <a:pt x="1223" y="889"/>
                    <a:pt x="1148" y="882"/>
                    <a:pt x="1068" y="882"/>
                  </a:cubicBezTo>
                  <a:cubicBezTo>
                    <a:pt x="904" y="896"/>
                    <a:pt x="764" y="971"/>
                    <a:pt x="659" y="1074"/>
                  </a:cubicBezTo>
                  <a:cubicBezTo>
                    <a:pt x="593" y="1053"/>
                    <a:pt x="518" y="1046"/>
                    <a:pt x="445" y="1046"/>
                  </a:cubicBezTo>
                  <a:cubicBezTo>
                    <a:pt x="259" y="1060"/>
                    <a:pt x="104" y="1149"/>
                    <a:pt x="1" y="1282"/>
                  </a:cubicBezTo>
                  <a:lnTo>
                    <a:pt x="4297" y="1282"/>
                  </a:lnTo>
                  <a:cubicBezTo>
                    <a:pt x="4297" y="1268"/>
                    <a:pt x="4304" y="1261"/>
                    <a:pt x="4304" y="1245"/>
                  </a:cubicBezTo>
                  <a:cubicBezTo>
                    <a:pt x="4277" y="910"/>
                    <a:pt x="4002" y="659"/>
                    <a:pt x="3677" y="659"/>
                  </a:cubicBezTo>
                  <a:cubicBezTo>
                    <a:pt x="3664" y="659"/>
                    <a:pt x="3651" y="659"/>
                    <a:pt x="3638" y="660"/>
                  </a:cubicBezTo>
                  <a:cubicBezTo>
                    <a:pt x="3453" y="674"/>
                    <a:pt x="3298" y="772"/>
                    <a:pt x="3193" y="905"/>
                  </a:cubicBezTo>
                  <a:cubicBezTo>
                    <a:pt x="3149" y="889"/>
                    <a:pt x="3104" y="889"/>
                    <a:pt x="3060" y="889"/>
                  </a:cubicBezTo>
                  <a:lnTo>
                    <a:pt x="3060" y="882"/>
                  </a:lnTo>
                  <a:cubicBezTo>
                    <a:pt x="3060" y="400"/>
                    <a:pt x="2660" y="0"/>
                    <a:pt x="217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5930919" y="1720234"/>
              <a:ext cx="483904" cy="131100"/>
            </a:xfrm>
            <a:custGeom>
              <a:avLst/>
              <a:gdLst/>
              <a:ahLst/>
              <a:cxnLst/>
              <a:rect l="l" t="t" r="r" b="b"/>
              <a:pathLst>
                <a:path w="4684" h="1269" extrusionOk="0">
                  <a:moveTo>
                    <a:pt x="2475" y="1"/>
                  </a:moveTo>
                  <a:cubicBezTo>
                    <a:pt x="2053" y="1"/>
                    <a:pt x="1705" y="349"/>
                    <a:pt x="1705" y="773"/>
                  </a:cubicBezTo>
                  <a:lnTo>
                    <a:pt x="1705" y="787"/>
                  </a:lnTo>
                  <a:cubicBezTo>
                    <a:pt x="1653" y="764"/>
                    <a:pt x="1602" y="757"/>
                    <a:pt x="1541" y="757"/>
                  </a:cubicBezTo>
                  <a:cubicBezTo>
                    <a:pt x="1424" y="757"/>
                    <a:pt x="1312" y="801"/>
                    <a:pt x="1223" y="869"/>
                  </a:cubicBezTo>
                  <a:cubicBezTo>
                    <a:pt x="1141" y="757"/>
                    <a:pt x="1008" y="684"/>
                    <a:pt x="860" y="684"/>
                  </a:cubicBezTo>
                  <a:cubicBezTo>
                    <a:pt x="645" y="684"/>
                    <a:pt x="474" y="824"/>
                    <a:pt x="408" y="1016"/>
                  </a:cubicBezTo>
                  <a:lnTo>
                    <a:pt x="378" y="1016"/>
                  </a:lnTo>
                  <a:cubicBezTo>
                    <a:pt x="207" y="1016"/>
                    <a:pt x="60" y="1119"/>
                    <a:pt x="1" y="1269"/>
                  </a:cubicBezTo>
                  <a:lnTo>
                    <a:pt x="4676" y="1269"/>
                  </a:lnTo>
                  <a:cubicBezTo>
                    <a:pt x="4683" y="1231"/>
                    <a:pt x="4683" y="1201"/>
                    <a:pt x="4683" y="1164"/>
                  </a:cubicBezTo>
                  <a:cubicBezTo>
                    <a:pt x="4683" y="883"/>
                    <a:pt x="4454" y="653"/>
                    <a:pt x="4171" y="653"/>
                  </a:cubicBezTo>
                  <a:cubicBezTo>
                    <a:pt x="4024" y="653"/>
                    <a:pt x="3897" y="719"/>
                    <a:pt x="3801" y="817"/>
                  </a:cubicBezTo>
                  <a:cubicBezTo>
                    <a:pt x="3705" y="712"/>
                    <a:pt x="3572" y="646"/>
                    <a:pt x="3415" y="646"/>
                  </a:cubicBezTo>
                  <a:cubicBezTo>
                    <a:pt x="3357" y="646"/>
                    <a:pt x="3298" y="661"/>
                    <a:pt x="3238" y="675"/>
                  </a:cubicBezTo>
                  <a:cubicBezTo>
                    <a:pt x="3193" y="298"/>
                    <a:pt x="2875" y="1"/>
                    <a:pt x="247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p39"/>
          <p:cNvSpPr/>
          <p:nvPr/>
        </p:nvSpPr>
        <p:spPr>
          <a:xfrm>
            <a:off x="2932625" y="2879150"/>
            <a:ext cx="646800" cy="646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Key Features</a:t>
            </a:r>
            <a:endParaRPr/>
          </a:p>
        </p:txBody>
      </p:sp>
      <p:sp>
        <p:nvSpPr>
          <p:cNvPr id="3542" name="Google Shape;3542;p39"/>
          <p:cNvSpPr txBox="1">
            <a:spLocks noGrp="1"/>
          </p:cNvSpPr>
          <p:nvPr>
            <p:ph type="subTitle" idx="2"/>
          </p:nvPr>
        </p:nvSpPr>
        <p:spPr>
          <a:xfrm>
            <a:off x="1765975" y="3878550"/>
            <a:ext cx="270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Visual representation of carbon score is included.</a:t>
            </a:r>
            <a:endParaRPr b="1"/>
          </a:p>
        </p:txBody>
      </p:sp>
      <p:grpSp>
        <p:nvGrpSpPr>
          <p:cNvPr id="3543" name="Google Shape;3543;p39"/>
          <p:cNvGrpSpPr/>
          <p:nvPr/>
        </p:nvGrpSpPr>
        <p:grpSpPr>
          <a:xfrm>
            <a:off x="3063682" y="3011464"/>
            <a:ext cx="384675" cy="382163"/>
            <a:chOff x="8046294" y="2838002"/>
            <a:chExt cx="384675" cy="382163"/>
          </a:xfrm>
        </p:grpSpPr>
        <p:sp>
          <p:nvSpPr>
            <p:cNvPr id="3544" name="Google Shape;3544;p39"/>
            <p:cNvSpPr/>
            <p:nvPr/>
          </p:nvSpPr>
          <p:spPr>
            <a:xfrm>
              <a:off x="8059506" y="3039120"/>
              <a:ext cx="350741" cy="181044"/>
            </a:xfrm>
            <a:custGeom>
              <a:avLst/>
              <a:gdLst/>
              <a:ahLst/>
              <a:cxnLst/>
              <a:rect l="l" t="t" r="r" b="b"/>
              <a:pathLst>
                <a:path w="12982" h="6701" extrusionOk="0">
                  <a:moveTo>
                    <a:pt x="6677" y="1"/>
                  </a:moveTo>
                  <a:cubicBezTo>
                    <a:pt x="5607" y="1"/>
                    <a:pt x="4536" y="303"/>
                    <a:pt x="3676" y="699"/>
                  </a:cubicBezTo>
                  <a:cubicBezTo>
                    <a:pt x="3094" y="978"/>
                    <a:pt x="3490" y="2234"/>
                    <a:pt x="3001" y="2723"/>
                  </a:cubicBezTo>
                  <a:cubicBezTo>
                    <a:pt x="2117" y="3490"/>
                    <a:pt x="582" y="3700"/>
                    <a:pt x="186" y="4863"/>
                  </a:cubicBezTo>
                  <a:cubicBezTo>
                    <a:pt x="93" y="5235"/>
                    <a:pt x="0" y="5724"/>
                    <a:pt x="0" y="6212"/>
                  </a:cubicBezTo>
                  <a:lnTo>
                    <a:pt x="0" y="6398"/>
                  </a:lnTo>
                  <a:cubicBezTo>
                    <a:pt x="93" y="6608"/>
                    <a:pt x="186" y="6701"/>
                    <a:pt x="372" y="6701"/>
                  </a:cubicBezTo>
                  <a:lnTo>
                    <a:pt x="12888" y="6701"/>
                  </a:lnTo>
                  <a:cubicBezTo>
                    <a:pt x="12981" y="6701"/>
                    <a:pt x="12679" y="3607"/>
                    <a:pt x="11911" y="2630"/>
                  </a:cubicBezTo>
                  <a:cubicBezTo>
                    <a:pt x="11725" y="2327"/>
                    <a:pt x="11423" y="2048"/>
                    <a:pt x="11236" y="1862"/>
                  </a:cubicBezTo>
                  <a:cubicBezTo>
                    <a:pt x="9980" y="699"/>
                    <a:pt x="8328" y="1"/>
                    <a:pt x="6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8237362" y="3039120"/>
              <a:ext cx="172885" cy="181044"/>
            </a:xfrm>
            <a:custGeom>
              <a:avLst/>
              <a:gdLst/>
              <a:ahLst/>
              <a:cxnLst/>
              <a:rect l="l" t="t" r="r" b="b"/>
              <a:pathLst>
                <a:path w="6399" h="6701" extrusionOk="0">
                  <a:moveTo>
                    <a:pt x="1" y="1"/>
                  </a:moveTo>
                  <a:lnTo>
                    <a:pt x="1" y="6701"/>
                  </a:lnTo>
                  <a:lnTo>
                    <a:pt x="6305" y="6701"/>
                  </a:lnTo>
                  <a:cubicBezTo>
                    <a:pt x="6398" y="6701"/>
                    <a:pt x="5142" y="5351"/>
                    <a:pt x="4840" y="4653"/>
                  </a:cubicBezTo>
                  <a:cubicBezTo>
                    <a:pt x="4653" y="4072"/>
                    <a:pt x="5724" y="3118"/>
                    <a:pt x="5328" y="2630"/>
                  </a:cubicBezTo>
                  <a:cubicBezTo>
                    <a:pt x="5142" y="2327"/>
                    <a:pt x="4840" y="2048"/>
                    <a:pt x="4653" y="1862"/>
                  </a:cubicBezTo>
                  <a:cubicBezTo>
                    <a:pt x="3397" y="699"/>
                    <a:pt x="1745" y="1"/>
                    <a:pt x="1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8046294" y="2838002"/>
              <a:ext cx="384675" cy="101856"/>
            </a:xfrm>
            <a:custGeom>
              <a:avLst/>
              <a:gdLst/>
              <a:ahLst/>
              <a:cxnLst/>
              <a:rect l="l" t="t" r="r" b="b"/>
              <a:pathLst>
                <a:path w="14238" h="3770" extrusionOk="0">
                  <a:moveTo>
                    <a:pt x="7166" y="0"/>
                  </a:moveTo>
                  <a:cubicBezTo>
                    <a:pt x="4444" y="0"/>
                    <a:pt x="1931" y="1164"/>
                    <a:pt x="187" y="3001"/>
                  </a:cubicBezTo>
                  <a:cubicBezTo>
                    <a:pt x="0" y="3187"/>
                    <a:pt x="0" y="3490"/>
                    <a:pt x="187" y="3583"/>
                  </a:cubicBezTo>
                  <a:cubicBezTo>
                    <a:pt x="280" y="3676"/>
                    <a:pt x="373" y="3769"/>
                    <a:pt x="489" y="3769"/>
                  </a:cubicBezTo>
                  <a:cubicBezTo>
                    <a:pt x="582" y="3769"/>
                    <a:pt x="675" y="3676"/>
                    <a:pt x="768" y="3583"/>
                  </a:cubicBezTo>
                  <a:cubicBezTo>
                    <a:pt x="2420" y="1838"/>
                    <a:pt x="4746" y="861"/>
                    <a:pt x="7166" y="861"/>
                  </a:cubicBezTo>
                  <a:cubicBezTo>
                    <a:pt x="9492" y="861"/>
                    <a:pt x="11819" y="1838"/>
                    <a:pt x="13470" y="3583"/>
                  </a:cubicBezTo>
                  <a:cubicBezTo>
                    <a:pt x="13563" y="3676"/>
                    <a:pt x="13662" y="3723"/>
                    <a:pt x="13761" y="3723"/>
                  </a:cubicBezTo>
                  <a:cubicBezTo>
                    <a:pt x="13860" y="3723"/>
                    <a:pt x="13959" y="3676"/>
                    <a:pt x="14052" y="3583"/>
                  </a:cubicBezTo>
                  <a:cubicBezTo>
                    <a:pt x="14238" y="3490"/>
                    <a:pt x="14238" y="3187"/>
                    <a:pt x="14052" y="3001"/>
                  </a:cubicBezTo>
                  <a:cubicBezTo>
                    <a:pt x="12307" y="1164"/>
                    <a:pt x="9795" y="0"/>
                    <a:pt x="7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8260624" y="3110149"/>
              <a:ext cx="157161" cy="110015"/>
            </a:xfrm>
            <a:custGeom>
              <a:avLst/>
              <a:gdLst/>
              <a:ahLst/>
              <a:cxnLst/>
              <a:rect l="l" t="t" r="r" b="b"/>
              <a:pathLst>
                <a:path w="5817" h="4072" extrusionOk="0">
                  <a:moveTo>
                    <a:pt x="1373" y="1"/>
                  </a:moveTo>
                  <a:cubicBezTo>
                    <a:pt x="698" y="1"/>
                    <a:pt x="117" y="489"/>
                    <a:pt x="117" y="1164"/>
                  </a:cubicBezTo>
                  <a:cubicBezTo>
                    <a:pt x="0" y="1838"/>
                    <a:pt x="582" y="2420"/>
                    <a:pt x="1373" y="2420"/>
                  </a:cubicBezTo>
                  <a:lnTo>
                    <a:pt x="2908" y="2420"/>
                  </a:lnTo>
                  <a:cubicBezTo>
                    <a:pt x="2815" y="2606"/>
                    <a:pt x="2815" y="2815"/>
                    <a:pt x="2815" y="3002"/>
                  </a:cubicBezTo>
                  <a:cubicBezTo>
                    <a:pt x="2908" y="3583"/>
                    <a:pt x="3490" y="4072"/>
                    <a:pt x="4072" y="4072"/>
                  </a:cubicBezTo>
                  <a:lnTo>
                    <a:pt x="5444" y="4072"/>
                  </a:lnTo>
                  <a:cubicBezTo>
                    <a:pt x="5537" y="4072"/>
                    <a:pt x="5630" y="3979"/>
                    <a:pt x="5723" y="3979"/>
                  </a:cubicBezTo>
                  <a:cubicBezTo>
                    <a:pt x="5816" y="3886"/>
                    <a:pt x="5816" y="3769"/>
                    <a:pt x="5816" y="3583"/>
                  </a:cubicBezTo>
                  <a:cubicBezTo>
                    <a:pt x="5723" y="2327"/>
                    <a:pt x="5235" y="978"/>
                    <a:pt x="446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8064531" y="3057978"/>
              <a:ext cx="167833" cy="112528"/>
            </a:xfrm>
            <a:custGeom>
              <a:avLst/>
              <a:gdLst/>
              <a:ahLst/>
              <a:cxnLst/>
              <a:rect l="l" t="t" r="r" b="b"/>
              <a:pathLst>
                <a:path w="6212" h="4165" extrusionOk="0">
                  <a:moveTo>
                    <a:pt x="3490" y="1"/>
                  </a:moveTo>
                  <a:cubicBezTo>
                    <a:pt x="2908" y="280"/>
                    <a:pt x="2327" y="675"/>
                    <a:pt x="1838" y="1164"/>
                  </a:cubicBezTo>
                  <a:cubicBezTo>
                    <a:pt x="977" y="1932"/>
                    <a:pt x="396" y="3002"/>
                    <a:pt x="0" y="4165"/>
                  </a:cubicBezTo>
                  <a:lnTo>
                    <a:pt x="3676" y="4165"/>
                  </a:lnTo>
                  <a:cubicBezTo>
                    <a:pt x="4257" y="4165"/>
                    <a:pt x="4839" y="3676"/>
                    <a:pt x="4932" y="3095"/>
                  </a:cubicBezTo>
                  <a:cubicBezTo>
                    <a:pt x="4932" y="2909"/>
                    <a:pt x="4932" y="2699"/>
                    <a:pt x="4839" y="2513"/>
                  </a:cubicBezTo>
                  <a:lnTo>
                    <a:pt x="4932" y="2513"/>
                  </a:lnTo>
                  <a:cubicBezTo>
                    <a:pt x="5630" y="2513"/>
                    <a:pt x="6212" y="1932"/>
                    <a:pt x="6212" y="1350"/>
                  </a:cubicBezTo>
                  <a:cubicBezTo>
                    <a:pt x="6212" y="582"/>
                    <a:pt x="5630" y="1"/>
                    <a:pt x="4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8051319" y="2921594"/>
              <a:ext cx="157161" cy="110015"/>
            </a:xfrm>
            <a:custGeom>
              <a:avLst/>
              <a:gdLst/>
              <a:ahLst/>
              <a:cxnLst/>
              <a:rect l="l" t="t" r="r" b="b"/>
              <a:pathLst>
                <a:path w="5817" h="4072" extrusionOk="0">
                  <a:moveTo>
                    <a:pt x="4653" y="0"/>
                  </a:moveTo>
                  <a:lnTo>
                    <a:pt x="3793" y="489"/>
                  </a:lnTo>
                  <a:cubicBezTo>
                    <a:pt x="3583" y="582"/>
                    <a:pt x="3490" y="861"/>
                    <a:pt x="3583" y="1071"/>
                  </a:cubicBezTo>
                  <a:cubicBezTo>
                    <a:pt x="3736" y="1207"/>
                    <a:pt x="3877" y="1293"/>
                    <a:pt x="4015" y="1293"/>
                  </a:cubicBezTo>
                  <a:cubicBezTo>
                    <a:pt x="4065" y="1293"/>
                    <a:pt x="4115" y="1282"/>
                    <a:pt x="4165" y="1257"/>
                  </a:cubicBezTo>
                  <a:lnTo>
                    <a:pt x="4258" y="1257"/>
                  </a:lnTo>
                  <a:lnTo>
                    <a:pt x="3397" y="3188"/>
                  </a:lnTo>
                  <a:lnTo>
                    <a:pt x="582" y="1931"/>
                  </a:lnTo>
                  <a:cubicBezTo>
                    <a:pt x="536" y="1908"/>
                    <a:pt x="483" y="1897"/>
                    <a:pt x="428" y="1897"/>
                  </a:cubicBezTo>
                  <a:cubicBezTo>
                    <a:pt x="260" y="1897"/>
                    <a:pt x="71" y="2006"/>
                    <a:pt x="1" y="2234"/>
                  </a:cubicBezTo>
                  <a:cubicBezTo>
                    <a:pt x="1" y="2420"/>
                    <a:pt x="94" y="2606"/>
                    <a:pt x="303" y="2722"/>
                  </a:cubicBezTo>
                  <a:lnTo>
                    <a:pt x="3397" y="4072"/>
                  </a:lnTo>
                  <a:lnTo>
                    <a:pt x="3583" y="4072"/>
                  </a:lnTo>
                  <a:cubicBezTo>
                    <a:pt x="3793" y="4072"/>
                    <a:pt x="3886" y="3979"/>
                    <a:pt x="3979" y="3885"/>
                  </a:cubicBezTo>
                  <a:lnTo>
                    <a:pt x="5049" y="1443"/>
                  </a:lnTo>
                  <a:cubicBezTo>
                    <a:pt x="5049" y="1652"/>
                    <a:pt x="5235" y="1652"/>
                    <a:pt x="5328" y="1652"/>
                  </a:cubicBezTo>
                  <a:lnTo>
                    <a:pt x="5537" y="1652"/>
                  </a:lnTo>
                  <a:cubicBezTo>
                    <a:pt x="5723" y="1559"/>
                    <a:pt x="5817" y="1257"/>
                    <a:pt x="5723" y="1071"/>
                  </a:cubicBezTo>
                  <a:lnTo>
                    <a:pt x="5235" y="187"/>
                  </a:lnTo>
                  <a:cubicBezTo>
                    <a:pt x="5235" y="93"/>
                    <a:pt x="5142" y="0"/>
                    <a:pt x="5049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8239875" y="2921594"/>
              <a:ext cx="143976" cy="110015"/>
            </a:xfrm>
            <a:custGeom>
              <a:avLst/>
              <a:gdLst/>
              <a:ahLst/>
              <a:cxnLst/>
              <a:rect l="l" t="t" r="r" b="b"/>
              <a:pathLst>
                <a:path w="5329" h="4072" extrusionOk="0">
                  <a:moveTo>
                    <a:pt x="4165" y="0"/>
                  </a:moveTo>
                  <a:lnTo>
                    <a:pt x="3304" y="489"/>
                  </a:lnTo>
                  <a:cubicBezTo>
                    <a:pt x="3095" y="582"/>
                    <a:pt x="3002" y="861"/>
                    <a:pt x="3095" y="1071"/>
                  </a:cubicBezTo>
                  <a:cubicBezTo>
                    <a:pt x="3180" y="1207"/>
                    <a:pt x="3352" y="1293"/>
                    <a:pt x="3512" y="1293"/>
                  </a:cubicBezTo>
                  <a:cubicBezTo>
                    <a:pt x="3570" y="1293"/>
                    <a:pt x="3627" y="1282"/>
                    <a:pt x="3676" y="1257"/>
                  </a:cubicBezTo>
                  <a:lnTo>
                    <a:pt x="3676" y="1257"/>
                  </a:lnTo>
                  <a:lnTo>
                    <a:pt x="2816" y="3188"/>
                  </a:lnTo>
                  <a:lnTo>
                    <a:pt x="582" y="2234"/>
                  </a:lnTo>
                  <a:cubicBezTo>
                    <a:pt x="532" y="2209"/>
                    <a:pt x="481" y="2197"/>
                    <a:pt x="430" y="2197"/>
                  </a:cubicBezTo>
                  <a:cubicBezTo>
                    <a:pt x="292" y="2197"/>
                    <a:pt x="162" y="2284"/>
                    <a:pt x="94" y="2420"/>
                  </a:cubicBezTo>
                  <a:cubicBezTo>
                    <a:pt x="1" y="2606"/>
                    <a:pt x="94" y="2908"/>
                    <a:pt x="303" y="3001"/>
                  </a:cubicBezTo>
                  <a:lnTo>
                    <a:pt x="2909" y="4072"/>
                  </a:lnTo>
                  <a:lnTo>
                    <a:pt x="3002" y="4072"/>
                  </a:lnTo>
                  <a:cubicBezTo>
                    <a:pt x="3211" y="4072"/>
                    <a:pt x="3397" y="3979"/>
                    <a:pt x="3397" y="3885"/>
                  </a:cubicBezTo>
                  <a:lnTo>
                    <a:pt x="4467" y="1443"/>
                  </a:lnTo>
                  <a:cubicBezTo>
                    <a:pt x="4560" y="1652"/>
                    <a:pt x="4654" y="1652"/>
                    <a:pt x="4840" y="1652"/>
                  </a:cubicBezTo>
                  <a:lnTo>
                    <a:pt x="5049" y="1652"/>
                  </a:lnTo>
                  <a:cubicBezTo>
                    <a:pt x="5235" y="1559"/>
                    <a:pt x="5328" y="1257"/>
                    <a:pt x="5235" y="1071"/>
                  </a:cubicBezTo>
                  <a:lnTo>
                    <a:pt x="4747" y="187"/>
                  </a:lnTo>
                  <a:cubicBezTo>
                    <a:pt x="4654" y="93"/>
                    <a:pt x="4560" y="0"/>
                    <a:pt x="446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8237362" y="2838002"/>
              <a:ext cx="193607" cy="100991"/>
            </a:xfrm>
            <a:custGeom>
              <a:avLst/>
              <a:gdLst/>
              <a:ahLst/>
              <a:cxnLst/>
              <a:rect l="l" t="t" r="r" b="b"/>
              <a:pathLst>
                <a:path w="7166" h="3738" extrusionOk="0">
                  <a:moveTo>
                    <a:pt x="1" y="0"/>
                  </a:moveTo>
                  <a:lnTo>
                    <a:pt x="1" y="861"/>
                  </a:lnTo>
                  <a:cubicBezTo>
                    <a:pt x="2420" y="861"/>
                    <a:pt x="4747" y="1838"/>
                    <a:pt x="6398" y="3583"/>
                  </a:cubicBezTo>
                  <a:cubicBezTo>
                    <a:pt x="6507" y="3692"/>
                    <a:pt x="6624" y="3737"/>
                    <a:pt x="6740" y="3737"/>
                  </a:cubicBezTo>
                  <a:cubicBezTo>
                    <a:pt x="6822" y="3737"/>
                    <a:pt x="6903" y="3715"/>
                    <a:pt x="6980" y="3676"/>
                  </a:cubicBezTo>
                  <a:cubicBezTo>
                    <a:pt x="7166" y="3490"/>
                    <a:pt x="7166" y="3187"/>
                    <a:pt x="6980" y="3094"/>
                  </a:cubicBezTo>
                  <a:cubicBezTo>
                    <a:pt x="5235" y="1164"/>
                    <a:pt x="2723" y="0"/>
                    <a:pt x="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2" name="Google Shape;3552;p39"/>
          <p:cNvGrpSpPr/>
          <p:nvPr/>
        </p:nvGrpSpPr>
        <p:grpSpPr>
          <a:xfrm>
            <a:off x="2495523" y="1194618"/>
            <a:ext cx="4152954" cy="1393331"/>
            <a:chOff x="2495523" y="1276918"/>
            <a:chExt cx="4152954" cy="1393331"/>
          </a:xfrm>
        </p:grpSpPr>
        <p:sp>
          <p:nvSpPr>
            <p:cNvPr id="3553" name="Google Shape;3553;p39"/>
            <p:cNvSpPr/>
            <p:nvPr/>
          </p:nvSpPr>
          <p:spPr>
            <a:xfrm>
              <a:off x="3981318" y="1586846"/>
              <a:ext cx="2160419" cy="857576"/>
            </a:xfrm>
            <a:custGeom>
              <a:avLst/>
              <a:gdLst/>
              <a:ahLst/>
              <a:cxnLst/>
              <a:rect l="l" t="t" r="r" b="b"/>
              <a:pathLst>
                <a:path w="20912" h="8301" extrusionOk="0">
                  <a:moveTo>
                    <a:pt x="8677" y="1"/>
                  </a:moveTo>
                  <a:lnTo>
                    <a:pt x="7291" y="542"/>
                  </a:lnTo>
                  <a:cubicBezTo>
                    <a:pt x="7277" y="549"/>
                    <a:pt x="7263" y="549"/>
                    <a:pt x="7247" y="549"/>
                  </a:cubicBezTo>
                  <a:lnTo>
                    <a:pt x="6381" y="572"/>
                  </a:lnTo>
                  <a:cubicBezTo>
                    <a:pt x="6344" y="572"/>
                    <a:pt x="6313" y="586"/>
                    <a:pt x="6285" y="609"/>
                  </a:cubicBezTo>
                  <a:lnTo>
                    <a:pt x="4631" y="2187"/>
                  </a:lnTo>
                  <a:cubicBezTo>
                    <a:pt x="4604" y="2210"/>
                    <a:pt x="4573" y="2219"/>
                    <a:pt x="4544" y="2219"/>
                  </a:cubicBezTo>
                  <a:cubicBezTo>
                    <a:pt x="4525" y="2219"/>
                    <a:pt x="4507" y="2215"/>
                    <a:pt x="4491" y="2210"/>
                  </a:cubicBezTo>
                  <a:cubicBezTo>
                    <a:pt x="4458" y="2195"/>
                    <a:pt x="4406" y="2185"/>
                    <a:pt x="4320" y="2185"/>
                  </a:cubicBezTo>
                  <a:cubicBezTo>
                    <a:pt x="4189" y="2185"/>
                    <a:pt x="3982" y="2209"/>
                    <a:pt x="3653" y="2276"/>
                  </a:cubicBezTo>
                  <a:cubicBezTo>
                    <a:pt x="3468" y="2313"/>
                    <a:pt x="3224" y="2416"/>
                    <a:pt x="2942" y="2549"/>
                  </a:cubicBezTo>
                  <a:cubicBezTo>
                    <a:pt x="2883" y="2549"/>
                    <a:pt x="2817" y="2587"/>
                    <a:pt x="2735" y="2661"/>
                  </a:cubicBezTo>
                  <a:cubicBezTo>
                    <a:pt x="1706" y="3202"/>
                    <a:pt x="356" y="4136"/>
                    <a:pt x="0" y="4381"/>
                  </a:cubicBezTo>
                  <a:lnTo>
                    <a:pt x="0" y="8301"/>
                  </a:lnTo>
                  <a:lnTo>
                    <a:pt x="20734" y="8301"/>
                  </a:lnTo>
                  <a:cubicBezTo>
                    <a:pt x="20844" y="8301"/>
                    <a:pt x="20912" y="8160"/>
                    <a:pt x="20851" y="8062"/>
                  </a:cubicBezTo>
                  <a:cubicBezTo>
                    <a:pt x="20659" y="7751"/>
                    <a:pt x="20437" y="7484"/>
                    <a:pt x="20185" y="7248"/>
                  </a:cubicBezTo>
                  <a:cubicBezTo>
                    <a:pt x="20177" y="7241"/>
                    <a:pt x="20170" y="7234"/>
                    <a:pt x="20163" y="7227"/>
                  </a:cubicBezTo>
                  <a:cubicBezTo>
                    <a:pt x="19800" y="6981"/>
                    <a:pt x="19429" y="6745"/>
                    <a:pt x="19066" y="6499"/>
                  </a:cubicBezTo>
                  <a:cubicBezTo>
                    <a:pt x="18895" y="6389"/>
                    <a:pt x="18717" y="6270"/>
                    <a:pt x="18556" y="6151"/>
                  </a:cubicBezTo>
                  <a:cubicBezTo>
                    <a:pt x="18518" y="6122"/>
                    <a:pt x="18488" y="6092"/>
                    <a:pt x="18458" y="6062"/>
                  </a:cubicBezTo>
                  <a:cubicBezTo>
                    <a:pt x="18221" y="6071"/>
                    <a:pt x="17962" y="6092"/>
                    <a:pt x="17800" y="6181"/>
                  </a:cubicBezTo>
                  <a:cubicBezTo>
                    <a:pt x="17784" y="6188"/>
                    <a:pt x="17770" y="6188"/>
                    <a:pt x="17762" y="6195"/>
                  </a:cubicBezTo>
                  <a:cubicBezTo>
                    <a:pt x="17743" y="6208"/>
                    <a:pt x="17721" y="6214"/>
                    <a:pt x="17696" y="6214"/>
                  </a:cubicBezTo>
                  <a:cubicBezTo>
                    <a:pt x="17500" y="6214"/>
                    <a:pt x="17135" y="5846"/>
                    <a:pt x="16747" y="5477"/>
                  </a:cubicBezTo>
                  <a:cubicBezTo>
                    <a:pt x="16352" y="5104"/>
                    <a:pt x="15934" y="4737"/>
                    <a:pt x="15639" y="4737"/>
                  </a:cubicBezTo>
                  <a:cubicBezTo>
                    <a:pt x="15635" y="4737"/>
                    <a:pt x="15632" y="4737"/>
                    <a:pt x="15628" y="4737"/>
                  </a:cubicBezTo>
                  <a:cubicBezTo>
                    <a:pt x="15516" y="4737"/>
                    <a:pt x="15324" y="4639"/>
                    <a:pt x="15072" y="4484"/>
                  </a:cubicBezTo>
                  <a:cubicBezTo>
                    <a:pt x="15065" y="4484"/>
                    <a:pt x="15065" y="4477"/>
                    <a:pt x="15058" y="4477"/>
                  </a:cubicBezTo>
                  <a:lnTo>
                    <a:pt x="11101" y="1386"/>
                  </a:lnTo>
                  <a:cubicBezTo>
                    <a:pt x="10855" y="1194"/>
                    <a:pt x="10677" y="1061"/>
                    <a:pt x="10605" y="1024"/>
                  </a:cubicBezTo>
                  <a:cubicBezTo>
                    <a:pt x="10249" y="853"/>
                    <a:pt x="9264" y="254"/>
                    <a:pt x="8908" y="38"/>
                  </a:cubicBezTo>
                  <a:cubicBezTo>
                    <a:pt x="8833" y="38"/>
                    <a:pt x="8751" y="31"/>
                    <a:pt x="867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4921434" y="1957415"/>
              <a:ext cx="680606" cy="480805"/>
            </a:xfrm>
            <a:custGeom>
              <a:avLst/>
              <a:gdLst/>
              <a:ahLst/>
              <a:cxnLst/>
              <a:rect l="l" t="t" r="r" b="b"/>
              <a:pathLst>
                <a:path w="6588" h="4654" extrusionOk="0">
                  <a:moveTo>
                    <a:pt x="1905" y="1"/>
                  </a:moveTo>
                  <a:cubicBezTo>
                    <a:pt x="1905" y="1"/>
                    <a:pt x="2220" y="1206"/>
                    <a:pt x="2111" y="1206"/>
                  </a:cubicBezTo>
                  <a:cubicBezTo>
                    <a:pt x="2107" y="1206"/>
                    <a:pt x="2102" y="1205"/>
                    <a:pt x="2097" y="1201"/>
                  </a:cubicBezTo>
                  <a:cubicBezTo>
                    <a:pt x="1956" y="1096"/>
                    <a:pt x="1659" y="1150"/>
                    <a:pt x="1104" y="1000"/>
                  </a:cubicBezTo>
                  <a:cubicBezTo>
                    <a:pt x="763" y="910"/>
                    <a:pt x="426" y="750"/>
                    <a:pt x="318" y="750"/>
                  </a:cubicBezTo>
                  <a:cubicBezTo>
                    <a:pt x="249" y="750"/>
                    <a:pt x="272" y="814"/>
                    <a:pt x="445" y="1000"/>
                  </a:cubicBezTo>
                  <a:cubicBezTo>
                    <a:pt x="882" y="1482"/>
                    <a:pt x="0" y="2372"/>
                    <a:pt x="0" y="2372"/>
                  </a:cubicBezTo>
                  <a:lnTo>
                    <a:pt x="882" y="4543"/>
                  </a:lnTo>
                  <a:lnTo>
                    <a:pt x="6587" y="4653"/>
                  </a:lnTo>
                  <a:lnTo>
                    <a:pt x="6587" y="4269"/>
                  </a:lnTo>
                  <a:cubicBezTo>
                    <a:pt x="6587" y="4269"/>
                    <a:pt x="5609" y="3394"/>
                    <a:pt x="5565" y="2987"/>
                  </a:cubicBezTo>
                  <a:cubicBezTo>
                    <a:pt x="5513" y="2580"/>
                    <a:pt x="4053" y="1201"/>
                    <a:pt x="4053" y="1201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4113761" y="1276918"/>
              <a:ext cx="365304" cy="365201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1764" y="1"/>
                  </a:moveTo>
                  <a:cubicBezTo>
                    <a:pt x="793" y="1"/>
                    <a:pt x="0" y="792"/>
                    <a:pt x="0" y="1770"/>
                  </a:cubicBezTo>
                  <a:cubicBezTo>
                    <a:pt x="0" y="2741"/>
                    <a:pt x="793" y="3535"/>
                    <a:pt x="1764" y="3535"/>
                  </a:cubicBezTo>
                  <a:cubicBezTo>
                    <a:pt x="2743" y="3535"/>
                    <a:pt x="3536" y="2741"/>
                    <a:pt x="3536" y="1770"/>
                  </a:cubicBezTo>
                  <a:cubicBezTo>
                    <a:pt x="3536" y="792"/>
                    <a:pt x="2743" y="1"/>
                    <a:pt x="1764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4021919" y="1990371"/>
              <a:ext cx="693623" cy="427187"/>
            </a:xfrm>
            <a:custGeom>
              <a:avLst/>
              <a:gdLst/>
              <a:ahLst/>
              <a:cxnLst/>
              <a:rect l="l" t="t" r="r" b="b"/>
              <a:pathLst>
                <a:path w="6714" h="4135" extrusionOk="0">
                  <a:moveTo>
                    <a:pt x="793" y="0"/>
                  </a:moveTo>
                  <a:cubicBezTo>
                    <a:pt x="793" y="0"/>
                    <a:pt x="0" y="852"/>
                    <a:pt x="201" y="1053"/>
                  </a:cubicBezTo>
                  <a:cubicBezTo>
                    <a:pt x="393" y="1245"/>
                    <a:pt x="985" y="2172"/>
                    <a:pt x="1512" y="2209"/>
                  </a:cubicBezTo>
                  <a:cubicBezTo>
                    <a:pt x="2038" y="2253"/>
                    <a:pt x="2371" y="2698"/>
                    <a:pt x="2371" y="3054"/>
                  </a:cubicBezTo>
                  <a:cubicBezTo>
                    <a:pt x="2371" y="3417"/>
                    <a:pt x="3683" y="4023"/>
                    <a:pt x="3683" y="4023"/>
                  </a:cubicBezTo>
                  <a:lnTo>
                    <a:pt x="6713" y="4135"/>
                  </a:lnTo>
                  <a:cubicBezTo>
                    <a:pt x="6713" y="4135"/>
                    <a:pt x="5595" y="2956"/>
                    <a:pt x="4668" y="2209"/>
                  </a:cubicBezTo>
                  <a:cubicBezTo>
                    <a:pt x="3749" y="1467"/>
                    <a:pt x="2104" y="15"/>
                    <a:pt x="2104" y="15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4824219" y="2203808"/>
              <a:ext cx="577193" cy="213748"/>
            </a:xfrm>
            <a:custGeom>
              <a:avLst/>
              <a:gdLst/>
              <a:ahLst/>
              <a:cxnLst/>
              <a:rect l="l" t="t" r="r" b="b"/>
              <a:pathLst>
                <a:path w="5587" h="2069" extrusionOk="0">
                  <a:moveTo>
                    <a:pt x="1519" y="1"/>
                  </a:moveTo>
                  <a:cubicBezTo>
                    <a:pt x="1519" y="1"/>
                    <a:pt x="918" y="276"/>
                    <a:pt x="918" y="950"/>
                  </a:cubicBezTo>
                  <a:cubicBezTo>
                    <a:pt x="918" y="1617"/>
                    <a:pt x="0" y="1913"/>
                    <a:pt x="0" y="1913"/>
                  </a:cubicBezTo>
                  <a:lnTo>
                    <a:pt x="5586" y="2069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3107838" y="1845635"/>
              <a:ext cx="2536984" cy="597132"/>
            </a:xfrm>
            <a:custGeom>
              <a:avLst/>
              <a:gdLst/>
              <a:ahLst/>
              <a:cxnLst/>
              <a:rect l="l" t="t" r="r" b="b"/>
              <a:pathLst>
                <a:path w="24557" h="5780" extrusionOk="0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5618772" y="2442658"/>
              <a:ext cx="26034" cy="103"/>
            </a:xfrm>
            <a:custGeom>
              <a:avLst/>
              <a:gdLst/>
              <a:ahLst/>
              <a:cxnLst/>
              <a:rect l="l" t="t" r="r" b="b"/>
              <a:pathLst>
                <a:path w="252" h="1" extrusionOk="0">
                  <a:moveTo>
                    <a:pt x="25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9"/>
            <p:cNvSpPr/>
            <p:nvPr/>
          </p:nvSpPr>
          <p:spPr>
            <a:xfrm>
              <a:off x="3107838" y="1867846"/>
              <a:ext cx="2511053" cy="574920"/>
            </a:xfrm>
            <a:custGeom>
              <a:avLst/>
              <a:gdLst/>
              <a:ahLst/>
              <a:cxnLst/>
              <a:rect l="l" t="t" r="r" b="b"/>
              <a:pathLst>
                <a:path w="24306" h="5565" extrusionOk="0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9"/>
            <p:cNvSpPr/>
            <p:nvPr/>
          </p:nvSpPr>
          <p:spPr>
            <a:xfrm>
              <a:off x="3247099" y="2437390"/>
              <a:ext cx="3193209" cy="116534"/>
            </a:xfrm>
            <a:custGeom>
              <a:avLst/>
              <a:gdLst/>
              <a:ahLst/>
              <a:cxnLst/>
              <a:rect l="l" t="t" r="r" b="b"/>
              <a:pathLst>
                <a:path w="30909" h="1128" extrusionOk="0">
                  <a:moveTo>
                    <a:pt x="1" y="0"/>
                  </a:moveTo>
                  <a:lnTo>
                    <a:pt x="1" y="1128"/>
                  </a:lnTo>
                  <a:lnTo>
                    <a:pt x="30345" y="1128"/>
                  </a:lnTo>
                  <a:cubicBezTo>
                    <a:pt x="30656" y="1128"/>
                    <a:pt x="30909" y="875"/>
                    <a:pt x="30909" y="564"/>
                  </a:cubicBezTo>
                  <a:cubicBezTo>
                    <a:pt x="30909" y="253"/>
                    <a:pt x="30656" y="0"/>
                    <a:pt x="3034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3247099" y="2553819"/>
              <a:ext cx="3401378" cy="116430"/>
            </a:xfrm>
            <a:custGeom>
              <a:avLst/>
              <a:gdLst/>
              <a:ahLst/>
              <a:cxnLst/>
              <a:rect l="l" t="t" r="r" b="b"/>
              <a:pathLst>
                <a:path w="32924" h="1127" extrusionOk="0">
                  <a:moveTo>
                    <a:pt x="1" y="1"/>
                  </a:moveTo>
                  <a:lnTo>
                    <a:pt x="1" y="1126"/>
                  </a:lnTo>
                  <a:lnTo>
                    <a:pt x="32360" y="1126"/>
                  </a:lnTo>
                  <a:cubicBezTo>
                    <a:pt x="32671" y="1126"/>
                    <a:pt x="32924" y="874"/>
                    <a:pt x="32924" y="563"/>
                  </a:cubicBezTo>
                  <a:cubicBezTo>
                    <a:pt x="32924" y="251"/>
                    <a:pt x="32671" y="1"/>
                    <a:pt x="3236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2703691" y="2435840"/>
              <a:ext cx="1835096" cy="116430"/>
            </a:xfrm>
            <a:custGeom>
              <a:avLst/>
              <a:gdLst/>
              <a:ahLst/>
              <a:cxnLst/>
              <a:rect l="l" t="t" r="r" b="b"/>
              <a:pathLst>
                <a:path w="17763" h="1127" extrusionOk="0">
                  <a:moveTo>
                    <a:pt x="564" y="1"/>
                  </a:moveTo>
                  <a:cubicBezTo>
                    <a:pt x="253" y="1"/>
                    <a:pt x="0" y="253"/>
                    <a:pt x="0" y="565"/>
                  </a:cubicBezTo>
                  <a:cubicBezTo>
                    <a:pt x="0" y="867"/>
                    <a:pt x="253" y="1127"/>
                    <a:pt x="564" y="1127"/>
                  </a:cubicBezTo>
                  <a:lnTo>
                    <a:pt x="17763" y="1127"/>
                  </a:lnTo>
                  <a:lnTo>
                    <a:pt x="17763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2495523" y="2551443"/>
              <a:ext cx="2043265" cy="116430"/>
            </a:xfrm>
            <a:custGeom>
              <a:avLst/>
              <a:gdLst/>
              <a:ahLst/>
              <a:cxnLst/>
              <a:rect l="l" t="t" r="r" b="b"/>
              <a:pathLst>
                <a:path w="19778" h="1127" extrusionOk="0">
                  <a:moveTo>
                    <a:pt x="562" y="0"/>
                  </a:moveTo>
                  <a:cubicBezTo>
                    <a:pt x="260" y="0"/>
                    <a:pt x="0" y="260"/>
                    <a:pt x="0" y="564"/>
                  </a:cubicBezTo>
                  <a:cubicBezTo>
                    <a:pt x="0" y="875"/>
                    <a:pt x="260" y="1126"/>
                    <a:pt x="562" y="1126"/>
                  </a:cubicBezTo>
                  <a:lnTo>
                    <a:pt x="19778" y="1126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3866438" y="2026323"/>
              <a:ext cx="6405" cy="153932"/>
            </a:xfrm>
            <a:custGeom>
              <a:avLst/>
              <a:gdLst/>
              <a:ahLst/>
              <a:cxnLst/>
              <a:rect l="l" t="t" r="r" b="b"/>
              <a:pathLst>
                <a:path w="62" h="1490" extrusionOk="0">
                  <a:moveTo>
                    <a:pt x="1" y="1"/>
                  </a:moveTo>
                  <a:lnTo>
                    <a:pt x="38" y="1489"/>
                  </a:lnTo>
                  <a:lnTo>
                    <a:pt x="61" y="148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3868814" y="2030971"/>
              <a:ext cx="68288" cy="36778"/>
            </a:xfrm>
            <a:custGeom>
              <a:avLst/>
              <a:gdLst/>
              <a:ahLst/>
              <a:cxnLst/>
              <a:rect l="l" t="t" r="r" b="b"/>
              <a:pathLst>
                <a:path w="661" h="356" extrusionOk="0">
                  <a:moveTo>
                    <a:pt x="630" y="0"/>
                  </a:moveTo>
                  <a:lnTo>
                    <a:pt x="630" y="267"/>
                  </a:lnTo>
                  <a:cubicBezTo>
                    <a:pt x="630" y="304"/>
                    <a:pt x="579" y="326"/>
                    <a:pt x="527" y="326"/>
                  </a:cubicBezTo>
                  <a:lnTo>
                    <a:pt x="1" y="326"/>
                  </a:lnTo>
                  <a:lnTo>
                    <a:pt x="1" y="356"/>
                  </a:lnTo>
                  <a:lnTo>
                    <a:pt x="527" y="356"/>
                  </a:lnTo>
                  <a:cubicBezTo>
                    <a:pt x="600" y="356"/>
                    <a:pt x="661" y="319"/>
                    <a:pt x="661" y="26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3867161" y="2076841"/>
              <a:ext cx="39258" cy="44423"/>
            </a:xfrm>
            <a:custGeom>
              <a:avLst/>
              <a:gdLst/>
              <a:ahLst/>
              <a:cxnLst/>
              <a:rect l="l" t="t" r="r" b="b"/>
              <a:pathLst>
                <a:path w="380" h="430" extrusionOk="0">
                  <a:moveTo>
                    <a:pt x="356" y="1"/>
                  </a:moveTo>
                  <a:lnTo>
                    <a:pt x="342" y="252"/>
                  </a:lnTo>
                  <a:cubicBezTo>
                    <a:pt x="335" y="341"/>
                    <a:pt x="268" y="401"/>
                    <a:pt x="187" y="401"/>
                  </a:cubicBezTo>
                  <a:lnTo>
                    <a:pt x="179" y="401"/>
                  </a:lnTo>
                  <a:cubicBezTo>
                    <a:pt x="134" y="401"/>
                    <a:pt x="99" y="378"/>
                    <a:pt x="75" y="349"/>
                  </a:cubicBezTo>
                  <a:cubicBezTo>
                    <a:pt x="45" y="319"/>
                    <a:pt x="31" y="282"/>
                    <a:pt x="31" y="237"/>
                  </a:cubicBezTo>
                  <a:lnTo>
                    <a:pt x="10" y="237"/>
                  </a:lnTo>
                  <a:cubicBezTo>
                    <a:pt x="1" y="289"/>
                    <a:pt x="17" y="333"/>
                    <a:pt x="54" y="371"/>
                  </a:cubicBezTo>
                  <a:cubicBezTo>
                    <a:pt x="83" y="408"/>
                    <a:pt x="127" y="422"/>
                    <a:pt x="179" y="429"/>
                  </a:cubicBezTo>
                  <a:lnTo>
                    <a:pt x="187" y="429"/>
                  </a:lnTo>
                  <a:cubicBezTo>
                    <a:pt x="284" y="429"/>
                    <a:pt x="365" y="357"/>
                    <a:pt x="365" y="261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3808378" y="2037790"/>
              <a:ext cx="58887" cy="58267"/>
            </a:xfrm>
            <a:custGeom>
              <a:avLst/>
              <a:gdLst/>
              <a:ahLst/>
              <a:cxnLst/>
              <a:rect l="l" t="t" r="r" b="b"/>
              <a:pathLst>
                <a:path w="570" h="564" extrusionOk="0">
                  <a:moveTo>
                    <a:pt x="1" y="0"/>
                  </a:moveTo>
                  <a:lnTo>
                    <a:pt x="1" y="342"/>
                  </a:lnTo>
                  <a:cubicBezTo>
                    <a:pt x="1" y="461"/>
                    <a:pt x="104" y="564"/>
                    <a:pt x="230" y="564"/>
                  </a:cubicBezTo>
                  <a:lnTo>
                    <a:pt x="570" y="564"/>
                  </a:lnTo>
                  <a:lnTo>
                    <a:pt x="570" y="534"/>
                  </a:lnTo>
                  <a:lnTo>
                    <a:pt x="230" y="534"/>
                  </a:lnTo>
                  <a:cubicBezTo>
                    <a:pt x="118" y="534"/>
                    <a:pt x="29" y="445"/>
                    <a:pt x="29" y="34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3874910" y="2038513"/>
              <a:ext cx="58370" cy="43803"/>
            </a:xfrm>
            <a:custGeom>
              <a:avLst/>
              <a:gdLst/>
              <a:ahLst/>
              <a:cxnLst/>
              <a:rect l="l" t="t" r="r" b="b"/>
              <a:pathLst>
                <a:path w="565" h="424" extrusionOk="0">
                  <a:moveTo>
                    <a:pt x="281" y="0"/>
                  </a:moveTo>
                  <a:cubicBezTo>
                    <a:pt x="127" y="0"/>
                    <a:pt x="0" y="98"/>
                    <a:pt x="0" y="215"/>
                  </a:cubicBezTo>
                  <a:cubicBezTo>
                    <a:pt x="0" y="327"/>
                    <a:pt x="127" y="423"/>
                    <a:pt x="281" y="423"/>
                  </a:cubicBezTo>
                  <a:cubicBezTo>
                    <a:pt x="438" y="423"/>
                    <a:pt x="564" y="327"/>
                    <a:pt x="564" y="215"/>
                  </a:cubicBezTo>
                  <a:cubicBezTo>
                    <a:pt x="564" y="98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3802180" y="1927559"/>
              <a:ext cx="123352" cy="104240"/>
            </a:xfrm>
            <a:custGeom>
              <a:avLst/>
              <a:gdLst/>
              <a:ahLst/>
              <a:cxnLst/>
              <a:rect l="l" t="t" r="r" b="b"/>
              <a:pathLst>
                <a:path w="1194" h="1009" extrusionOk="0">
                  <a:moveTo>
                    <a:pt x="594" y="0"/>
                  </a:moveTo>
                  <a:cubicBezTo>
                    <a:pt x="267" y="0"/>
                    <a:pt x="0" y="222"/>
                    <a:pt x="0" y="505"/>
                  </a:cubicBezTo>
                  <a:cubicBezTo>
                    <a:pt x="0" y="779"/>
                    <a:pt x="267" y="1008"/>
                    <a:pt x="594" y="1008"/>
                  </a:cubicBezTo>
                  <a:cubicBezTo>
                    <a:pt x="927" y="1008"/>
                    <a:pt x="1193" y="779"/>
                    <a:pt x="1193" y="505"/>
                  </a:cubicBezTo>
                  <a:cubicBezTo>
                    <a:pt x="1193" y="222"/>
                    <a:pt x="927" y="0"/>
                    <a:pt x="59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3745566" y="1984999"/>
              <a:ext cx="132547" cy="60540"/>
            </a:xfrm>
            <a:custGeom>
              <a:avLst/>
              <a:gdLst/>
              <a:ahLst/>
              <a:cxnLst/>
              <a:rect l="l" t="t" r="r" b="b"/>
              <a:pathLst>
                <a:path w="1283" h="586" extrusionOk="0">
                  <a:moveTo>
                    <a:pt x="297" y="1"/>
                  </a:moveTo>
                  <a:cubicBezTo>
                    <a:pt x="134" y="1"/>
                    <a:pt x="0" y="127"/>
                    <a:pt x="0" y="289"/>
                  </a:cubicBezTo>
                  <a:cubicBezTo>
                    <a:pt x="0" y="452"/>
                    <a:pt x="134" y="586"/>
                    <a:pt x="297" y="586"/>
                  </a:cubicBezTo>
                  <a:lnTo>
                    <a:pt x="993" y="586"/>
                  </a:lnTo>
                  <a:cubicBezTo>
                    <a:pt x="1149" y="586"/>
                    <a:pt x="1283" y="452"/>
                    <a:pt x="1283" y="289"/>
                  </a:cubicBezTo>
                  <a:cubicBezTo>
                    <a:pt x="1283" y="127"/>
                    <a:pt x="1149" y="1"/>
                    <a:pt x="99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3897121" y="1987995"/>
              <a:ext cx="77482" cy="46903"/>
            </a:xfrm>
            <a:custGeom>
              <a:avLst/>
              <a:gdLst/>
              <a:ahLst/>
              <a:cxnLst/>
              <a:rect l="l" t="t" r="r" b="b"/>
              <a:pathLst>
                <a:path w="750" h="454" extrusionOk="0">
                  <a:moveTo>
                    <a:pt x="223" y="0"/>
                  </a:moveTo>
                  <a:cubicBezTo>
                    <a:pt x="104" y="0"/>
                    <a:pt x="1" y="105"/>
                    <a:pt x="1" y="231"/>
                  </a:cubicBezTo>
                  <a:cubicBezTo>
                    <a:pt x="1" y="356"/>
                    <a:pt x="104" y="454"/>
                    <a:pt x="223" y="454"/>
                  </a:cubicBezTo>
                  <a:lnTo>
                    <a:pt x="527" y="454"/>
                  </a:lnTo>
                  <a:cubicBezTo>
                    <a:pt x="644" y="454"/>
                    <a:pt x="749" y="356"/>
                    <a:pt x="749" y="231"/>
                  </a:cubicBezTo>
                  <a:cubicBezTo>
                    <a:pt x="749" y="105"/>
                    <a:pt x="644" y="0"/>
                    <a:pt x="5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3569527" y="2155666"/>
              <a:ext cx="77276" cy="141018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3646699" y="2175501"/>
              <a:ext cx="94322" cy="102793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3643807" y="2182526"/>
              <a:ext cx="5372" cy="179243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3556510" y="2023946"/>
              <a:ext cx="186061" cy="158684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3508885" y="2089031"/>
              <a:ext cx="129654" cy="109612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3693602" y="2121160"/>
              <a:ext cx="87297" cy="74487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5232291" y="2239862"/>
              <a:ext cx="73557" cy="134923"/>
            </a:xfrm>
            <a:custGeom>
              <a:avLst/>
              <a:gdLst/>
              <a:ahLst/>
              <a:cxnLst/>
              <a:rect l="l" t="t" r="r" b="b"/>
              <a:pathLst>
                <a:path w="712" h="1306" extrusionOk="0">
                  <a:moveTo>
                    <a:pt x="658" y="0"/>
                  </a:moveTo>
                  <a:lnTo>
                    <a:pt x="658" y="934"/>
                  </a:lnTo>
                  <a:cubicBezTo>
                    <a:pt x="658" y="1112"/>
                    <a:pt x="518" y="1252"/>
                    <a:pt x="340" y="1252"/>
                  </a:cubicBezTo>
                  <a:lnTo>
                    <a:pt x="0" y="1252"/>
                  </a:lnTo>
                  <a:lnTo>
                    <a:pt x="0" y="1306"/>
                  </a:lnTo>
                  <a:lnTo>
                    <a:pt x="340" y="1306"/>
                  </a:lnTo>
                  <a:cubicBezTo>
                    <a:pt x="548" y="1306"/>
                    <a:pt x="711" y="1135"/>
                    <a:pt x="711" y="934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5141069" y="2258252"/>
              <a:ext cx="91326" cy="98868"/>
            </a:xfrm>
            <a:custGeom>
              <a:avLst/>
              <a:gdLst/>
              <a:ahLst/>
              <a:cxnLst/>
              <a:rect l="l" t="t" r="r" b="b"/>
              <a:pathLst>
                <a:path w="884" h="957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712"/>
                    <a:pt x="252" y="957"/>
                    <a:pt x="556" y="957"/>
                  </a:cubicBezTo>
                  <a:lnTo>
                    <a:pt x="883" y="957"/>
                  </a:lnTo>
                  <a:lnTo>
                    <a:pt x="883" y="905"/>
                  </a:lnTo>
                  <a:lnTo>
                    <a:pt x="556" y="905"/>
                  </a:lnTo>
                  <a:cubicBezTo>
                    <a:pt x="282" y="905"/>
                    <a:pt x="60" y="683"/>
                    <a:pt x="60" y="407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5229089" y="2265173"/>
              <a:ext cx="5475" cy="172321"/>
            </a:xfrm>
            <a:custGeom>
              <a:avLst/>
              <a:gdLst/>
              <a:ahLst/>
              <a:cxnLst/>
              <a:rect l="l" t="t" r="r" b="b"/>
              <a:pathLst>
                <a:path w="53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52" y="1667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5139416" y="2113619"/>
              <a:ext cx="178520" cy="151659"/>
            </a:xfrm>
            <a:custGeom>
              <a:avLst/>
              <a:gdLst/>
              <a:ahLst/>
              <a:cxnLst/>
              <a:rect l="l" t="t" r="r" b="b"/>
              <a:pathLst>
                <a:path w="1728" h="1468" extrusionOk="0">
                  <a:moveTo>
                    <a:pt x="869" y="1"/>
                  </a:moveTo>
                  <a:cubicBezTo>
                    <a:pt x="387" y="1"/>
                    <a:pt x="1" y="326"/>
                    <a:pt x="1" y="733"/>
                  </a:cubicBezTo>
                  <a:cubicBezTo>
                    <a:pt x="1" y="1133"/>
                    <a:pt x="387" y="1468"/>
                    <a:pt x="869" y="1468"/>
                  </a:cubicBezTo>
                  <a:cubicBezTo>
                    <a:pt x="1344" y="1468"/>
                    <a:pt x="1728" y="1133"/>
                    <a:pt x="1728" y="733"/>
                  </a:cubicBezTo>
                  <a:cubicBezTo>
                    <a:pt x="1728" y="326"/>
                    <a:pt x="1344" y="1"/>
                    <a:pt x="8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5239730" y="2175501"/>
              <a:ext cx="124179" cy="105066"/>
            </a:xfrm>
            <a:custGeom>
              <a:avLst/>
              <a:gdLst/>
              <a:ahLst/>
              <a:cxnLst/>
              <a:rect l="l" t="t" r="r" b="b"/>
              <a:pathLst>
                <a:path w="1202" h="1017" extrusionOk="0">
                  <a:moveTo>
                    <a:pt x="602" y="1"/>
                  </a:moveTo>
                  <a:cubicBezTo>
                    <a:pt x="268" y="1"/>
                    <a:pt x="1" y="230"/>
                    <a:pt x="1" y="513"/>
                  </a:cubicBezTo>
                  <a:cubicBezTo>
                    <a:pt x="1" y="787"/>
                    <a:pt x="268" y="1016"/>
                    <a:pt x="602" y="1016"/>
                  </a:cubicBezTo>
                  <a:cubicBezTo>
                    <a:pt x="927" y="1016"/>
                    <a:pt x="1201" y="787"/>
                    <a:pt x="1201" y="513"/>
                  </a:cubicBezTo>
                  <a:cubicBezTo>
                    <a:pt x="1201" y="230"/>
                    <a:pt x="927" y="1"/>
                    <a:pt x="60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5102741" y="2206907"/>
              <a:ext cx="84404" cy="71387"/>
            </a:xfrm>
            <a:custGeom>
              <a:avLst/>
              <a:gdLst/>
              <a:ahLst/>
              <a:cxnLst/>
              <a:rect l="l" t="t" r="r" b="b"/>
              <a:pathLst>
                <a:path w="817" h="691" extrusionOk="0">
                  <a:moveTo>
                    <a:pt x="409" y="1"/>
                  </a:moveTo>
                  <a:cubicBezTo>
                    <a:pt x="187" y="1"/>
                    <a:pt x="0" y="157"/>
                    <a:pt x="0" y="342"/>
                  </a:cubicBezTo>
                  <a:cubicBezTo>
                    <a:pt x="0" y="535"/>
                    <a:pt x="187" y="691"/>
                    <a:pt x="409" y="691"/>
                  </a:cubicBezTo>
                  <a:cubicBezTo>
                    <a:pt x="632" y="691"/>
                    <a:pt x="817" y="535"/>
                    <a:pt x="817" y="342"/>
                  </a:cubicBezTo>
                  <a:cubicBezTo>
                    <a:pt x="817" y="157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3344519" y="2333357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1"/>
                  </a:moveTo>
                  <a:lnTo>
                    <a:pt x="0" y="1"/>
                  </a:lnTo>
                  <a:cubicBezTo>
                    <a:pt x="223" y="251"/>
                    <a:pt x="340" y="593"/>
                    <a:pt x="319" y="925"/>
                  </a:cubicBezTo>
                  <a:cubicBezTo>
                    <a:pt x="363" y="934"/>
                    <a:pt x="415" y="941"/>
                    <a:pt x="459" y="948"/>
                  </a:cubicBezTo>
                  <a:cubicBezTo>
                    <a:pt x="481" y="952"/>
                    <a:pt x="504" y="955"/>
                    <a:pt x="524" y="955"/>
                  </a:cubicBezTo>
                  <a:cubicBezTo>
                    <a:pt x="544" y="955"/>
                    <a:pt x="563" y="952"/>
                    <a:pt x="578" y="941"/>
                  </a:cubicBezTo>
                  <a:lnTo>
                    <a:pt x="562" y="934"/>
                  </a:lnTo>
                  <a:cubicBezTo>
                    <a:pt x="518" y="562"/>
                    <a:pt x="312" y="214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3352784" y="2346168"/>
              <a:ext cx="70664" cy="85954"/>
            </a:xfrm>
            <a:custGeom>
              <a:avLst/>
              <a:gdLst/>
              <a:ahLst/>
              <a:cxnLst/>
              <a:rect l="l" t="t" r="r" b="b"/>
              <a:pathLst>
                <a:path w="684" h="832" extrusionOk="0">
                  <a:moveTo>
                    <a:pt x="683" y="1"/>
                  </a:moveTo>
                  <a:lnTo>
                    <a:pt x="683" y="1"/>
                  </a:lnTo>
                  <a:cubicBezTo>
                    <a:pt x="356" y="157"/>
                    <a:pt x="112" y="454"/>
                    <a:pt x="16" y="794"/>
                  </a:cubicBezTo>
                  <a:lnTo>
                    <a:pt x="0" y="801"/>
                  </a:lnTo>
                  <a:cubicBezTo>
                    <a:pt x="23" y="831"/>
                    <a:pt x="68" y="831"/>
                    <a:pt x="112" y="831"/>
                  </a:cubicBezTo>
                  <a:cubicBezTo>
                    <a:pt x="157" y="831"/>
                    <a:pt x="201" y="831"/>
                    <a:pt x="246" y="824"/>
                  </a:cubicBezTo>
                  <a:cubicBezTo>
                    <a:pt x="276" y="513"/>
                    <a:pt x="438" y="209"/>
                    <a:pt x="68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3384190" y="2340176"/>
              <a:ext cx="55168" cy="91946"/>
            </a:xfrm>
            <a:custGeom>
              <a:avLst/>
              <a:gdLst/>
              <a:ahLst/>
              <a:cxnLst/>
              <a:rect l="l" t="t" r="r" b="b"/>
              <a:pathLst>
                <a:path w="534" h="89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246" y="201"/>
                    <a:pt x="52" y="520"/>
                    <a:pt x="8" y="868"/>
                  </a:cubicBezTo>
                  <a:lnTo>
                    <a:pt x="0" y="875"/>
                  </a:lnTo>
                  <a:cubicBezTo>
                    <a:pt x="12" y="886"/>
                    <a:pt x="29" y="889"/>
                    <a:pt x="48" y="889"/>
                  </a:cubicBezTo>
                  <a:cubicBezTo>
                    <a:pt x="68" y="889"/>
                    <a:pt x="90" y="886"/>
                    <a:pt x="112" y="882"/>
                  </a:cubicBezTo>
                  <a:cubicBezTo>
                    <a:pt x="157" y="875"/>
                    <a:pt x="194" y="868"/>
                    <a:pt x="239" y="859"/>
                  </a:cubicBezTo>
                  <a:cubicBezTo>
                    <a:pt x="223" y="548"/>
                    <a:pt x="328" y="237"/>
                    <a:pt x="5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3391215" y="2346168"/>
              <a:ext cx="70457" cy="85954"/>
            </a:xfrm>
            <a:custGeom>
              <a:avLst/>
              <a:gdLst/>
              <a:ahLst/>
              <a:cxnLst/>
              <a:rect l="l" t="t" r="r" b="b"/>
              <a:pathLst>
                <a:path w="682" h="832" extrusionOk="0">
                  <a:moveTo>
                    <a:pt x="681" y="1"/>
                  </a:moveTo>
                  <a:lnTo>
                    <a:pt x="681" y="1"/>
                  </a:lnTo>
                  <a:cubicBezTo>
                    <a:pt x="363" y="157"/>
                    <a:pt x="110" y="454"/>
                    <a:pt x="14" y="794"/>
                  </a:cubicBezTo>
                  <a:lnTo>
                    <a:pt x="0" y="801"/>
                  </a:lnTo>
                  <a:cubicBezTo>
                    <a:pt x="21" y="831"/>
                    <a:pt x="66" y="831"/>
                    <a:pt x="110" y="831"/>
                  </a:cubicBezTo>
                  <a:cubicBezTo>
                    <a:pt x="155" y="831"/>
                    <a:pt x="199" y="831"/>
                    <a:pt x="244" y="824"/>
                  </a:cubicBezTo>
                  <a:cubicBezTo>
                    <a:pt x="281" y="513"/>
                    <a:pt x="437" y="209"/>
                    <a:pt x="68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3341420" y="2350817"/>
              <a:ext cx="49795" cy="81408"/>
            </a:xfrm>
            <a:custGeom>
              <a:avLst/>
              <a:gdLst/>
              <a:ahLst/>
              <a:cxnLst/>
              <a:rect l="l" t="t" r="r" b="b"/>
              <a:pathLst>
                <a:path w="482" h="788" extrusionOk="0">
                  <a:moveTo>
                    <a:pt x="0" y="0"/>
                  </a:moveTo>
                  <a:lnTo>
                    <a:pt x="0" y="0"/>
                  </a:lnTo>
                  <a:cubicBezTo>
                    <a:pt x="171" y="201"/>
                    <a:pt x="281" y="482"/>
                    <a:pt x="297" y="772"/>
                  </a:cubicBezTo>
                  <a:cubicBezTo>
                    <a:pt x="333" y="772"/>
                    <a:pt x="363" y="779"/>
                    <a:pt x="400" y="786"/>
                  </a:cubicBezTo>
                  <a:cubicBezTo>
                    <a:pt x="410" y="786"/>
                    <a:pt x="420" y="787"/>
                    <a:pt x="430" y="787"/>
                  </a:cubicBezTo>
                  <a:cubicBezTo>
                    <a:pt x="449" y="787"/>
                    <a:pt x="467" y="784"/>
                    <a:pt x="482" y="765"/>
                  </a:cubicBezTo>
                  <a:lnTo>
                    <a:pt x="466" y="765"/>
                  </a:lnTo>
                  <a:cubicBezTo>
                    <a:pt x="400" y="454"/>
                    <a:pt x="229" y="164"/>
                    <a:pt x="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3377372" y="2323233"/>
              <a:ext cx="34506" cy="109095"/>
            </a:xfrm>
            <a:custGeom>
              <a:avLst/>
              <a:gdLst/>
              <a:ahLst/>
              <a:cxnLst/>
              <a:rect l="l" t="t" r="r" b="b"/>
              <a:pathLst>
                <a:path w="334" h="1056" extrusionOk="0">
                  <a:moveTo>
                    <a:pt x="333" y="1"/>
                  </a:moveTo>
                  <a:lnTo>
                    <a:pt x="333" y="1"/>
                  </a:lnTo>
                  <a:cubicBezTo>
                    <a:pt x="111" y="260"/>
                    <a:pt x="1" y="646"/>
                    <a:pt x="29" y="1032"/>
                  </a:cubicBezTo>
                  <a:lnTo>
                    <a:pt x="15" y="1039"/>
                  </a:lnTo>
                  <a:cubicBezTo>
                    <a:pt x="28" y="1051"/>
                    <a:pt x="42" y="1056"/>
                    <a:pt x="56" y="1056"/>
                  </a:cubicBezTo>
                  <a:cubicBezTo>
                    <a:pt x="76" y="1056"/>
                    <a:pt x="97" y="1047"/>
                    <a:pt x="118" y="1039"/>
                  </a:cubicBezTo>
                  <a:cubicBezTo>
                    <a:pt x="155" y="1023"/>
                    <a:pt x="193" y="1009"/>
                    <a:pt x="230" y="995"/>
                  </a:cubicBezTo>
                  <a:cubicBezTo>
                    <a:pt x="155" y="653"/>
                    <a:pt x="193" y="291"/>
                    <a:pt x="3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3318382" y="2372305"/>
              <a:ext cx="36158" cy="59920"/>
            </a:xfrm>
            <a:custGeom>
              <a:avLst/>
              <a:gdLst/>
              <a:ahLst/>
              <a:cxnLst/>
              <a:rect l="l" t="t" r="r" b="b"/>
              <a:pathLst>
                <a:path w="350" h="58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48"/>
                    <a:pt x="209" y="356"/>
                    <a:pt x="223" y="564"/>
                  </a:cubicBezTo>
                  <a:cubicBezTo>
                    <a:pt x="244" y="571"/>
                    <a:pt x="268" y="571"/>
                    <a:pt x="298" y="578"/>
                  </a:cubicBezTo>
                  <a:cubicBezTo>
                    <a:pt x="303" y="578"/>
                    <a:pt x="312" y="580"/>
                    <a:pt x="320" y="580"/>
                  </a:cubicBezTo>
                  <a:cubicBezTo>
                    <a:pt x="332" y="580"/>
                    <a:pt x="345" y="577"/>
                    <a:pt x="349" y="564"/>
                  </a:cubicBezTo>
                  <a:lnTo>
                    <a:pt x="342" y="564"/>
                  </a:lnTo>
                  <a:cubicBezTo>
                    <a:pt x="298" y="335"/>
                    <a:pt x="171" y="120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3413427" y="2383875"/>
              <a:ext cx="37502" cy="48246"/>
            </a:xfrm>
            <a:custGeom>
              <a:avLst/>
              <a:gdLst/>
              <a:ahLst/>
              <a:cxnLst/>
              <a:rect l="l" t="t" r="r" b="b"/>
              <a:pathLst>
                <a:path w="363" h="46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99" y="97"/>
                    <a:pt x="73" y="267"/>
                    <a:pt x="7" y="452"/>
                  </a:cubicBezTo>
                  <a:lnTo>
                    <a:pt x="0" y="452"/>
                  </a:lnTo>
                  <a:cubicBezTo>
                    <a:pt x="14" y="466"/>
                    <a:pt x="29" y="466"/>
                    <a:pt x="52" y="466"/>
                  </a:cubicBezTo>
                  <a:cubicBezTo>
                    <a:pt x="73" y="466"/>
                    <a:pt x="96" y="459"/>
                    <a:pt x="118" y="459"/>
                  </a:cubicBezTo>
                  <a:cubicBezTo>
                    <a:pt x="148" y="289"/>
                    <a:pt x="237" y="118"/>
                    <a:pt x="36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3332226" y="2334080"/>
              <a:ext cx="30786" cy="98144"/>
            </a:xfrm>
            <a:custGeom>
              <a:avLst/>
              <a:gdLst/>
              <a:ahLst/>
              <a:cxnLst/>
              <a:rect l="l" t="t" r="r" b="b"/>
              <a:pathLst>
                <a:path w="298" h="950" extrusionOk="0">
                  <a:moveTo>
                    <a:pt x="0" y="1"/>
                  </a:moveTo>
                  <a:cubicBezTo>
                    <a:pt x="119" y="260"/>
                    <a:pt x="155" y="586"/>
                    <a:pt x="89" y="890"/>
                  </a:cubicBezTo>
                  <a:cubicBezTo>
                    <a:pt x="126" y="904"/>
                    <a:pt x="155" y="918"/>
                    <a:pt x="192" y="934"/>
                  </a:cubicBezTo>
                  <a:cubicBezTo>
                    <a:pt x="211" y="943"/>
                    <a:pt x="230" y="949"/>
                    <a:pt x="248" y="949"/>
                  </a:cubicBezTo>
                  <a:cubicBezTo>
                    <a:pt x="259" y="949"/>
                    <a:pt x="270" y="947"/>
                    <a:pt x="281" y="941"/>
                  </a:cubicBezTo>
                  <a:lnTo>
                    <a:pt x="274" y="927"/>
                  </a:lnTo>
                  <a:cubicBezTo>
                    <a:pt x="297" y="586"/>
                    <a:pt x="192" y="237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3338941" y="2336250"/>
              <a:ext cx="30786" cy="95975"/>
            </a:xfrm>
            <a:custGeom>
              <a:avLst/>
              <a:gdLst/>
              <a:ahLst/>
              <a:cxnLst/>
              <a:rect l="l" t="t" r="r" b="b"/>
              <a:pathLst>
                <a:path w="298" h="929" extrusionOk="0">
                  <a:moveTo>
                    <a:pt x="298" y="1"/>
                  </a:moveTo>
                  <a:lnTo>
                    <a:pt x="298" y="1"/>
                  </a:lnTo>
                  <a:cubicBezTo>
                    <a:pt x="99" y="230"/>
                    <a:pt x="1" y="572"/>
                    <a:pt x="24" y="913"/>
                  </a:cubicBezTo>
                  <a:lnTo>
                    <a:pt x="17" y="920"/>
                  </a:lnTo>
                  <a:cubicBezTo>
                    <a:pt x="25" y="926"/>
                    <a:pt x="36" y="928"/>
                    <a:pt x="47" y="928"/>
                  </a:cubicBezTo>
                  <a:cubicBezTo>
                    <a:pt x="66" y="928"/>
                    <a:pt x="87" y="922"/>
                    <a:pt x="106" y="913"/>
                  </a:cubicBezTo>
                  <a:cubicBezTo>
                    <a:pt x="134" y="897"/>
                    <a:pt x="172" y="890"/>
                    <a:pt x="202" y="876"/>
                  </a:cubicBezTo>
                  <a:cubicBezTo>
                    <a:pt x="143" y="579"/>
                    <a:pt x="172" y="261"/>
                    <a:pt x="29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3419419" y="2353193"/>
              <a:ext cx="48246" cy="80582"/>
            </a:xfrm>
            <a:custGeom>
              <a:avLst/>
              <a:gdLst/>
              <a:ahLst/>
              <a:cxnLst/>
              <a:rect l="l" t="t" r="r" b="b"/>
              <a:pathLst>
                <a:path w="467" h="780" extrusionOk="0">
                  <a:moveTo>
                    <a:pt x="1" y="1"/>
                  </a:moveTo>
                  <a:cubicBezTo>
                    <a:pt x="179" y="209"/>
                    <a:pt x="275" y="483"/>
                    <a:pt x="253" y="756"/>
                  </a:cubicBezTo>
                  <a:cubicBezTo>
                    <a:pt x="298" y="763"/>
                    <a:pt x="333" y="771"/>
                    <a:pt x="371" y="778"/>
                  </a:cubicBezTo>
                  <a:cubicBezTo>
                    <a:pt x="387" y="778"/>
                    <a:pt x="403" y="779"/>
                    <a:pt x="418" y="779"/>
                  </a:cubicBezTo>
                  <a:cubicBezTo>
                    <a:pt x="438" y="779"/>
                    <a:pt x="455" y="777"/>
                    <a:pt x="467" y="763"/>
                  </a:cubicBezTo>
                  <a:lnTo>
                    <a:pt x="460" y="756"/>
                  </a:lnTo>
                  <a:cubicBezTo>
                    <a:pt x="422" y="459"/>
                    <a:pt x="253" y="178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3425514" y="2363833"/>
              <a:ext cx="58370" cy="69734"/>
            </a:xfrm>
            <a:custGeom>
              <a:avLst/>
              <a:gdLst/>
              <a:ahLst/>
              <a:cxnLst/>
              <a:rect l="l" t="t" r="r" b="b"/>
              <a:pathLst>
                <a:path w="565" h="675" extrusionOk="0">
                  <a:moveTo>
                    <a:pt x="564" y="1"/>
                  </a:moveTo>
                  <a:lnTo>
                    <a:pt x="564" y="1"/>
                  </a:lnTo>
                  <a:cubicBezTo>
                    <a:pt x="298" y="127"/>
                    <a:pt x="89" y="372"/>
                    <a:pt x="17" y="653"/>
                  </a:cubicBezTo>
                  <a:lnTo>
                    <a:pt x="1" y="653"/>
                  </a:lnTo>
                  <a:cubicBezTo>
                    <a:pt x="24" y="675"/>
                    <a:pt x="61" y="675"/>
                    <a:pt x="89" y="675"/>
                  </a:cubicBezTo>
                  <a:lnTo>
                    <a:pt x="209" y="675"/>
                  </a:lnTo>
                  <a:cubicBezTo>
                    <a:pt x="230" y="417"/>
                    <a:pt x="363" y="171"/>
                    <a:pt x="56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3451651" y="2359288"/>
              <a:ext cx="45250" cy="74487"/>
            </a:xfrm>
            <a:custGeom>
              <a:avLst/>
              <a:gdLst/>
              <a:ahLst/>
              <a:cxnLst/>
              <a:rect l="l" t="t" r="r" b="b"/>
              <a:pathLst>
                <a:path w="438" h="721" extrusionOk="0">
                  <a:moveTo>
                    <a:pt x="438" y="0"/>
                  </a:moveTo>
                  <a:cubicBezTo>
                    <a:pt x="199" y="157"/>
                    <a:pt x="45" y="424"/>
                    <a:pt x="7" y="704"/>
                  </a:cubicBezTo>
                  <a:lnTo>
                    <a:pt x="0" y="704"/>
                  </a:lnTo>
                  <a:cubicBezTo>
                    <a:pt x="12" y="718"/>
                    <a:pt x="29" y="720"/>
                    <a:pt x="47" y="720"/>
                  </a:cubicBezTo>
                  <a:cubicBezTo>
                    <a:pt x="61" y="720"/>
                    <a:pt x="76" y="719"/>
                    <a:pt x="89" y="719"/>
                  </a:cubicBezTo>
                  <a:cubicBezTo>
                    <a:pt x="126" y="712"/>
                    <a:pt x="155" y="704"/>
                    <a:pt x="192" y="697"/>
                  </a:cubicBezTo>
                  <a:cubicBezTo>
                    <a:pt x="178" y="445"/>
                    <a:pt x="267" y="185"/>
                    <a:pt x="4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3456920" y="2363833"/>
              <a:ext cx="57647" cy="69734"/>
            </a:xfrm>
            <a:custGeom>
              <a:avLst/>
              <a:gdLst/>
              <a:ahLst/>
              <a:cxnLst/>
              <a:rect l="l" t="t" r="r" b="b"/>
              <a:pathLst>
                <a:path w="558" h="675" extrusionOk="0">
                  <a:moveTo>
                    <a:pt x="557" y="1"/>
                  </a:moveTo>
                  <a:lnTo>
                    <a:pt x="557" y="1"/>
                  </a:lnTo>
                  <a:cubicBezTo>
                    <a:pt x="298" y="127"/>
                    <a:pt x="90" y="372"/>
                    <a:pt x="15" y="653"/>
                  </a:cubicBezTo>
                  <a:lnTo>
                    <a:pt x="1" y="653"/>
                  </a:lnTo>
                  <a:cubicBezTo>
                    <a:pt x="24" y="675"/>
                    <a:pt x="59" y="675"/>
                    <a:pt x="90" y="675"/>
                  </a:cubicBezTo>
                  <a:lnTo>
                    <a:pt x="209" y="675"/>
                  </a:lnTo>
                  <a:cubicBezTo>
                    <a:pt x="230" y="417"/>
                    <a:pt x="356" y="171"/>
                    <a:pt x="55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3417042" y="2367759"/>
              <a:ext cx="39981" cy="66428"/>
            </a:xfrm>
            <a:custGeom>
              <a:avLst/>
              <a:gdLst/>
              <a:ahLst/>
              <a:cxnLst/>
              <a:rect l="l" t="t" r="r" b="b"/>
              <a:pathLst>
                <a:path w="387" h="643" extrusionOk="0">
                  <a:moveTo>
                    <a:pt x="1" y="0"/>
                  </a:moveTo>
                  <a:cubicBezTo>
                    <a:pt x="134" y="164"/>
                    <a:pt x="223" y="393"/>
                    <a:pt x="239" y="622"/>
                  </a:cubicBezTo>
                  <a:cubicBezTo>
                    <a:pt x="268" y="630"/>
                    <a:pt x="298" y="630"/>
                    <a:pt x="321" y="637"/>
                  </a:cubicBezTo>
                  <a:cubicBezTo>
                    <a:pt x="329" y="640"/>
                    <a:pt x="338" y="642"/>
                    <a:pt x="348" y="642"/>
                  </a:cubicBezTo>
                  <a:cubicBezTo>
                    <a:pt x="363" y="642"/>
                    <a:pt x="378" y="637"/>
                    <a:pt x="387" y="622"/>
                  </a:cubicBezTo>
                  <a:lnTo>
                    <a:pt x="380" y="615"/>
                  </a:lnTo>
                  <a:cubicBezTo>
                    <a:pt x="328" y="363"/>
                    <a:pt x="187" y="133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3445556" y="2345444"/>
              <a:ext cx="28410" cy="88330"/>
            </a:xfrm>
            <a:custGeom>
              <a:avLst/>
              <a:gdLst/>
              <a:ahLst/>
              <a:cxnLst/>
              <a:rect l="l" t="t" r="r" b="b"/>
              <a:pathLst>
                <a:path w="275" h="855" extrusionOk="0">
                  <a:moveTo>
                    <a:pt x="274" y="1"/>
                  </a:moveTo>
                  <a:cubicBezTo>
                    <a:pt x="96" y="209"/>
                    <a:pt x="0" y="527"/>
                    <a:pt x="22" y="838"/>
                  </a:cubicBezTo>
                  <a:lnTo>
                    <a:pt x="15" y="846"/>
                  </a:lnTo>
                  <a:cubicBezTo>
                    <a:pt x="27" y="852"/>
                    <a:pt x="39" y="855"/>
                    <a:pt x="51" y="855"/>
                  </a:cubicBezTo>
                  <a:cubicBezTo>
                    <a:pt x="67" y="855"/>
                    <a:pt x="83" y="850"/>
                    <a:pt x="96" y="846"/>
                  </a:cubicBezTo>
                  <a:cubicBezTo>
                    <a:pt x="134" y="831"/>
                    <a:pt x="162" y="817"/>
                    <a:pt x="192" y="801"/>
                  </a:cubicBezTo>
                  <a:cubicBezTo>
                    <a:pt x="134" y="527"/>
                    <a:pt x="162" y="230"/>
                    <a:pt x="27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3397930" y="2385322"/>
              <a:ext cx="29340" cy="48556"/>
            </a:xfrm>
            <a:custGeom>
              <a:avLst/>
              <a:gdLst/>
              <a:ahLst/>
              <a:cxnLst/>
              <a:rect l="l" t="t" r="r" b="b"/>
              <a:pathLst>
                <a:path w="284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120"/>
                    <a:pt x="172" y="289"/>
                    <a:pt x="179" y="460"/>
                  </a:cubicBezTo>
                  <a:cubicBezTo>
                    <a:pt x="202" y="460"/>
                    <a:pt x="216" y="467"/>
                    <a:pt x="239" y="467"/>
                  </a:cubicBezTo>
                  <a:cubicBezTo>
                    <a:pt x="247" y="467"/>
                    <a:pt x="256" y="469"/>
                    <a:pt x="265" y="469"/>
                  </a:cubicBezTo>
                  <a:cubicBezTo>
                    <a:pt x="272" y="469"/>
                    <a:pt x="279" y="467"/>
                    <a:pt x="284" y="460"/>
                  </a:cubicBezTo>
                  <a:lnTo>
                    <a:pt x="284" y="452"/>
                  </a:lnTo>
                  <a:cubicBezTo>
                    <a:pt x="239" y="268"/>
                    <a:pt x="134" y="97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3475309" y="2394516"/>
              <a:ext cx="30786" cy="39361"/>
            </a:xfrm>
            <a:custGeom>
              <a:avLst/>
              <a:gdLst/>
              <a:ahLst/>
              <a:cxnLst/>
              <a:rect l="l" t="t" r="r" b="b"/>
              <a:pathLst>
                <a:path w="298" h="381" extrusionOk="0">
                  <a:moveTo>
                    <a:pt x="297" y="1"/>
                  </a:moveTo>
                  <a:cubicBezTo>
                    <a:pt x="164" y="75"/>
                    <a:pt x="59" y="216"/>
                    <a:pt x="8" y="363"/>
                  </a:cubicBezTo>
                  <a:lnTo>
                    <a:pt x="0" y="371"/>
                  </a:lnTo>
                  <a:cubicBezTo>
                    <a:pt x="4" y="378"/>
                    <a:pt x="9" y="380"/>
                    <a:pt x="16" y="380"/>
                  </a:cubicBezTo>
                  <a:cubicBezTo>
                    <a:pt x="24" y="380"/>
                    <a:pt x="34" y="378"/>
                    <a:pt x="45" y="378"/>
                  </a:cubicBezTo>
                  <a:lnTo>
                    <a:pt x="97" y="378"/>
                  </a:lnTo>
                  <a:cubicBezTo>
                    <a:pt x="120" y="237"/>
                    <a:pt x="193" y="97"/>
                    <a:pt x="29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3408778" y="2353916"/>
              <a:ext cx="25311" cy="79859"/>
            </a:xfrm>
            <a:custGeom>
              <a:avLst/>
              <a:gdLst/>
              <a:ahLst/>
              <a:cxnLst/>
              <a:rect l="l" t="t" r="r" b="b"/>
              <a:pathLst>
                <a:path w="245" h="773" extrusionOk="0">
                  <a:moveTo>
                    <a:pt x="1" y="1"/>
                  </a:moveTo>
                  <a:cubicBezTo>
                    <a:pt x="104" y="216"/>
                    <a:pt x="134" y="483"/>
                    <a:pt x="81" y="726"/>
                  </a:cubicBezTo>
                  <a:cubicBezTo>
                    <a:pt x="104" y="742"/>
                    <a:pt x="134" y="749"/>
                    <a:pt x="163" y="764"/>
                  </a:cubicBezTo>
                  <a:cubicBezTo>
                    <a:pt x="176" y="768"/>
                    <a:pt x="192" y="773"/>
                    <a:pt x="205" y="773"/>
                  </a:cubicBezTo>
                  <a:cubicBezTo>
                    <a:pt x="215" y="773"/>
                    <a:pt x="224" y="770"/>
                    <a:pt x="230" y="764"/>
                  </a:cubicBezTo>
                  <a:lnTo>
                    <a:pt x="223" y="756"/>
                  </a:lnTo>
                  <a:cubicBezTo>
                    <a:pt x="244" y="476"/>
                    <a:pt x="163" y="193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3414873" y="2356292"/>
              <a:ext cx="24484" cy="77483"/>
            </a:xfrm>
            <a:custGeom>
              <a:avLst/>
              <a:gdLst/>
              <a:ahLst/>
              <a:cxnLst/>
              <a:rect l="l" t="t" r="r" b="b"/>
              <a:pathLst>
                <a:path w="237" h="750" extrusionOk="0">
                  <a:moveTo>
                    <a:pt x="237" y="1"/>
                  </a:moveTo>
                  <a:lnTo>
                    <a:pt x="237" y="1"/>
                  </a:lnTo>
                  <a:cubicBezTo>
                    <a:pt x="82" y="186"/>
                    <a:pt x="0" y="460"/>
                    <a:pt x="15" y="733"/>
                  </a:cubicBezTo>
                  <a:lnTo>
                    <a:pt x="8" y="741"/>
                  </a:lnTo>
                  <a:cubicBezTo>
                    <a:pt x="17" y="747"/>
                    <a:pt x="28" y="750"/>
                    <a:pt x="38" y="750"/>
                  </a:cubicBezTo>
                  <a:cubicBezTo>
                    <a:pt x="53" y="750"/>
                    <a:pt x="69" y="745"/>
                    <a:pt x="82" y="741"/>
                  </a:cubicBezTo>
                  <a:cubicBezTo>
                    <a:pt x="111" y="726"/>
                    <a:pt x="134" y="719"/>
                    <a:pt x="164" y="703"/>
                  </a:cubicBezTo>
                  <a:cubicBezTo>
                    <a:pt x="111" y="467"/>
                    <a:pt x="141" y="207"/>
                    <a:pt x="23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3336771" y="2421996"/>
              <a:ext cx="149283" cy="11571"/>
            </a:xfrm>
            <a:custGeom>
              <a:avLst/>
              <a:gdLst/>
              <a:ahLst/>
              <a:cxnLst/>
              <a:rect l="l" t="t" r="r" b="b"/>
              <a:pathLst>
                <a:path w="1445" h="112" extrusionOk="0">
                  <a:moveTo>
                    <a:pt x="689" y="0"/>
                  </a:moveTo>
                  <a:cubicBezTo>
                    <a:pt x="261" y="0"/>
                    <a:pt x="1" y="112"/>
                    <a:pt x="1" y="112"/>
                  </a:cubicBezTo>
                  <a:lnTo>
                    <a:pt x="1445" y="112"/>
                  </a:lnTo>
                  <a:cubicBezTo>
                    <a:pt x="1158" y="28"/>
                    <a:pt x="902" y="0"/>
                    <a:pt x="68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3663642" y="2337076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0"/>
                  </a:moveTo>
                  <a:cubicBezTo>
                    <a:pt x="223" y="253"/>
                    <a:pt x="335" y="594"/>
                    <a:pt x="312" y="919"/>
                  </a:cubicBezTo>
                  <a:cubicBezTo>
                    <a:pt x="363" y="927"/>
                    <a:pt x="408" y="943"/>
                    <a:pt x="459" y="950"/>
                  </a:cubicBezTo>
                  <a:cubicBezTo>
                    <a:pt x="475" y="953"/>
                    <a:pt x="494" y="956"/>
                    <a:pt x="513" y="956"/>
                  </a:cubicBezTo>
                  <a:cubicBezTo>
                    <a:pt x="537" y="956"/>
                    <a:pt x="561" y="951"/>
                    <a:pt x="578" y="934"/>
                  </a:cubicBezTo>
                  <a:lnTo>
                    <a:pt x="564" y="927"/>
                  </a:lnTo>
                  <a:cubicBezTo>
                    <a:pt x="520" y="557"/>
                    <a:pt x="312" y="215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3671390" y="2349370"/>
              <a:ext cx="71181" cy="86574"/>
            </a:xfrm>
            <a:custGeom>
              <a:avLst/>
              <a:gdLst/>
              <a:ahLst/>
              <a:cxnLst/>
              <a:rect l="l" t="t" r="r" b="b"/>
              <a:pathLst>
                <a:path w="689" h="838" extrusionOk="0">
                  <a:moveTo>
                    <a:pt x="688" y="0"/>
                  </a:moveTo>
                  <a:lnTo>
                    <a:pt x="688" y="0"/>
                  </a:lnTo>
                  <a:cubicBezTo>
                    <a:pt x="363" y="164"/>
                    <a:pt x="110" y="459"/>
                    <a:pt x="14" y="800"/>
                  </a:cubicBezTo>
                  <a:lnTo>
                    <a:pt x="0" y="808"/>
                  </a:lnTo>
                  <a:cubicBezTo>
                    <a:pt x="28" y="838"/>
                    <a:pt x="73" y="838"/>
                    <a:pt x="110" y="838"/>
                  </a:cubicBezTo>
                  <a:cubicBezTo>
                    <a:pt x="155" y="838"/>
                    <a:pt x="206" y="831"/>
                    <a:pt x="251" y="831"/>
                  </a:cubicBezTo>
                  <a:cubicBezTo>
                    <a:pt x="281" y="512"/>
                    <a:pt x="445" y="208"/>
                    <a:pt x="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3702796" y="2343998"/>
              <a:ext cx="55891" cy="91843"/>
            </a:xfrm>
            <a:custGeom>
              <a:avLst/>
              <a:gdLst/>
              <a:ahLst/>
              <a:cxnLst/>
              <a:rect l="l" t="t" r="r" b="b"/>
              <a:pathLst>
                <a:path w="541" h="889" extrusionOk="0">
                  <a:moveTo>
                    <a:pt x="541" y="1"/>
                  </a:moveTo>
                  <a:cubicBezTo>
                    <a:pt x="251" y="193"/>
                    <a:pt x="59" y="520"/>
                    <a:pt x="14" y="860"/>
                  </a:cubicBezTo>
                  <a:lnTo>
                    <a:pt x="0" y="867"/>
                  </a:lnTo>
                  <a:cubicBezTo>
                    <a:pt x="16" y="884"/>
                    <a:pt x="37" y="889"/>
                    <a:pt x="59" y="889"/>
                  </a:cubicBezTo>
                  <a:cubicBezTo>
                    <a:pt x="76" y="889"/>
                    <a:pt x="94" y="886"/>
                    <a:pt x="110" y="883"/>
                  </a:cubicBezTo>
                  <a:cubicBezTo>
                    <a:pt x="155" y="876"/>
                    <a:pt x="199" y="867"/>
                    <a:pt x="244" y="860"/>
                  </a:cubicBezTo>
                  <a:cubicBezTo>
                    <a:pt x="230" y="548"/>
                    <a:pt x="333" y="230"/>
                    <a:pt x="54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3709511" y="2349370"/>
              <a:ext cx="71387" cy="86574"/>
            </a:xfrm>
            <a:custGeom>
              <a:avLst/>
              <a:gdLst/>
              <a:ahLst/>
              <a:cxnLst/>
              <a:rect l="l" t="t" r="r" b="b"/>
              <a:pathLst>
                <a:path w="691" h="838" extrusionOk="0">
                  <a:moveTo>
                    <a:pt x="691" y="0"/>
                  </a:moveTo>
                  <a:lnTo>
                    <a:pt x="691" y="0"/>
                  </a:lnTo>
                  <a:cubicBezTo>
                    <a:pt x="364" y="164"/>
                    <a:pt x="113" y="459"/>
                    <a:pt x="15" y="800"/>
                  </a:cubicBezTo>
                  <a:lnTo>
                    <a:pt x="1" y="808"/>
                  </a:lnTo>
                  <a:cubicBezTo>
                    <a:pt x="31" y="838"/>
                    <a:pt x="76" y="838"/>
                    <a:pt x="113" y="838"/>
                  </a:cubicBezTo>
                  <a:cubicBezTo>
                    <a:pt x="165" y="838"/>
                    <a:pt x="209" y="831"/>
                    <a:pt x="253" y="831"/>
                  </a:cubicBezTo>
                  <a:cubicBezTo>
                    <a:pt x="282" y="512"/>
                    <a:pt x="446" y="208"/>
                    <a:pt x="69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3660543" y="2354639"/>
              <a:ext cx="49072" cy="80995"/>
            </a:xfrm>
            <a:custGeom>
              <a:avLst/>
              <a:gdLst/>
              <a:ahLst/>
              <a:cxnLst/>
              <a:rect l="l" t="t" r="r" b="b"/>
              <a:pathLst>
                <a:path w="475" h="784" extrusionOk="0">
                  <a:moveTo>
                    <a:pt x="0" y="1"/>
                  </a:moveTo>
                  <a:lnTo>
                    <a:pt x="0" y="1"/>
                  </a:lnTo>
                  <a:cubicBezTo>
                    <a:pt x="171" y="202"/>
                    <a:pt x="283" y="483"/>
                    <a:pt x="297" y="764"/>
                  </a:cubicBezTo>
                  <a:cubicBezTo>
                    <a:pt x="334" y="773"/>
                    <a:pt x="365" y="780"/>
                    <a:pt x="393" y="780"/>
                  </a:cubicBezTo>
                  <a:cubicBezTo>
                    <a:pt x="404" y="782"/>
                    <a:pt x="416" y="784"/>
                    <a:pt x="427" y="784"/>
                  </a:cubicBezTo>
                  <a:cubicBezTo>
                    <a:pt x="447" y="784"/>
                    <a:pt x="466" y="779"/>
                    <a:pt x="475" y="764"/>
                  </a:cubicBezTo>
                  <a:lnTo>
                    <a:pt x="468" y="757"/>
                  </a:lnTo>
                  <a:cubicBezTo>
                    <a:pt x="400" y="445"/>
                    <a:pt x="231" y="16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3695771" y="2327159"/>
              <a:ext cx="35332" cy="108476"/>
            </a:xfrm>
            <a:custGeom>
              <a:avLst/>
              <a:gdLst/>
              <a:ahLst/>
              <a:cxnLst/>
              <a:rect l="l" t="t" r="r" b="b"/>
              <a:pathLst>
                <a:path w="342" h="105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120" y="260"/>
                    <a:pt x="1" y="646"/>
                    <a:pt x="31" y="1030"/>
                  </a:cubicBezTo>
                  <a:lnTo>
                    <a:pt x="24" y="1039"/>
                  </a:lnTo>
                  <a:cubicBezTo>
                    <a:pt x="35" y="1047"/>
                    <a:pt x="47" y="1050"/>
                    <a:pt x="60" y="1050"/>
                  </a:cubicBezTo>
                  <a:cubicBezTo>
                    <a:pt x="80" y="1050"/>
                    <a:pt x="101" y="1043"/>
                    <a:pt x="120" y="1039"/>
                  </a:cubicBezTo>
                  <a:cubicBezTo>
                    <a:pt x="164" y="1023"/>
                    <a:pt x="201" y="1001"/>
                    <a:pt x="237" y="985"/>
                  </a:cubicBezTo>
                  <a:cubicBezTo>
                    <a:pt x="164" y="653"/>
                    <a:pt x="201" y="290"/>
                    <a:pt x="34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3637505" y="2376127"/>
              <a:ext cx="36158" cy="59816"/>
            </a:xfrm>
            <a:custGeom>
              <a:avLst/>
              <a:gdLst/>
              <a:ahLst/>
              <a:cxnLst/>
              <a:rect l="l" t="t" r="r" b="b"/>
              <a:pathLst>
                <a:path w="350" h="579" extrusionOk="0">
                  <a:moveTo>
                    <a:pt x="1" y="1"/>
                  </a:moveTo>
                  <a:cubicBezTo>
                    <a:pt x="127" y="148"/>
                    <a:pt x="209" y="357"/>
                    <a:pt x="216" y="565"/>
                  </a:cubicBezTo>
                  <a:cubicBezTo>
                    <a:pt x="246" y="572"/>
                    <a:pt x="268" y="572"/>
                    <a:pt x="291" y="579"/>
                  </a:cubicBezTo>
                  <a:cubicBezTo>
                    <a:pt x="312" y="579"/>
                    <a:pt x="335" y="579"/>
                    <a:pt x="349" y="565"/>
                  </a:cubicBezTo>
                  <a:lnTo>
                    <a:pt x="342" y="556"/>
                  </a:lnTo>
                  <a:cubicBezTo>
                    <a:pt x="298" y="326"/>
                    <a:pt x="164" y="120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3732549" y="2387595"/>
              <a:ext cx="37502" cy="48349"/>
            </a:xfrm>
            <a:custGeom>
              <a:avLst/>
              <a:gdLst/>
              <a:ahLst/>
              <a:cxnLst/>
              <a:rect l="l" t="t" r="r" b="b"/>
              <a:pathLst>
                <a:path w="363" h="468" extrusionOk="0">
                  <a:moveTo>
                    <a:pt x="363" y="0"/>
                  </a:moveTo>
                  <a:cubicBezTo>
                    <a:pt x="201" y="89"/>
                    <a:pt x="68" y="260"/>
                    <a:pt x="7" y="454"/>
                  </a:cubicBezTo>
                  <a:lnTo>
                    <a:pt x="0" y="454"/>
                  </a:lnTo>
                  <a:cubicBezTo>
                    <a:pt x="7" y="468"/>
                    <a:pt x="30" y="468"/>
                    <a:pt x="52" y="468"/>
                  </a:cubicBezTo>
                  <a:cubicBezTo>
                    <a:pt x="75" y="461"/>
                    <a:pt x="89" y="461"/>
                    <a:pt x="112" y="461"/>
                  </a:cubicBezTo>
                  <a:cubicBezTo>
                    <a:pt x="141" y="290"/>
                    <a:pt x="237" y="119"/>
                    <a:pt x="3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3650625" y="2337076"/>
              <a:ext cx="30786" cy="98558"/>
            </a:xfrm>
            <a:custGeom>
              <a:avLst/>
              <a:gdLst/>
              <a:ahLst/>
              <a:cxnLst/>
              <a:rect l="l" t="t" r="r" b="b"/>
              <a:pathLst>
                <a:path w="298" h="954" extrusionOk="0">
                  <a:moveTo>
                    <a:pt x="0" y="0"/>
                  </a:moveTo>
                  <a:lnTo>
                    <a:pt x="0" y="0"/>
                  </a:lnTo>
                  <a:cubicBezTo>
                    <a:pt x="126" y="267"/>
                    <a:pt x="164" y="594"/>
                    <a:pt x="96" y="898"/>
                  </a:cubicBezTo>
                  <a:cubicBezTo>
                    <a:pt x="126" y="912"/>
                    <a:pt x="164" y="927"/>
                    <a:pt x="201" y="943"/>
                  </a:cubicBezTo>
                  <a:cubicBezTo>
                    <a:pt x="214" y="947"/>
                    <a:pt x="233" y="954"/>
                    <a:pt x="252" y="954"/>
                  </a:cubicBezTo>
                  <a:cubicBezTo>
                    <a:pt x="265" y="954"/>
                    <a:pt x="278" y="951"/>
                    <a:pt x="290" y="943"/>
                  </a:cubicBezTo>
                  <a:lnTo>
                    <a:pt x="274" y="934"/>
                  </a:lnTo>
                  <a:cubicBezTo>
                    <a:pt x="297" y="587"/>
                    <a:pt x="201" y="238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3657547" y="2340176"/>
              <a:ext cx="30580" cy="95768"/>
            </a:xfrm>
            <a:custGeom>
              <a:avLst/>
              <a:gdLst/>
              <a:ahLst/>
              <a:cxnLst/>
              <a:rect l="l" t="t" r="r" b="b"/>
              <a:pathLst>
                <a:path w="296" h="92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104" y="230"/>
                    <a:pt x="1" y="571"/>
                    <a:pt x="29" y="904"/>
                  </a:cubicBezTo>
                  <a:lnTo>
                    <a:pt x="15" y="913"/>
                  </a:lnTo>
                  <a:cubicBezTo>
                    <a:pt x="29" y="922"/>
                    <a:pt x="44" y="926"/>
                    <a:pt x="58" y="926"/>
                  </a:cubicBezTo>
                  <a:cubicBezTo>
                    <a:pt x="76" y="926"/>
                    <a:pt x="92" y="920"/>
                    <a:pt x="104" y="913"/>
                  </a:cubicBezTo>
                  <a:cubicBezTo>
                    <a:pt x="141" y="897"/>
                    <a:pt x="171" y="882"/>
                    <a:pt x="207" y="868"/>
                  </a:cubicBezTo>
                  <a:cubicBezTo>
                    <a:pt x="141" y="571"/>
                    <a:pt x="178" y="253"/>
                    <a:pt x="29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3738541" y="2357015"/>
              <a:ext cx="48452" cy="80478"/>
            </a:xfrm>
            <a:custGeom>
              <a:avLst/>
              <a:gdLst/>
              <a:ahLst/>
              <a:cxnLst/>
              <a:rect l="l" t="t" r="r" b="b"/>
              <a:pathLst>
                <a:path w="469" h="779" extrusionOk="0">
                  <a:moveTo>
                    <a:pt x="1" y="1"/>
                  </a:moveTo>
                  <a:cubicBezTo>
                    <a:pt x="179" y="207"/>
                    <a:pt x="268" y="483"/>
                    <a:pt x="253" y="750"/>
                  </a:cubicBezTo>
                  <a:cubicBezTo>
                    <a:pt x="291" y="757"/>
                    <a:pt x="335" y="764"/>
                    <a:pt x="373" y="771"/>
                  </a:cubicBezTo>
                  <a:cubicBezTo>
                    <a:pt x="387" y="775"/>
                    <a:pt x="403" y="778"/>
                    <a:pt x="420" y="778"/>
                  </a:cubicBezTo>
                  <a:cubicBezTo>
                    <a:pt x="437" y="778"/>
                    <a:pt x="453" y="775"/>
                    <a:pt x="469" y="764"/>
                  </a:cubicBezTo>
                  <a:lnTo>
                    <a:pt x="454" y="757"/>
                  </a:lnTo>
                  <a:cubicBezTo>
                    <a:pt x="417" y="460"/>
                    <a:pt x="246" y="172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3744843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lnTo>
                    <a:pt x="555" y="1"/>
                  </a:lnTo>
                  <a:cubicBezTo>
                    <a:pt x="296" y="134"/>
                    <a:pt x="89" y="371"/>
                    <a:pt x="15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7" y="682"/>
                    <a:pt x="162" y="682"/>
                    <a:pt x="200" y="675"/>
                  </a:cubicBezTo>
                  <a:cubicBezTo>
                    <a:pt x="230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3769947" y="2362387"/>
              <a:ext cx="45353" cy="75106"/>
            </a:xfrm>
            <a:custGeom>
              <a:avLst/>
              <a:gdLst/>
              <a:ahLst/>
              <a:cxnLst/>
              <a:rect l="l" t="t" r="r" b="b"/>
              <a:pathLst>
                <a:path w="439" h="727" extrusionOk="0">
                  <a:moveTo>
                    <a:pt x="438" y="0"/>
                  </a:moveTo>
                  <a:cubicBezTo>
                    <a:pt x="209" y="164"/>
                    <a:pt x="45" y="422"/>
                    <a:pt x="17" y="705"/>
                  </a:cubicBezTo>
                  <a:lnTo>
                    <a:pt x="1" y="712"/>
                  </a:lnTo>
                  <a:cubicBezTo>
                    <a:pt x="13" y="723"/>
                    <a:pt x="28" y="726"/>
                    <a:pt x="43" y="726"/>
                  </a:cubicBezTo>
                  <a:cubicBezTo>
                    <a:pt x="59" y="726"/>
                    <a:pt x="76" y="723"/>
                    <a:pt x="90" y="719"/>
                  </a:cubicBezTo>
                  <a:cubicBezTo>
                    <a:pt x="127" y="712"/>
                    <a:pt x="165" y="705"/>
                    <a:pt x="202" y="698"/>
                  </a:cubicBezTo>
                  <a:cubicBezTo>
                    <a:pt x="186" y="452"/>
                    <a:pt x="275" y="193"/>
                    <a:pt x="43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3776249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cubicBezTo>
                    <a:pt x="289" y="134"/>
                    <a:pt x="89" y="371"/>
                    <a:pt x="8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5" y="682"/>
                    <a:pt x="162" y="682"/>
                    <a:pt x="200" y="675"/>
                  </a:cubicBezTo>
                  <a:cubicBezTo>
                    <a:pt x="223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3735649" y="2371582"/>
              <a:ext cx="39774" cy="65912"/>
            </a:xfrm>
            <a:custGeom>
              <a:avLst/>
              <a:gdLst/>
              <a:ahLst/>
              <a:cxnLst/>
              <a:rect l="l" t="t" r="r" b="b"/>
              <a:pathLst>
                <a:path w="385" h="638" extrusionOk="0">
                  <a:moveTo>
                    <a:pt x="0" y="0"/>
                  </a:moveTo>
                  <a:cubicBezTo>
                    <a:pt x="141" y="164"/>
                    <a:pt x="230" y="393"/>
                    <a:pt x="244" y="623"/>
                  </a:cubicBezTo>
                  <a:cubicBezTo>
                    <a:pt x="274" y="630"/>
                    <a:pt x="296" y="630"/>
                    <a:pt x="326" y="637"/>
                  </a:cubicBezTo>
                  <a:cubicBezTo>
                    <a:pt x="349" y="637"/>
                    <a:pt x="370" y="637"/>
                    <a:pt x="385" y="623"/>
                  </a:cubicBezTo>
                  <a:lnTo>
                    <a:pt x="377" y="616"/>
                  </a:lnTo>
                  <a:cubicBezTo>
                    <a:pt x="326" y="363"/>
                    <a:pt x="185" y="13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3764679" y="2348647"/>
              <a:ext cx="28410" cy="88847"/>
            </a:xfrm>
            <a:custGeom>
              <a:avLst/>
              <a:gdLst/>
              <a:ahLst/>
              <a:cxnLst/>
              <a:rect l="l" t="t" r="r" b="b"/>
              <a:pathLst>
                <a:path w="275" h="860" extrusionOk="0">
                  <a:moveTo>
                    <a:pt x="274" y="0"/>
                  </a:moveTo>
                  <a:lnTo>
                    <a:pt x="274" y="0"/>
                  </a:lnTo>
                  <a:cubicBezTo>
                    <a:pt x="96" y="215"/>
                    <a:pt x="0" y="527"/>
                    <a:pt x="24" y="838"/>
                  </a:cubicBezTo>
                  <a:lnTo>
                    <a:pt x="15" y="852"/>
                  </a:lnTo>
                  <a:cubicBezTo>
                    <a:pt x="23" y="857"/>
                    <a:pt x="34" y="860"/>
                    <a:pt x="46" y="860"/>
                  </a:cubicBezTo>
                  <a:cubicBezTo>
                    <a:pt x="64" y="860"/>
                    <a:pt x="83" y="854"/>
                    <a:pt x="96" y="845"/>
                  </a:cubicBezTo>
                  <a:cubicBezTo>
                    <a:pt x="127" y="831"/>
                    <a:pt x="157" y="822"/>
                    <a:pt x="192" y="807"/>
                  </a:cubicBezTo>
                  <a:cubicBezTo>
                    <a:pt x="127" y="534"/>
                    <a:pt x="164" y="237"/>
                    <a:pt x="2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3717260" y="2388524"/>
              <a:ext cx="29133" cy="48969"/>
            </a:xfrm>
            <a:custGeom>
              <a:avLst/>
              <a:gdLst/>
              <a:ahLst/>
              <a:cxnLst/>
              <a:rect l="l" t="t" r="r" b="b"/>
              <a:pathLst>
                <a:path w="282" h="474" extrusionOk="0">
                  <a:moveTo>
                    <a:pt x="1" y="0"/>
                  </a:moveTo>
                  <a:lnTo>
                    <a:pt x="1" y="0"/>
                  </a:lnTo>
                  <a:cubicBezTo>
                    <a:pt x="104" y="125"/>
                    <a:pt x="162" y="295"/>
                    <a:pt x="178" y="459"/>
                  </a:cubicBezTo>
                  <a:cubicBezTo>
                    <a:pt x="193" y="466"/>
                    <a:pt x="216" y="466"/>
                    <a:pt x="237" y="473"/>
                  </a:cubicBezTo>
                  <a:cubicBezTo>
                    <a:pt x="251" y="473"/>
                    <a:pt x="274" y="473"/>
                    <a:pt x="282" y="459"/>
                  </a:cubicBezTo>
                  <a:lnTo>
                    <a:pt x="274" y="459"/>
                  </a:lnTo>
                  <a:cubicBezTo>
                    <a:pt x="237" y="274"/>
                    <a:pt x="134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3794638" y="2398442"/>
              <a:ext cx="29857" cy="39051"/>
            </a:xfrm>
            <a:custGeom>
              <a:avLst/>
              <a:gdLst/>
              <a:ahLst/>
              <a:cxnLst/>
              <a:rect l="l" t="t" r="r" b="b"/>
              <a:pathLst>
                <a:path w="289" h="378" extrusionOk="0">
                  <a:moveTo>
                    <a:pt x="288" y="0"/>
                  </a:moveTo>
                  <a:cubicBezTo>
                    <a:pt x="162" y="73"/>
                    <a:pt x="52" y="206"/>
                    <a:pt x="0" y="363"/>
                  </a:cubicBezTo>
                  <a:cubicBezTo>
                    <a:pt x="7" y="377"/>
                    <a:pt x="22" y="377"/>
                    <a:pt x="36" y="377"/>
                  </a:cubicBezTo>
                  <a:cubicBezTo>
                    <a:pt x="59" y="377"/>
                    <a:pt x="73" y="370"/>
                    <a:pt x="89" y="370"/>
                  </a:cubicBezTo>
                  <a:cubicBezTo>
                    <a:pt x="118" y="229"/>
                    <a:pt x="192" y="96"/>
                    <a:pt x="2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3727900" y="2357015"/>
              <a:ext cx="25518" cy="80478"/>
            </a:xfrm>
            <a:custGeom>
              <a:avLst/>
              <a:gdLst/>
              <a:ahLst/>
              <a:cxnLst/>
              <a:rect l="l" t="t" r="r" b="b"/>
              <a:pathLst>
                <a:path w="247" h="779" extrusionOk="0">
                  <a:moveTo>
                    <a:pt x="1" y="1"/>
                  </a:moveTo>
                  <a:lnTo>
                    <a:pt x="1" y="1"/>
                  </a:lnTo>
                  <a:cubicBezTo>
                    <a:pt x="104" y="216"/>
                    <a:pt x="127" y="483"/>
                    <a:pt x="75" y="734"/>
                  </a:cubicBezTo>
                  <a:cubicBezTo>
                    <a:pt x="104" y="741"/>
                    <a:pt x="134" y="757"/>
                    <a:pt x="157" y="764"/>
                  </a:cubicBezTo>
                  <a:cubicBezTo>
                    <a:pt x="170" y="773"/>
                    <a:pt x="187" y="779"/>
                    <a:pt x="203" y="779"/>
                  </a:cubicBezTo>
                  <a:cubicBezTo>
                    <a:pt x="213" y="779"/>
                    <a:pt x="222" y="776"/>
                    <a:pt x="230" y="771"/>
                  </a:cubicBezTo>
                  <a:lnTo>
                    <a:pt x="223" y="764"/>
                  </a:lnTo>
                  <a:cubicBezTo>
                    <a:pt x="246" y="483"/>
                    <a:pt x="157" y="19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3733272" y="2359288"/>
              <a:ext cx="25414" cy="78206"/>
            </a:xfrm>
            <a:custGeom>
              <a:avLst/>
              <a:gdLst/>
              <a:ahLst/>
              <a:cxnLst/>
              <a:rect l="l" t="t" r="r" b="b"/>
              <a:pathLst>
                <a:path w="246" h="757" extrusionOk="0">
                  <a:moveTo>
                    <a:pt x="246" y="0"/>
                  </a:moveTo>
                  <a:lnTo>
                    <a:pt x="246" y="0"/>
                  </a:lnTo>
                  <a:cubicBezTo>
                    <a:pt x="82" y="194"/>
                    <a:pt x="0" y="468"/>
                    <a:pt x="23" y="742"/>
                  </a:cubicBezTo>
                  <a:lnTo>
                    <a:pt x="16" y="749"/>
                  </a:lnTo>
                  <a:cubicBezTo>
                    <a:pt x="24" y="754"/>
                    <a:pt x="34" y="757"/>
                    <a:pt x="44" y="757"/>
                  </a:cubicBezTo>
                  <a:cubicBezTo>
                    <a:pt x="59" y="757"/>
                    <a:pt x="76" y="751"/>
                    <a:pt x="89" y="742"/>
                  </a:cubicBezTo>
                  <a:cubicBezTo>
                    <a:pt x="112" y="735"/>
                    <a:pt x="141" y="719"/>
                    <a:pt x="171" y="712"/>
                  </a:cubicBezTo>
                  <a:cubicBezTo>
                    <a:pt x="119" y="468"/>
                    <a:pt x="141" y="208"/>
                    <a:pt x="24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3655894" y="2425406"/>
              <a:ext cx="149490" cy="12087"/>
            </a:xfrm>
            <a:custGeom>
              <a:avLst/>
              <a:gdLst/>
              <a:ahLst/>
              <a:cxnLst/>
              <a:rect l="l" t="t" r="r" b="b"/>
              <a:pathLst>
                <a:path w="1447" h="117" extrusionOk="0">
                  <a:moveTo>
                    <a:pt x="690" y="1"/>
                  </a:moveTo>
                  <a:cubicBezTo>
                    <a:pt x="261" y="1"/>
                    <a:pt x="1" y="116"/>
                    <a:pt x="1" y="116"/>
                  </a:cubicBezTo>
                  <a:lnTo>
                    <a:pt x="1446" y="116"/>
                  </a:lnTo>
                  <a:cubicBezTo>
                    <a:pt x="1160" y="30"/>
                    <a:pt x="904" y="1"/>
                    <a:pt x="69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3976669" y="2225296"/>
              <a:ext cx="37605" cy="62709"/>
            </a:xfrm>
            <a:custGeom>
              <a:avLst/>
              <a:gdLst/>
              <a:ahLst/>
              <a:cxnLst/>
              <a:rect l="l" t="t" r="r" b="b"/>
              <a:pathLst>
                <a:path w="364" h="60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71" y="134"/>
                    <a:pt x="38" y="357"/>
                    <a:pt x="8" y="586"/>
                  </a:cubicBezTo>
                  <a:lnTo>
                    <a:pt x="1" y="593"/>
                  </a:lnTo>
                  <a:cubicBezTo>
                    <a:pt x="10" y="603"/>
                    <a:pt x="24" y="606"/>
                    <a:pt x="41" y="606"/>
                  </a:cubicBezTo>
                  <a:cubicBezTo>
                    <a:pt x="51" y="606"/>
                    <a:pt x="63" y="605"/>
                    <a:pt x="75" y="602"/>
                  </a:cubicBezTo>
                  <a:cubicBezTo>
                    <a:pt x="106" y="593"/>
                    <a:pt x="134" y="593"/>
                    <a:pt x="164" y="586"/>
                  </a:cubicBezTo>
                  <a:cubicBezTo>
                    <a:pt x="150" y="371"/>
                    <a:pt x="223" y="157"/>
                    <a:pt x="36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3964582" y="2233044"/>
              <a:ext cx="45043" cy="55271"/>
            </a:xfrm>
            <a:custGeom>
              <a:avLst/>
              <a:gdLst/>
              <a:ahLst/>
              <a:cxnLst/>
              <a:rect l="l" t="t" r="r" b="b"/>
              <a:pathLst>
                <a:path w="436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34"/>
                    <a:pt x="258" y="326"/>
                    <a:pt x="274" y="527"/>
                  </a:cubicBezTo>
                  <a:cubicBezTo>
                    <a:pt x="303" y="527"/>
                    <a:pt x="333" y="534"/>
                    <a:pt x="363" y="534"/>
                  </a:cubicBezTo>
                  <a:cubicBezTo>
                    <a:pt x="384" y="534"/>
                    <a:pt x="415" y="534"/>
                    <a:pt x="436" y="511"/>
                  </a:cubicBezTo>
                  <a:lnTo>
                    <a:pt x="422" y="511"/>
                  </a:lnTo>
                  <a:cubicBezTo>
                    <a:pt x="363" y="289"/>
                    <a:pt x="207" y="10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3953735" y="2229222"/>
              <a:ext cx="36055" cy="58783"/>
            </a:xfrm>
            <a:custGeom>
              <a:avLst/>
              <a:gdLst/>
              <a:ahLst/>
              <a:cxnLst/>
              <a:rect l="l" t="t" r="r" b="b"/>
              <a:pathLst>
                <a:path w="34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55"/>
                    <a:pt x="201" y="356"/>
                    <a:pt x="194" y="548"/>
                  </a:cubicBezTo>
                  <a:cubicBezTo>
                    <a:pt x="216" y="555"/>
                    <a:pt x="246" y="555"/>
                    <a:pt x="274" y="564"/>
                  </a:cubicBezTo>
                  <a:cubicBezTo>
                    <a:pt x="283" y="567"/>
                    <a:pt x="294" y="568"/>
                    <a:pt x="304" y="568"/>
                  </a:cubicBezTo>
                  <a:cubicBezTo>
                    <a:pt x="320" y="568"/>
                    <a:pt x="336" y="565"/>
                    <a:pt x="349" y="555"/>
                  </a:cubicBezTo>
                  <a:lnTo>
                    <a:pt x="335" y="555"/>
                  </a:lnTo>
                  <a:cubicBezTo>
                    <a:pt x="312" y="333"/>
                    <a:pt x="185" y="126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3939891" y="2233044"/>
              <a:ext cx="45353" cy="55271"/>
            </a:xfrm>
            <a:custGeom>
              <a:avLst/>
              <a:gdLst/>
              <a:ahLst/>
              <a:cxnLst/>
              <a:rect l="l" t="t" r="r" b="b"/>
              <a:pathLst>
                <a:path w="439" h="535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134"/>
                    <a:pt x="261" y="326"/>
                    <a:pt x="275" y="527"/>
                  </a:cubicBezTo>
                  <a:cubicBezTo>
                    <a:pt x="305" y="527"/>
                    <a:pt x="335" y="534"/>
                    <a:pt x="364" y="534"/>
                  </a:cubicBezTo>
                  <a:cubicBezTo>
                    <a:pt x="394" y="534"/>
                    <a:pt x="417" y="534"/>
                    <a:pt x="438" y="511"/>
                  </a:cubicBezTo>
                  <a:lnTo>
                    <a:pt x="424" y="511"/>
                  </a:lnTo>
                  <a:cubicBezTo>
                    <a:pt x="364" y="289"/>
                    <a:pt x="209" y="104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3985141" y="2235937"/>
              <a:ext cx="31510" cy="52378"/>
            </a:xfrm>
            <a:custGeom>
              <a:avLst/>
              <a:gdLst/>
              <a:ahLst/>
              <a:cxnLst/>
              <a:rect l="l" t="t" r="r" b="b"/>
              <a:pathLst>
                <a:path w="305" h="507" extrusionOk="0">
                  <a:moveTo>
                    <a:pt x="305" y="1"/>
                  </a:moveTo>
                  <a:cubicBezTo>
                    <a:pt x="157" y="106"/>
                    <a:pt x="45" y="291"/>
                    <a:pt x="8" y="490"/>
                  </a:cubicBezTo>
                  <a:lnTo>
                    <a:pt x="0" y="490"/>
                  </a:lnTo>
                  <a:cubicBezTo>
                    <a:pt x="8" y="506"/>
                    <a:pt x="31" y="506"/>
                    <a:pt x="52" y="506"/>
                  </a:cubicBezTo>
                  <a:cubicBezTo>
                    <a:pt x="68" y="499"/>
                    <a:pt x="89" y="499"/>
                    <a:pt x="113" y="490"/>
                  </a:cubicBezTo>
                  <a:cubicBezTo>
                    <a:pt x="127" y="312"/>
                    <a:pt x="193" y="134"/>
                    <a:pt x="30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3971401" y="2218581"/>
              <a:ext cx="22315" cy="69734"/>
            </a:xfrm>
            <a:custGeom>
              <a:avLst/>
              <a:gdLst/>
              <a:ahLst/>
              <a:cxnLst/>
              <a:rect l="l" t="t" r="r" b="b"/>
              <a:pathLst>
                <a:path w="216" h="675" extrusionOk="0">
                  <a:moveTo>
                    <a:pt x="0" y="0"/>
                  </a:moveTo>
                  <a:cubicBezTo>
                    <a:pt x="89" y="185"/>
                    <a:pt x="119" y="414"/>
                    <a:pt x="68" y="630"/>
                  </a:cubicBezTo>
                  <a:cubicBezTo>
                    <a:pt x="89" y="644"/>
                    <a:pt x="119" y="651"/>
                    <a:pt x="141" y="658"/>
                  </a:cubicBezTo>
                  <a:cubicBezTo>
                    <a:pt x="155" y="668"/>
                    <a:pt x="169" y="675"/>
                    <a:pt x="183" y="675"/>
                  </a:cubicBezTo>
                  <a:cubicBezTo>
                    <a:pt x="191" y="675"/>
                    <a:pt x="200" y="672"/>
                    <a:pt x="208" y="667"/>
                  </a:cubicBezTo>
                  <a:lnTo>
                    <a:pt x="201" y="658"/>
                  </a:lnTo>
                  <a:cubicBezTo>
                    <a:pt x="215" y="414"/>
                    <a:pt x="141" y="16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4008075" y="2249780"/>
              <a:ext cx="23141" cy="38535"/>
            </a:xfrm>
            <a:custGeom>
              <a:avLst/>
              <a:gdLst/>
              <a:ahLst/>
              <a:cxnLst/>
              <a:rect l="l" t="t" r="r" b="b"/>
              <a:pathLst>
                <a:path w="224" h="373" extrusionOk="0">
                  <a:moveTo>
                    <a:pt x="223" y="0"/>
                  </a:moveTo>
                  <a:cubicBezTo>
                    <a:pt x="113" y="82"/>
                    <a:pt x="31" y="208"/>
                    <a:pt x="1" y="356"/>
                  </a:cubicBezTo>
                  <a:cubicBezTo>
                    <a:pt x="8" y="372"/>
                    <a:pt x="24" y="372"/>
                    <a:pt x="38" y="372"/>
                  </a:cubicBezTo>
                  <a:cubicBezTo>
                    <a:pt x="52" y="365"/>
                    <a:pt x="68" y="365"/>
                    <a:pt x="83" y="365"/>
                  </a:cubicBezTo>
                  <a:cubicBezTo>
                    <a:pt x="90" y="232"/>
                    <a:pt x="141" y="98"/>
                    <a:pt x="2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3946916" y="2257528"/>
              <a:ext cx="23761" cy="30786"/>
            </a:xfrm>
            <a:custGeom>
              <a:avLst/>
              <a:gdLst/>
              <a:ahLst/>
              <a:cxnLst/>
              <a:rect l="l" t="t" r="r" b="b"/>
              <a:pathLst>
                <a:path w="230" h="298" extrusionOk="0">
                  <a:moveTo>
                    <a:pt x="1" y="0"/>
                  </a:moveTo>
                  <a:cubicBezTo>
                    <a:pt x="82" y="75"/>
                    <a:pt x="134" y="178"/>
                    <a:pt x="155" y="290"/>
                  </a:cubicBezTo>
                  <a:cubicBezTo>
                    <a:pt x="171" y="290"/>
                    <a:pt x="186" y="290"/>
                    <a:pt x="200" y="297"/>
                  </a:cubicBezTo>
                  <a:cubicBezTo>
                    <a:pt x="207" y="297"/>
                    <a:pt x="223" y="297"/>
                    <a:pt x="230" y="290"/>
                  </a:cubicBezTo>
                  <a:lnTo>
                    <a:pt x="223" y="281"/>
                  </a:lnTo>
                  <a:cubicBezTo>
                    <a:pt x="186" y="164"/>
                    <a:pt x="104" y="5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4002807" y="2225296"/>
              <a:ext cx="19939" cy="63122"/>
            </a:xfrm>
            <a:custGeom>
              <a:avLst/>
              <a:gdLst/>
              <a:ahLst/>
              <a:cxnLst/>
              <a:rect l="l" t="t" r="r" b="b"/>
              <a:pathLst>
                <a:path w="193" h="611" extrusionOk="0">
                  <a:moveTo>
                    <a:pt x="192" y="1"/>
                  </a:moveTo>
                  <a:lnTo>
                    <a:pt x="192" y="1"/>
                  </a:lnTo>
                  <a:cubicBezTo>
                    <a:pt x="66" y="148"/>
                    <a:pt x="0" y="371"/>
                    <a:pt x="14" y="593"/>
                  </a:cubicBezTo>
                  <a:lnTo>
                    <a:pt x="7" y="602"/>
                  </a:lnTo>
                  <a:cubicBezTo>
                    <a:pt x="17" y="608"/>
                    <a:pt x="27" y="610"/>
                    <a:pt x="35" y="610"/>
                  </a:cubicBezTo>
                  <a:cubicBezTo>
                    <a:pt x="47" y="610"/>
                    <a:pt x="58" y="606"/>
                    <a:pt x="66" y="602"/>
                  </a:cubicBezTo>
                  <a:cubicBezTo>
                    <a:pt x="89" y="586"/>
                    <a:pt x="110" y="579"/>
                    <a:pt x="134" y="572"/>
                  </a:cubicBezTo>
                  <a:cubicBezTo>
                    <a:pt x="89" y="380"/>
                    <a:pt x="110" y="172"/>
                    <a:pt x="19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3998881" y="2226846"/>
              <a:ext cx="19216" cy="61573"/>
            </a:xfrm>
            <a:custGeom>
              <a:avLst/>
              <a:gdLst/>
              <a:ahLst/>
              <a:cxnLst/>
              <a:rect l="l" t="t" r="r" b="b"/>
              <a:pathLst>
                <a:path w="186" h="596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64"/>
                    <a:pt x="97" y="372"/>
                    <a:pt x="52" y="557"/>
                  </a:cubicBezTo>
                  <a:cubicBezTo>
                    <a:pt x="76" y="564"/>
                    <a:pt x="97" y="571"/>
                    <a:pt x="120" y="587"/>
                  </a:cubicBezTo>
                  <a:cubicBezTo>
                    <a:pt x="128" y="591"/>
                    <a:pt x="139" y="595"/>
                    <a:pt x="151" y="595"/>
                  </a:cubicBezTo>
                  <a:cubicBezTo>
                    <a:pt x="160" y="595"/>
                    <a:pt x="170" y="593"/>
                    <a:pt x="179" y="587"/>
                  </a:cubicBezTo>
                  <a:lnTo>
                    <a:pt x="172" y="578"/>
                  </a:lnTo>
                  <a:cubicBezTo>
                    <a:pt x="186" y="365"/>
                    <a:pt x="120" y="14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3936069" y="2237590"/>
              <a:ext cx="30786" cy="51552"/>
            </a:xfrm>
            <a:custGeom>
              <a:avLst/>
              <a:gdLst/>
              <a:ahLst/>
              <a:cxnLst/>
              <a:rect l="l" t="t" r="r" b="b"/>
              <a:pathLst>
                <a:path w="298" h="499" extrusionOk="0">
                  <a:moveTo>
                    <a:pt x="298" y="1"/>
                  </a:moveTo>
                  <a:cubicBezTo>
                    <a:pt x="134" y="111"/>
                    <a:pt x="31" y="289"/>
                    <a:pt x="10" y="483"/>
                  </a:cubicBezTo>
                  <a:lnTo>
                    <a:pt x="1" y="490"/>
                  </a:lnTo>
                  <a:cubicBezTo>
                    <a:pt x="9" y="497"/>
                    <a:pt x="18" y="499"/>
                    <a:pt x="28" y="499"/>
                  </a:cubicBezTo>
                  <a:cubicBezTo>
                    <a:pt x="38" y="499"/>
                    <a:pt x="50" y="497"/>
                    <a:pt x="61" y="497"/>
                  </a:cubicBezTo>
                  <a:cubicBezTo>
                    <a:pt x="82" y="490"/>
                    <a:pt x="113" y="483"/>
                    <a:pt x="134" y="483"/>
                  </a:cubicBezTo>
                  <a:cubicBezTo>
                    <a:pt x="127" y="312"/>
                    <a:pt x="187" y="134"/>
                    <a:pt x="29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3926151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3917680" y="2241515"/>
              <a:ext cx="29340" cy="47626"/>
            </a:xfrm>
            <a:custGeom>
              <a:avLst/>
              <a:gdLst/>
              <a:ahLst/>
              <a:cxnLst/>
              <a:rect l="l" t="t" r="r" b="b"/>
              <a:pathLst>
                <a:path w="284" h="461" extrusionOk="0">
                  <a:moveTo>
                    <a:pt x="1" y="0"/>
                  </a:moveTo>
                  <a:cubicBezTo>
                    <a:pt x="106" y="118"/>
                    <a:pt x="164" y="281"/>
                    <a:pt x="157" y="445"/>
                  </a:cubicBezTo>
                  <a:cubicBezTo>
                    <a:pt x="179" y="445"/>
                    <a:pt x="202" y="452"/>
                    <a:pt x="223" y="459"/>
                  </a:cubicBezTo>
                  <a:cubicBezTo>
                    <a:pt x="231" y="459"/>
                    <a:pt x="242" y="461"/>
                    <a:pt x="253" y="461"/>
                  </a:cubicBezTo>
                  <a:cubicBezTo>
                    <a:pt x="264" y="461"/>
                    <a:pt x="276" y="459"/>
                    <a:pt x="284" y="452"/>
                  </a:cubicBezTo>
                  <a:lnTo>
                    <a:pt x="276" y="445"/>
                  </a:lnTo>
                  <a:cubicBezTo>
                    <a:pt x="253" y="267"/>
                    <a:pt x="150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3906316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3943094" y="2246784"/>
              <a:ext cx="25208" cy="42254"/>
            </a:xfrm>
            <a:custGeom>
              <a:avLst/>
              <a:gdLst/>
              <a:ahLst/>
              <a:cxnLst/>
              <a:rect l="l" t="t" r="r" b="b"/>
              <a:pathLst>
                <a:path w="244" h="409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26" y="90"/>
                    <a:pt x="38" y="230"/>
                    <a:pt x="7" y="394"/>
                  </a:cubicBezTo>
                  <a:lnTo>
                    <a:pt x="0" y="401"/>
                  </a:lnTo>
                  <a:cubicBezTo>
                    <a:pt x="7" y="408"/>
                    <a:pt x="30" y="408"/>
                    <a:pt x="38" y="408"/>
                  </a:cubicBezTo>
                  <a:cubicBezTo>
                    <a:pt x="59" y="408"/>
                    <a:pt x="75" y="401"/>
                    <a:pt x="89" y="401"/>
                  </a:cubicBezTo>
                  <a:cubicBezTo>
                    <a:pt x="103" y="252"/>
                    <a:pt x="155" y="104"/>
                    <a:pt x="24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3932453" y="2233044"/>
              <a:ext cx="17563" cy="56097"/>
            </a:xfrm>
            <a:custGeom>
              <a:avLst/>
              <a:gdLst/>
              <a:ahLst/>
              <a:cxnLst/>
              <a:rect l="l" t="t" r="r" b="b"/>
              <a:pathLst>
                <a:path w="170" h="543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48"/>
                    <a:pt x="89" y="333"/>
                    <a:pt x="52" y="511"/>
                  </a:cubicBezTo>
                  <a:cubicBezTo>
                    <a:pt x="73" y="518"/>
                    <a:pt x="89" y="527"/>
                    <a:pt x="110" y="534"/>
                  </a:cubicBezTo>
                  <a:cubicBezTo>
                    <a:pt x="119" y="538"/>
                    <a:pt x="130" y="542"/>
                    <a:pt x="140" y="542"/>
                  </a:cubicBezTo>
                  <a:cubicBezTo>
                    <a:pt x="148" y="542"/>
                    <a:pt x="156" y="540"/>
                    <a:pt x="162" y="534"/>
                  </a:cubicBezTo>
                  <a:lnTo>
                    <a:pt x="155" y="534"/>
                  </a:lnTo>
                  <a:cubicBezTo>
                    <a:pt x="169" y="333"/>
                    <a:pt x="110" y="13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3961483" y="2258252"/>
              <a:ext cx="19112" cy="30786"/>
            </a:xfrm>
            <a:custGeom>
              <a:avLst/>
              <a:gdLst/>
              <a:ahLst/>
              <a:cxnLst/>
              <a:rect l="l" t="t" r="r" b="b"/>
              <a:pathLst>
                <a:path w="185" h="298" extrusionOk="0">
                  <a:moveTo>
                    <a:pt x="185" y="0"/>
                  </a:moveTo>
                  <a:lnTo>
                    <a:pt x="185" y="0"/>
                  </a:lnTo>
                  <a:cubicBezTo>
                    <a:pt x="96" y="61"/>
                    <a:pt x="30" y="171"/>
                    <a:pt x="7" y="290"/>
                  </a:cubicBezTo>
                  <a:lnTo>
                    <a:pt x="0" y="290"/>
                  </a:lnTo>
                  <a:cubicBezTo>
                    <a:pt x="7" y="297"/>
                    <a:pt x="21" y="297"/>
                    <a:pt x="30" y="297"/>
                  </a:cubicBezTo>
                  <a:cubicBezTo>
                    <a:pt x="45" y="297"/>
                    <a:pt x="59" y="290"/>
                    <a:pt x="66" y="290"/>
                  </a:cubicBezTo>
                  <a:cubicBezTo>
                    <a:pt x="75" y="185"/>
                    <a:pt x="119" y="75"/>
                    <a:pt x="18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3911688" y="2264450"/>
              <a:ext cx="19939" cy="24588"/>
            </a:xfrm>
            <a:custGeom>
              <a:avLst/>
              <a:gdLst/>
              <a:ahLst/>
              <a:cxnLst/>
              <a:rect l="l" t="t" r="r" b="b"/>
              <a:pathLst>
                <a:path w="193" h="238" extrusionOk="0">
                  <a:moveTo>
                    <a:pt x="0" y="1"/>
                  </a:moveTo>
                  <a:lnTo>
                    <a:pt x="0" y="1"/>
                  </a:lnTo>
                  <a:cubicBezTo>
                    <a:pt x="68" y="59"/>
                    <a:pt x="112" y="148"/>
                    <a:pt x="133" y="237"/>
                  </a:cubicBezTo>
                  <a:lnTo>
                    <a:pt x="164" y="237"/>
                  </a:lnTo>
                  <a:cubicBezTo>
                    <a:pt x="171" y="237"/>
                    <a:pt x="185" y="237"/>
                    <a:pt x="192" y="230"/>
                  </a:cubicBezTo>
                  <a:lnTo>
                    <a:pt x="185" y="230"/>
                  </a:lnTo>
                  <a:cubicBezTo>
                    <a:pt x="157" y="134"/>
                    <a:pt x="89" y="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3957557" y="2238416"/>
              <a:ext cx="16323" cy="50725"/>
            </a:xfrm>
            <a:custGeom>
              <a:avLst/>
              <a:gdLst/>
              <a:ahLst/>
              <a:cxnLst/>
              <a:rect l="l" t="t" r="r" b="b"/>
              <a:pathLst>
                <a:path w="158" h="491" extrusionOk="0">
                  <a:moveTo>
                    <a:pt x="157" y="0"/>
                  </a:moveTo>
                  <a:lnTo>
                    <a:pt x="157" y="0"/>
                  </a:lnTo>
                  <a:cubicBezTo>
                    <a:pt x="52" y="119"/>
                    <a:pt x="1" y="297"/>
                    <a:pt x="15" y="482"/>
                  </a:cubicBezTo>
                  <a:lnTo>
                    <a:pt x="8" y="482"/>
                  </a:lnTo>
                  <a:cubicBezTo>
                    <a:pt x="15" y="488"/>
                    <a:pt x="21" y="490"/>
                    <a:pt x="27" y="490"/>
                  </a:cubicBezTo>
                  <a:cubicBezTo>
                    <a:pt x="36" y="490"/>
                    <a:pt x="44" y="486"/>
                    <a:pt x="52" y="482"/>
                  </a:cubicBezTo>
                  <a:cubicBezTo>
                    <a:pt x="68" y="475"/>
                    <a:pt x="90" y="466"/>
                    <a:pt x="104" y="459"/>
                  </a:cubicBezTo>
                  <a:cubicBezTo>
                    <a:pt x="75" y="304"/>
                    <a:pt x="90" y="133"/>
                    <a:pt x="15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3953735" y="2239862"/>
              <a:ext cx="16220" cy="49279"/>
            </a:xfrm>
            <a:custGeom>
              <a:avLst/>
              <a:gdLst/>
              <a:ahLst/>
              <a:cxnLst/>
              <a:rect l="l" t="t" r="r" b="b"/>
              <a:pathLst>
                <a:path w="157" h="477" extrusionOk="0">
                  <a:moveTo>
                    <a:pt x="0" y="0"/>
                  </a:moveTo>
                  <a:cubicBezTo>
                    <a:pt x="68" y="127"/>
                    <a:pt x="82" y="297"/>
                    <a:pt x="52" y="445"/>
                  </a:cubicBezTo>
                  <a:cubicBezTo>
                    <a:pt x="68" y="452"/>
                    <a:pt x="82" y="461"/>
                    <a:pt x="105" y="468"/>
                  </a:cubicBezTo>
                  <a:cubicBezTo>
                    <a:pt x="114" y="472"/>
                    <a:pt x="122" y="476"/>
                    <a:pt x="130" y="476"/>
                  </a:cubicBezTo>
                  <a:cubicBezTo>
                    <a:pt x="137" y="476"/>
                    <a:pt x="143" y="474"/>
                    <a:pt x="150" y="468"/>
                  </a:cubicBezTo>
                  <a:lnTo>
                    <a:pt x="141" y="468"/>
                  </a:lnTo>
                  <a:cubicBezTo>
                    <a:pt x="157" y="290"/>
                    <a:pt x="105" y="11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3924705" y="2281393"/>
              <a:ext cx="95045" cy="7645"/>
            </a:xfrm>
            <a:custGeom>
              <a:avLst/>
              <a:gdLst/>
              <a:ahLst/>
              <a:cxnLst/>
              <a:rect l="l" t="t" r="r" b="b"/>
              <a:pathLst>
                <a:path w="920" h="74" extrusionOk="0">
                  <a:moveTo>
                    <a:pt x="479" y="0"/>
                  </a:moveTo>
                  <a:cubicBezTo>
                    <a:pt x="343" y="0"/>
                    <a:pt x="181" y="19"/>
                    <a:pt x="0" y="73"/>
                  </a:cubicBezTo>
                  <a:lnTo>
                    <a:pt x="920" y="73"/>
                  </a:lnTo>
                  <a:cubicBezTo>
                    <a:pt x="920" y="73"/>
                    <a:pt x="751" y="0"/>
                    <a:pt x="4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4948191" y="2291104"/>
              <a:ext cx="85747" cy="144221"/>
            </a:xfrm>
            <a:custGeom>
              <a:avLst/>
              <a:gdLst/>
              <a:ahLst/>
              <a:cxnLst/>
              <a:rect l="l" t="t" r="r" b="b"/>
              <a:pathLst>
                <a:path w="830" h="1396" extrusionOk="0">
                  <a:moveTo>
                    <a:pt x="1" y="0"/>
                  </a:moveTo>
                  <a:cubicBezTo>
                    <a:pt x="319" y="372"/>
                    <a:pt x="483" y="861"/>
                    <a:pt x="452" y="1350"/>
                  </a:cubicBezTo>
                  <a:cubicBezTo>
                    <a:pt x="518" y="1357"/>
                    <a:pt x="593" y="1372"/>
                    <a:pt x="660" y="1388"/>
                  </a:cubicBezTo>
                  <a:cubicBezTo>
                    <a:pt x="687" y="1391"/>
                    <a:pt x="715" y="1396"/>
                    <a:pt x="742" y="1396"/>
                  </a:cubicBezTo>
                  <a:cubicBezTo>
                    <a:pt x="775" y="1396"/>
                    <a:pt x="805" y="1389"/>
                    <a:pt x="829" y="1364"/>
                  </a:cubicBezTo>
                  <a:lnTo>
                    <a:pt x="808" y="1357"/>
                  </a:lnTo>
                  <a:cubicBezTo>
                    <a:pt x="749" y="817"/>
                    <a:pt x="445" y="312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4959555" y="2309493"/>
              <a:ext cx="101967" cy="125728"/>
            </a:xfrm>
            <a:custGeom>
              <a:avLst/>
              <a:gdLst/>
              <a:ahLst/>
              <a:cxnLst/>
              <a:rect l="l" t="t" r="r" b="b"/>
              <a:pathLst>
                <a:path w="987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5" y="667"/>
                    <a:pt x="24" y="1165"/>
                  </a:cubicBezTo>
                  <a:lnTo>
                    <a:pt x="1" y="1172"/>
                  </a:lnTo>
                  <a:cubicBezTo>
                    <a:pt x="38" y="1217"/>
                    <a:pt x="106" y="1217"/>
                    <a:pt x="157" y="1217"/>
                  </a:cubicBezTo>
                  <a:cubicBezTo>
                    <a:pt x="223" y="1217"/>
                    <a:pt x="291" y="1217"/>
                    <a:pt x="357" y="1210"/>
                  </a:cubicBezTo>
                  <a:cubicBezTo>
                    <a:pt x="401" y="749"/>
                    <a:pt x="630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5004804" y="2301228"/>
              <a:ext cx="79652" cy="134200"/>
            </a:xfrm>
            <a:custGeom>
              <a:avLst/>
              <a:gdLst/>
              <a:ahLst/>
              <a:cxnLst/>
              <a:rect l="l" t="t" r="r" b="b"/>
              <a:pathLst>
                <a:path w="771" h="1299" extrusionOk="0">
                  <a:moveTo>
                    <a:pt x="770" y="0"/>
                  </a:moveTo>
                  <a:lnTo>
                    <a:pt x="770" y="0"/>
                  </a:lnTo>
                  <a:cubicBezTo>
                    <a:pt x="356" y="288"/>
                    <a:pt x="75" y="763"/>
                    <a:pt x="15" y="1259"/>
                  </a:cubicBezTo>
                  <a:lnTo>
                    <a:pt x="0" y="1274"/>
                  </a:lnTo>
                  <a:cubicBezTo>
                    <a:pt x="19" y="1293"/>
                    <a:pt x="46" y="1298"/>
                    <a:pt x="74" y="1298"/>
                  </a:cubicBezTo>
                  <a:cubicBezTo>
                    <a:pt x="102" y="1298"/>
                    <a:pt x="131" y="1293"/>
                    <a:pt x="157" y="1290"/>
                  </a:cubicBezTo>
                  <a:cubicBezTo>
                    <a:pt x="223" y="1274"/>
                    <a:pt x="290" y="1266"/>
                    <a:pt x="349" y="1252"/>
                  </a:cubicBezTo>
                  <a:cubicBezTo>
                    <a:pt x="319" y="801"/>
                    <a:pt x="475" y="340"/>
                    <a:pt x="77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5014722" y="2309493"/>
              <a:ext cx="101864" cy="125728"/>
            </a:xfrm>
            <a:custGeom>
              <a:avLst/>
              <a:gdLst/>
              <a:ahLst/>
              <a:cxnLst/>
              <a:rect l="l" t="t" r="r" b="b"/>
              <a:pathLst>
                <a:path w="986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4" y="667"/>
                    <a:pt x="24" y="1165"/>
                  </a:cubicBezTo>
                  <a:lnTo>
                    <a:pt x="0" y="1172"/>
                  </a:lnTo>
                  <a:cubicBezTo>
                    <a:pt x="38" y="1217"/>
                    <a:pt x="105" y="1217"/>
                    <a:pt x="164" y="1217"/>
                  </a:cubicBezTo>
                  <a:cubicBezTo>
                    <a:pt x="230" y="1217"/>
                    <a:pt x="297" y="1217"/>
                    <a:pt x="363" y="1210"/>
                  </a:cubicBezTo>
                  <a:cubicBezTo>
                    <a:pt x="401" y="749"/>
                    <a:pt x="639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4943645" y="2316415"/>
              <a:ext cx="71181" cy="119220"/>
            </a:xfrm>
            <a:custGeom>
              <a:avLst/>
              <a:gdLst/>
              <a:ahLst/>
              <a:cxnLst/>
              <a:rect l="l" t="t" r="r" b="b"/>
              <a:pathLst>
                <a:path w="689" h="1154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298"/>
                    <a:pt x="407" y="712"/>
                    <a:pt x="429" y="1127"/>
                  </a:cubicBezTo>
                  <a:cubicBezTo>
                    <a:pt x="482" y="1134"/>
                    <a:pt x="527" y="1143"/>
                    <a:pt x="571" y="1150"/>
                  </a:cubicBezTo>
                  <a:cubicBezTo>
                    <a:pt x="585" y="1152"/>
                    <a:pt x="598" y="1153"/>
                    <a:pt x="611" y="1153"/>
                  </a:cubicBezTo>
                  <a:cubicBezTo>
                    <a:pt x="641" y="1153"/>
                    <a:pt x="669" y="1145"/>
                    <a:pt x="688" y="1119"/>
                  </a:cubicBezTo>
                  <a:lnTo>
                    <a:pt x="674" y="1112"/>
                  </a:lnTo>
                  <a:cubicBezTo>
                    <a:pt x="578" y="661"/>
                    <a:pt x="333" y="2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9"/>
            <p:cNvSpPr/>
            <p:nvPr/>
          </p:nvSpPr>
          <p:spPr>
            <a:xfrm>
              <a:off x="4994886" y="2275814"/>
              <a:ext cx="49899" cy="159511"/>
            </a:xfrm>
            <a:custGeom>
              <a:avLst/>
              <a:gdLst/>
              <a:ahLst/>
              <a:cxnLst/>
              <a:rect l="l" t="t" r="r" b="b"/>
              <a:pathLst>
                <a:path w="483" h="1544" extrusionOk="0">
                  <a:moveTo>
                    <a:pt x="482" y="1"/>
                  </a:moveTo>
                  <a:lnTo>
                    <a:pt x="482" y="1"/>
                  </a:lnTo>
                  <a:cubicBezTo>
                    <a:pt x="171" y="387"/>
                    <a:pt x="0" y="949"/>
                    <a:pt x="45" y="1512"/>
                  </a:cubicBezTo>
                  <a:lnTo>
                    <a:pt x="22" y="1527"/>
                  </a:lnTo>
                  <a:cubicBezTo>
                    <a:pt x="40" y="1539"/>
                    <a:pt x="60" y="1544"/>
                    <a:pt x="82" y="1544"/>
                  </a:cubicBezTo>
                  <a:cubicBezTo>
                    <a:pt x="113" y="1544"/>
                    <a:pt x="145" y="1533"/>
                    <a:pt x="171" y="1520"/>
                  </a:cubicBezTo>
                  <a:cubicBezTo>
                    <a:pt x="230" y="1498"/>
                    <a:pt x="281" y="1475"/>
                    <a:pt x="333" y="1454"/>
                  </a:cubicBezTo>
                  <a:cubicBezTo>
                    <a:pt x="230" y="958"/>
                    <a:pt x="281" y="431"/>
                    <a:pt x="48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9"/>
            <p:cNvSpPr/>
            <p:nvPr/>
          </p:nvSpPr>
          <p:spPr>
            <a:xfrm>
              <a:off x="4910689" y="2347821"/>
              <a:ext cx="52172" cy="87504"/>
            </a:xfrm>
            <a:custGeom>
              <a:avLst/>
              <a:gdLst/>
              <a:ahLst/>
              <a:cxnLst/>
              <a:rect l="l" t="t" r="r" b="b"/>
              <a:pathLst>
                <a:path w="505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223"/>
                    <a:pt x="296" y="519"/>
                    <a:pt x="312" y="830"/>
                  </a:cubicBezTo>
                  <a:cubicBezTo>
                    <a:pt x="348" y="830"/>
                    <a:pt x="385" y="839"/>
                    <a:pt x="422" y="846"/>
                  </a:cubicBezTo>
                  <a:cubicBezTo>
                    <a:pt x="432" y="846"/>
                    <a:pt x="442" y="846"/>
                    <a:pt x="451" y="846"/>
                  </a:cubicBezTo>
                  <a:cubicBezTo>
                    <a:pt x="470" y="846"/>
                    <a:pt x="488" y="843"/>
                    <a:pt x="504" y="823"/>
                  </a:cubicBezTo>
                  <a:lnTo>
                    <a:pt x="490" y="815"/>
                  </a:lnTo>
                  <a:cubicBezTo>
                    <a:pt x="422" y="483"/>
                    <a:pt x="237" y="179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5046851" y="2364557"/>
              <a:ext cx="53721" cy="70767"/>
            </a:xfrm>
            <a:custGeom>
              <a:avLst/>
              <a:gdLst/>
              <a:ahLst/>
              <a:cxnLst/>
              <a:rect l="l" t="t" r="r" b="b"/>
              <a:pathLst>
                <a:path w="520" h="685" extrusionOk="0">
                  <a:moveTo>
                    <a:pt x="520" y="1"/>
                  </a:moveTo>
                  <a:lnTo>
                    <a:pt x="520" y="1"/>
                  </a:lnTo>
                  <a:cubicBezTo>
                    <a:pt x="298" y="143"/>
                    <a:pt x="106" y="387"/>
                    <a:pt x="17" y="661"/>
                  </a:cubicBezTo>
                  <a:lnTo>
                    <a:pt x="1" y="668"/>
                  </a:lnTo>
                  <a:cubicBezTo>
                    <a:pt x="11" y="682"/>
                    <a:pt x="28" y="685"/>
                    <a:pt x="45" y="685"/>
                  </a:cubicBezTo>
                  <a:cubicBezTo>
                    <a:pt x="56" y="685"/>
                    <a:pt x="67" y="684"/>
                    <a:pt x="75" y="684"/>
                  </a:cubicBezTo>
                  <a:cubicBezTo>
                    <a:pt x="106" y="684"/>
                    <a:pt x="141" y="677"/>
                    <a:pt x="171" y="677"/>
                  </a:cubicBezTo>
                  <a:cubicBezTo>
                    <a:pt x="216" y="424"/>
                    <a:pt x="342" y="179"/>
                    <a:pt x="52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4929802" y="2292034"/>
              <a:ext cx="44423" cy="143291"/>
            </a:xfrm>
            <a:custGeom>
              <a:avLst/>
              <a:gdLst/>
              <a:ahLst/>
              <a:cxnLst/>
              <a:rect l="l" t="t" r="r" b="b"/>
              <a:pathLst>
                <a:path w="430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377"/>
                    <a:pt x="230" y="859"/>
                    <a:pt x="134" y="1304"/>
                  </a:cubicBezTo>
                  <a:cubicBezTo>
                    <a:pt x="186" y="1325"/>
                    <a:pt x="230" y="1348"/>
                    <a:pt x="282" y="1363"/>
                  </a:cubicBezTo>
                  <a:cubicBezTo>
                    <a:pt x="304" y="1376"/>
                    <a:pt x="331" y="1387"/>
                    <a:pt x="357" y="1387"/>
                  </a:cubicBezTo>
                  <a:cubicBezTo>
                    <a:pt x="375" y="1387"/>
                    <a:pt x="393" y="1382"/>
                    <a:pt x="408" y="1370"/>
                  </a:cubicBezTo>
                  <a:lnTo>
                    <a:pt x="394" y="1355"/>
                  </a:lnTo>
                  <a:cubicBezTo>
                    <a:pt x="429" y="852"/>
                    <a:pt x="282" y="34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4939719" y="2295649"/>
              <a:ext cx="43700" cy="139778"/>
            </a:xfrm>
            <a:custGeom>
              <a:avLst/>
              <a:gdLst/>
              <a:ahLst/>
              <a:cxnLst/>
              <a:rect l="l" t="t" r="r" b="b"/>
              <a:pathLst>
                <a:path w="423" h="1353" extrusionOk="0">
                  <a:moveTo>
                    <a:pt x="422" y="1"/>
                  </a:moveTo>
                  <a:cubicBezTo>
                    <a:pt x="148" y="335"/>
                    <a:pt x="1" y="831"/>
                    <a:pt x="38" y="1320"/>
                  </a:cubicBezTo>
                  <a:lnTo>
                    <a:pt x="22" y="1335"/>
                  </a:lnTo>
                  <a:cubicBezTo>
                    <a:pt x="38" y="1348"/>
                    <a:pt x="57" y="1352"/>
                    <a:pt x="76" y="1352"/>
                  </a:cubicBezTo>
                  <a:cubicBezTo>
                    <a:pt x="101" y="1352"/>
                    <a:pt x="127" y="1344"/>
                    <a:pt x="148" y="1335"/>
                  </a:cubicBezTo>
                  <a:cubicBezTo>
                    <a:pt x="200" y="1313"/>
                    <a:pt x="245" y="1290"/>
                    <a:pt x="298" y="1269"/>
                  </a:cubicBezTo>
                  <a:cubicBezTo>
                    <a:pt x="200" y="839"/>
                    <a:pt x="253" y="373"/>
                    <a:pt x="42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4910689" y="2420653"/>
              <a:ext cx="175420" cy="16840"/>
            </a:xfrm>
            <a:custGeom>
              <a:avLst/>
              <a:gdLst/>
              <a:ahLst/>
              <a:cxnLst/>
              <a:rect l="l" t="t" r="r" b="b"/>
              <a:pathLst>
                <a:path w="1698" h="163" extrusionOk="0">
                  <a:moveTo>
                    <a:pt x="809" y="1"/>
                  </a:moveTo>
                  <a:cubicBezTo>
                    <a:pt x="307" y="1"/>
                    <a:pt x="1" y="162"/>
                    <a:pt x="1" y="162"/>
                  </a:cubicBezTo>
                  <a:lnTo>
                    <a:pt x="1697" y="162"/>
                  </a:lnTo>
                  <a:cubicBezTo>
                    <a:pt x="1361" y="41"/>
                    <a:pt x="1061" y="1"/>
                    <a:pt x="8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5408950" y="2190997"/>
              <a:ext cx="258068" cy="238956"/>
            </a:xfrm>
            <a:custGeom>
              <a:avLst/>
              <a:gdLst/>
              <a:ahLst/>
              <a:cxnLst/>
              <a:rect l="l" t="t" r="r" b="b"/>
              <a:pathLst>
                <a:path w="2498" h="2313" extrusionOk="0">
                  <a:moveTo>
                    <a:pt x="1239" y="0"/>
                  </a:moveTo>
                  <a:lnTo>
                    <a:pt x="1038" y="237"/>
                  </a:lnTo>
                  <a:lnTo>
                    <a:pt x="1" y="1444"/>
                  </a:lnTo>
                  <a:lnTo>
                    <a:pt x="1" y="2312"/>
                  </a:lnTo>
                  <a:lnTo>
                    <a:pt x="2498" y="2312"/>
                  </a:lnTo>
                  <a:lnTo>
                    <a:pt x="2498" y="1451"/>
                  </a:lnTo>
                  <a:lnTo>
                    <a:pt x="1461" y="23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5397586" y="2426645"/>
              <a:ext cx="281003" cy="10848"/>
            </a:xfrm>
            <a:custGeom>
              <a:avLst/>
              <a:gdLst/>
              <a:ahLst/>
              <a:cxnLst/>
              <a:rect l="l" t="t" r="r" b="b"/>
              <a:pathLst>
                <a:path w="272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720" y="104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5370726" y="2154219"/>
              <a:ext cx="334724" cy="192053"/>
            </a:xfrm>
            <a:custGeom>
              <a:avLst/>
              <a:gdLst/>
              <a:ahLst/>
              <a:cxnLst/>
              <a:rect l="l" t="t" r="r" b="b"/>
              <a:pathLst>
                <a:path w="3240" h="1859" extrusionOk="0">
                  <a:moveTo>
                    <a:pt x="1609" y="1"/>
                  </a:moveTo>
                  <a:lnTo>
                    <a:pt x="1408" y="237"/>
                  </a:lnTo>
                  <a:lnTo>
                    <a:pt x="1194" y="481"/>
                  </a:lnTo>
                  <a:lnTo>
                    <a:pt x="371" y="1400"/>
                  </a:lnTo>
                  <a:lnTo>
                    <a:pt x="1" y="1815"/>
                  </a:lnTo>
                  <a:lnTo>
                    <a:pt x="371" y="1800"/>
                  </a:lnTo>
                  <a:lnTo>
                    <a:pt x="1408" y="593"/>
                  </a:lnTo>
                  <a:lnTo>
                    <a:pt x="1609" y="356"/>
                  </a:lnTo>
                  <a:lnTo>
                    <a:pt x="1623" y="356"/>
                  </a:lnTo>
                  <a:lnTo>
                    <a:pt x="1831" y="593"/>
                  </a:lnTo>
                  <a:lnTo>
                    <a:pt x="2868" y="1807"/>
                  </a:lnTo>
                  <a:lnTo>
                    <a:pt x="2905" y="1845"/>
                  </a:lnTo>
                  <a:lnTo>
                    <a:pt x="3239" y="1859"/>
                  </a:lnTo>
                  <a:lnTo>
                    <a:pt x="2868" y="1430"/>
                  </a:lnTo>
                  <a:lnTo>
                    <a:pt x="2083" y="534"/>
                  </a:lnTo>
                  <a:lnTo>
                    <a:pt x="1831" y="237"/>
                  </a:lnTo>
                  <a:lnTo>
                    <a:pt x="162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5539017" y="2334804"/>
              <a:ext cx="28617" cy="26964"/>
            </a:xfrm>
            <a:custGeom>
              <a:avLst/>
              <a:gdLst/>
              <a:ahLst/>
              <a:cxnLst/>
              <a:rect l="l" t="t" r="r" b="b"/>
              <a:pathLst>
                <a:path w="277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77" y="260"/>
                  </a:lnTo>
                  <a:lnTo>
                    <a:pt x="277" y="141"/>
                  </a:lnTo>
                  <a:cubicBezTo>
                    <a:pt x="253" y="83"/>
                    <a:pt x="216" y="38"/>
                    <a:pt x="1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5525277" y="2329535"/>
              <a:ext cx="11674" cy="2996"/>
            </a:xfrm>
            <a:custGeom>
              <a:avLst/>
              <a:gdLst/>
              <a:ahLst/>
              <a:cxnLst/>
              <a:rect l="l" t="t" r="r" b="b"/>
              <a:pathLst>
                <a:path w="113" h="29" extrusionOk="0">
                  <a:moveTo>
                    <a:pt x="113" y="0"/>
                  </a:moveTo>
                  <a:cubicBezTo>
                    <a:pt x="75" y="0"/>
                    <a:pt x="38" y="14"/>
                    <a:pt x="1" y="29"/>
                  </a:cubicBezTo>
                  <a:lnTo>
                    <a:pt x="113" y="2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5539017" y="2394516"/>
              <a:ext cx="28617" cy="27687"/>
            </a:xfrm>
            <a:custGeom>
              <a:avLst/>
              <a:gdLst/>
              <a:ahLst/>
              <a:cxnLst/>
              <a:rect l="l" t="t" r="r" b="b"/>
              <a:pathLst>
                <a:path w="27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7" y="26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5508541" y="2394516"/>
              <a:ext cx="28410" cy="27687"/>
            </a:xfrm>
            <a:custGeom>
              <a:avLst/>
              <a:gdLst/>
              <a:ahLst/>
              <a:cxnLst/>
              <a:rect l="l" t="t" r="r" b="b"/>
              <a:pathLst>
                <a:path w="275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5" y="26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5508541" y="2334804"/>
              <a:ext cx="28410" cy="26964"/>
            </a:xfrm>
            <a:custGeom>
              <a:avLst/>
              <a:gdLst/>
              <a:ahLst/>
              <a:cxnLst/>
              <a:rect l="l" t="t" r="r" b="b"/>
              <a:pathLst>
                <a:path w="275" h="261" extrusionOk="0">
                  <a:moveTo>
                    <a:pt x="111" y="1"/>
                  </a:moveTo>
                  <a:cubicBezTo>
                    <a:pt x="66" y="38"/>
                    <a:pt x="22" y="83"/>
                    <a:pt x="1" y="141"/>
                  </a:cubicBezTo>
                  <a:lnTo>
                    <a:pt x="1" y="260"/>
                  </a:lnTo>
                  <a:lnTo>
                    <a:pt x="275" y="26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5539017" y="2365486"/>
              <a:ext cx="28617" cy="26034"/>
            </a:xfrm>
            <a:custGeom>
              <a:avLst/>
              <a:gdLst/>
              <a:ahLst/>
              <a:cxnLst/>
              <a:rect l="l" t="t" r="r" b="b"/>
              <a:pathLst>
                <a:path w="27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7" y="2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5508541" y="2365486"/>
              <a:ext cx="28410" cy="2603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5" y="25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5539017" y="2329535"/>
              <a:ext cx="12501" cy="2996"/>
            </a:xfrm>
            <a:custGeom>
              <a:avLst/>
              <a:gdLst/>
              <a:ahLst/>
              <a:cxnLst/>
              <a:rect l="l" t="t" r="r" b="b"/>
              <a:pathLst>
                <a:path w="121" h="29" extrusionOk="0">
                  <a:moveTo>
                    <a:pt x="1" y="0"/>
                  </a:moveTo>
                  <a:lnTo>
                    <a:pt x="1" y="29"/>
                  </a:lnTo>
                  <a:lnTo>
                    <a:pt x="120" y="29"/>
                  </a:lnTo>
                  <a:cubicBezTo>
                    <a:pt x="83" y="14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5506165" y="2357015"/>
              <a:ext cx="103" cy="65189"/>
            </a:xfrm>
            <a:custGeom>
              <a:avLst/>
              <a:gdLst/>
              <a:ahLst/>
              <a:cxnLst/>
              <a:rect l="l" t="t" r="r" b="b"/>
              <a:pathLst>
                <a:path w="1" h="631" extrusionOk="0">
                  <a:moveTo>
                    <a:pt x="1" y="630"/>
                  </a:moveTo>
                  <a:lnTo>
                    <a:pt x="1" y="630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5569700" y="2357842"/>
              <a:ext cx="103" cy="64362"/>
            </a:xfrm>
            <a:custGeom>
              <a:avLst/>
              <a:gdLst/>
              <a:ahLst/>
              <a:cxnLst/>
              <a:rect l="l" t="t" r="r" b="b"/>
              <a:pathLst>
                <a:path w="1" h="623" extrusionOk="0">
                  <a:moveTo>
                    <a:pt x="1" y="75"/>
                  </a:moveTo>
                  <a:lnTo>
                    <a:pt x="1" y="75"/>
                  </a:lnTo>
                  <a:lnTo>
                    <a:pt x="1" y="325"/>
                  </a:lnTo>
                  <a:lnTo>
                    <a:pt x="1" y="341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553684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553901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5536847" y="2329535"/>
              <a:ext cx="2273" cy="2996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1" y="29"/>
                  </a:lnTo>
                  <a:lnTo>
                    <a:pt x="22" y="2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5508541" y="2363833"/>
              <a:ext cx="28410" cy="1756"/>
            </a:xfrm>
            <a:custGeom>
              <a:avLst/>
              <a:gdLst/>
              <a:ahLst/>
              <a:cxnLst/>
              <a:rect l="l" t="t" r="r" b="b"/>
              <a:pathLst>
                <a:path w="275" h="17" extrusionOk="0">
                  <a:moveTo>
                    <a:pt x="1" y="1"/>
                  </a:moveTo>
                  <a:lnTo>
                    <a:pt x="1" y="17"/>
                  </a:lnTo>
                  <a:lnTo>
                    <a:pt x="275" y="1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5506165" y="2349370"/>
              <a:ext cx="2479" cy="12397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24" y="0"/>
                  </a:moveTo>
                  <a:cubicBezTo>
                    <a:pt x="17" y="23"/>
                    <a:pt x="8" y="52"/>
                    <a:pt x="1" y="75"/>
                  </a:cubicBezTo>
                  <a:lnTo>
                    <a:pt x="1" y="119"/>
                  </a:lnTo>
                  <a:lnTo>
                    <a:pt x="24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5523830" y="2332427"/>
              <a:ext cx="13120" cy="1033"/>
            </a:xfrm>
            <a:custGeom>
              <a:avLst/>
              <a:gdLst/>
              <a:ahLst/>
              <a:cxnLst/>
              <a:rect l="l" t="t" r="r" b="b"/>
              <a:pathLst>
                <a:path w="127" h="10" extrusionOk="0">
                  <a:moveTo>
                    <a:pt x="15" y="1"/>
                  </a:moveTo>
                  <a:cubicBezTo>
                    <a:pt x="7" y="1"/>
                    <a:pt x="7" y="1"/>
                    <a:pt x="0" y="10"/>
                  </a:cubicBezTo>
                  <a:lnTo>
                    <a:pt x="127" y="1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5519905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65" y="1"/>
                  </a:lnTo>
                  <a:lnTo>
                    <a:pt x="165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5520731" y="2333357"/>
              <a:ext cx="16220" cy="1550"/>
            </a:xfrm>
            <a:custGeom>
              <a:avLst/>
              <a:gdLst/>
              <a:ahLst/>
              <a:cxnLst/>
              <a:rect l="l" t="t" r="r" b="b"/>
              <a:pathLst>
                <a:path w="157" h="15" extrusionOk="0">
                  <a:moveTo>
                    <a:pt x="30" y="1"/>
                  </a:moveTo>
                  <a:cubicBezTo>
                    <a:pt x="23" y="1"/>
                    <a:pt x="16" y="8"/>
                    <a:pt x="0" y="15"/>
                  </a:cubicBezTo>
                  <a:lnTo>
                    <a:pt x="157" y="15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5539017" y="2363833"/>
              <a:ext cx="28617" cy="1756"/>
            </a:xfrm>
            <a:custGeom>
              <a:avLst/>
              <a:gdLst/>
              <a:ahLst/>
              <a:cxnLst/>
              <a:rect l="l" t="t" r="r" b="b"/>
              <a:pathLst>
                <a:path w="277" h="17" extrusionOk="0">
                  <a:moveTo>
                    <a:pt x="1" y="1"/>
                  </a:moveTo>
                  <a:lnTo>
                    <a:pt x="1" y="17"/>
                  </a:lnTo>
                  <a:lnTo>
                    <a:pt x="277" y="1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5567530" y="2349370"/>
              <a:ext cx="2273" cy="12397"/>
            </a:xfrm>
            <a:custGeom>
              <a:avLst/>
              <a:gdLst/>
              <a:ahLst/>
              <a:cxnLst/>
              <a:rect l="l" t="t" r="r" b="b"/>
              <a:pathLst>
                <a:path w="22" h="120" extrusionOk="0">
                  <a:moveTo>
                    <a:pt x="1" y="0"/>
                  </a:moveTo>
                  <a:lnTo>
                    <a:pt x="1" y="119"/>
                  </a:lnTo>
                  <a:lnTo>
                    <a:pt x="22" y="119"/>
                  </a:lnTo>
                  <a:lnTo>
                    <a:pt x="22" y="82"/>
                  </a:lnTo>
                  <a:cubicBezTo>
                    <a:pt x="22" y="52"/>
                    <a:pt x="15" y="2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5539017" y="2332427"/>
              <a:ext cx="13224" cy="1033"/>
            </a:xfrm>
            <a:custGeom>
              <a:avLst/>
              <a:gdLst/>
              <a:ahLst/>
              <a:cxnLst/>
              <a:rect l="l" t="t" r="r" b="b"/>
              <a:pathLst>
                <a:path w="128" h="10" extrusionOk="0">
                  <a:moveTo>
                    <a:pt x="1" y="1"/>
                  </a:moveTo>
                  <a:lnTo>
                    <a:pt x="1" y="10"/>
                  </a:lnTo>
                  <a:lnTo>
                    <a:pt x="127" y="10"/>
                  </a:ln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5539017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" y="1"/>
                  </a:lnTo>
                  <a:lnTo>
                    <a:pt x="165" y="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5539017" y="2333357"/>
              <a:ext cx="16323" cy="1550"/>
            </a:xfrm>
            <a:custGeom>
              <a:avLst/>
              <a:gdLst/>
              <a:ahLst/>
              <a:cxnLst/>
              <a:rect l="l" t="t" r="r" b="b"/>
              <a:pathLst>
                <a:path w="158" h="15" extrusionOk="0">
                  <a:moveTo>
                    <a:pt x="1" y="1"/>
                  </a:moveTo>
                  <a:lnTo>
                    <a:pt x="1" y="8"/>
                  </a:lnTo>
                  <a:lnTo>
                    <a:pt x="1" y="15"/>
                  </a:lnTo>
                  <a:lnTo>
                    <a:pt x="157" y="15"/>
                  </a:lnTo>
                  <a:cubicBezTo>
                    <a:pt x="150" y="8"/>
                    <a:pt x="134" y="1"/>
                    <a:pt x="127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553684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553901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5539017" y="2363833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5536847" y="2334804"/>
              <a:ext cx="2273" cy="26964"/>
            </a:xfrm>
            <a:custGeom>
              <a:avLst/>
              <a:gdLst/>
              <a:ahLst/>
              <a:cxnLst/>
              <a:rect l="l" t="t" r="r" b="b"/>
              <a:pathLst>
                <a:path w="22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2" y="26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5539017" y="233408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5539017" y="233335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5536847" y="2332427"/>
              <a:ext cx="2273" cy="1033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" y="1"/>
                  </a:moveTo>
                  <a:lnTo>
                    <a:pt x="1" y="10"/>
                  </a:lnTo>
                  <a:lnTo>
                    <a:pt x="22" y="1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5536847" y="2334804"/>
              <a:ext cx="2273" cy="103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5536847" y="2333357"/>
              <a:ext cx="2273" cy="155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"/>
                  </a:moveTo>
                  <a:lnTo>
                    <a:pt x="1" y="15"/>
                  </a:lnTo>
                  <a:lnTo>
                    <a:pt x="22" y="1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5508541" y="2361664"/>
              <a:ext cx="28410" cy="1550"/>
            </a:xfrm>
            <a:custGeom>
              <a:avLst/>
              <a:gdLst/>
              <a:ahLst/>
              <a:cxnLst/>
              <a:rect l="l" t="t" r="r" b="b"/>
              <a:pathLst>
                <a:path w="275" h="15" extrusionOk="0">
                  <a:moveTo>
                    <a:pt x="1" y="0"/>
                  </a:moveTo>
                  <a:lnTo>
                    <a:pt x="1" y="15"/>
                  </a:lnTo>
                  <a:lnTo>
                    <a:pt x="275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5506165" y="2365486"/>
              <a:ext cx="2479" cy="26034"/>
            </a:xfrm>
            <a:custGeom>
              <a:avLst/>
              <a:gdLst/>
              <a:ahLst/>
              <a:cxnLst/>
              <a:rect l="l" t="t" r="r" b="b"/>
              <a:pathLst>
                <a:path w="24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4" y="25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5506165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1" y="0"/>
                  </a:moveTo>
                  <a:lnTo>
                    <a:pt x="1" y="38"/>
                  </a:lnTo>
                  <a:lnTo>
                    <a:pt x="24" y="38"/>
                  </a:lnTo>
                  <a:lnTo>
                    <a:pt x="24" y="22"/>
                  </a:lnTo>
                  <a:lnTo>
                    <a:pt x="298" y="22"/>
                  </a:lnTo>
                  <a:lnTo>
                    <a:pt x="298" y="15"/>
                  </a:lnTo>
                  <a:lnTo>
                    <a:pt x="24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5539017" y="2361664"/>
              <a:ext cx="28617" cy="1550"/>
            </a:xfrm>
            <a:custGeom>
              <a:avLst/>
              <a:gdLst/>
              <a:ahLst/>
              <a:cxnLst/>
              <a:rect l="l" t="t" r="r" b="b"/>
              <a:pathLst>
                <a:path w="277" h="15" extrusionOk="0">
                  <a:moveTo>
                    <a:pt x="1" y="0"/>
                  </a:moveTo>
                  <a:lnTo>
                    <a:pt x="1" y="15"/>
                  </a:lnTo>
                  <a:lnTo>
                    <a:pt x="277" y="1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5567530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5539017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277" y="0"/>
                  </a:moveTo>
                  <a:lnTo>
                    <a:pt x="277" y="15"/>
                  </a:lnTo>
                  <a:lnTo>
                    <a:pt x="1" y="15"/>
                  </a:lnTo>
                  <a:lnTo>
                    <a:pt x="1" y="22"/>
                  </a:lnTo>
                  <a:lnTo>
                    <a:pt x="277" y="22"/>
                  </a:lnTo>
                  <a:lnTo>
                    <a:pt x="277" y="38"/>
                  </a:lnTo>
                  <a:lnTo>
                    <a:pt x="298" y="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5539017" y="2361664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7"/>
                  </a:moveTo>
                  <a:lnTo>
                    <a:pt x="1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5539017" y="2361664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553684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5536847" y="2361664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5536847" y="2363110"/>
              <a:ext cx="103" cy="247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8"/>
                  </a:moveTo>
                  <a:lnTo>
                    <a:pt x="1" y="24"/>
                  </a:lnTo>
                  <a:lnTo>
                    <a:pt x="1" y="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15"/>
                  </a:moveTo>
                  <a:lnTo>
                    <a:pt x="1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553901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5539017" y="2362387"/>
              <a:ext cx="103" cy="320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553901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5536847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5536847" y="2361664"/>
              <a:ext cx="2273" cy="3926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1" y="0"/>
                  </a:moveTo>
                  <a:lnTo>
                    <a:pt x="1" y="38"/>
                  </a:lnTo>
                  <a:lnTo>
                    <a:pt x="22" y="3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5506165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5506165" y="2394516"/>
              <a:ext cx="2479" cy="27687"/>
            </a:xfrm>
            <a:custGeom>
              <a:avLst/>
              <a:gdLst/>
              <a:ahLst/>
              <a:cxnLst/>
              <a:rect l="l" t="t" r="r" b="b"/>
              <a:pathLst>
                <a:path w="2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4" y="267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5506165" y="2391417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0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5508541" y="2393793"/>
              <a:ext cx="28410" cy="826"/>
            </a:xfrm>
            <a:custGeom>
              <a:avLst/>
              <a:gdLst/>
              <a:ahLst/>
              <a:cxnLst/>
              <a:rect l="l" t="t" r="r" b="b"/>
              <a:pathLst>
                <a:path w="275" h="8" extrusionOk="0">
                  <a:moveTo>
                    <a:pt x="1" y="1"/>
                  </a:moveTo>
                  <a:lnTo>
                    <a:pt x="1" y="8"/>
                  </a:lnTo>
                  <a:lnTo>
                    <a:pt x="275" y="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5506165" y="2392140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98" y="17"/>
                  </a:lnTo>
                  <a:lnTo>
                    <a:pt x="298" y="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9"/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9"/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5539017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9"/>
            <p:cNvSpPr/>
            <p:nvPr/>
          </p:nvSpPr>
          <p:spPr>
            <a:xfrm>
              <a:off x="5567530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9"/>
            <p:cNvSpPr/>
            <p:nvPr/>
          </p:nvSpPr>
          <p:spPr>
            <a:xfrm>
              <a:off x="5539017" y="2391417"/>
              <a:ext cx="28617" cy="826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1" y="0"/>
                  </a:moveTo>
                  <a:lnTo>
                    <a:pt x="1" y="8"/>
                  </a:lnTo>
                  <a:lnTo>
                    <a:pt x="277" y="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5539017" y="2393793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1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5539017" y="2391417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277" y="0"/>
                  </a:moveTo>
                  <a:lnTo>
                    <a:pt x="277" y="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1" y="24"/>
                  </a:lnTo>
                  <a:lnTo>
                    <a:pt x="298" y="2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9"/>
            <p:cNvSpPr/>
            <p:nvPr/>
          </p:nvSpPr>
          <p:spPr>
            <a:xfrm>
              <a:off x="553684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9"/>
            <p:cNvSpPr/>
            <p:nvPr/>
          </p:nvSpPr>
          <p:spPr>
            <a:xfrm>
              <a:off x="553684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553901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553901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9"/>
            <p:cNvSpPr/>
            <p:nvPr/>
          </p:nvSpPr>
          <p:spPr>
            <a:xfrm>
              <a:off x="5536847" y="2422100"/>
              <a:ext cx="2273" cy="227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9"/>
            <p:cNvSpPr/>
            <p:nvPr/>
          </p:nvSpPr>
          <p:spPr>
            <a:xfrm>
              <a:off x="5536847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9"/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9"/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9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9"/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9"/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9"/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9"/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9"/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9"/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9"/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9"/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9"/>
            <p:cNvSpPr/>
            <p:nvPr/>
          </p:nvSpPr>
          <p:spPr>
            <a:xfrm>
              <a:off x="5536847" y="2391417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9"/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9"/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9"/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9"/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9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9"/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9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9"/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9"/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9"/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9"/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9"/>
            <p:cNvSpPr/>
            <p:nvPr/>
          </p:nvSpPr>
          <p:spPr>
            <a:xfrm>
              <a:off x="5536847" y="2393793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9"/>
            <p:cNvSpPr/>
            <p:nvPr/>
          </p:nvSpPr>
          <p:spPr>
            <a:xfrm>
              <a:off x="5536847" y="2392140"/>
              <a:ext cx="2273" cy="1756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" y="1"/>
                  </a:moveTo>
                  <a:lnTo>
                    <a:pt x="1" y="17"/>
                  </a:lnTo>
                  <a:lnTo>
                    <a:pt x="22" y="1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9"/>
            <p:cNvSpPr/>
            <p:nvPr/>
          </p:nvSpPr>
          <p:spPr>
            <a:xfrm>
              <a:off x="5504718" y="2329535"/>
              <a:ext cx="66635" cy="95768"/>
            </a:xfrm>
            <a:custGeom>
              <a:avLst/>
              <a:gdLst/>
              <a:ahLst/>
              <a:cxnLst/>
              <a:rect l="l" t="t" r="r" b="b"/>
              <a:pathLst>
                <a:path w="645" h="927" extrusionOk="0">
                  <a:moveTo>
                    <a:pt x="326" y="29"/>
                  </a:moveTo>
                  <a:cubicBezTo>
                    <a:pt x="489" y="29"/>
                    <a:pt x="616" y="162"/>
                    <a:pt x="616" y="326"/>
                  </a:cubicBezTo>
                  <a:lnTo>
                    <a:pt x="616" y="896"/>
                  </a:lnTo>
                  <a:lnTo>
                    <a:pt x="31" y="896"/>
                  </a:lnTo>
                  <a:lnTo>
                    <a:pt x="31" y="326"/>
                  </a:lnTo>
                  <a:cubicBezTo>
                    <a:pt x="31" y="162"/>
                    <a:pt x="164" y="29"/>
                    <a:pt x="326" y="29"/>
                  </a:cubicBezTo>
                  <a:close/>
                  <a:moveTo>
                    <a:pt x="326" y="0"/>
                  </a:moveTo>
                  <a:cubicBezTo>
                    <a:pt x="148" y="0"/>
                    <a:pt x="0" y="148"/>
                    <a:pt x="0" y="326"/>
                  </a:cubicBezTo>
                  <a:lnTo>
                    <a:pt x="0" y="927"/>
                  </a:lnTo>
                  <a:lnTo>
                    <a:pt x="644" y="927"/>
                  </a:lnTo>
                  <a:lnTo>
                    <a:pt x="644" y="326"/>
                  </a:lnTo>
                  <a:cubicBezTo>
                    <a:pt x="644" y="148"/>
                    <a:pt x="504" y="0"/>
                    <a:pt x="32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9"/>
            <p:cNvSpPr/>
            <p:nvPr/>
          </p:nvSpPr>
          <p:spPr>
            <a:xfrm>
              <a:off x="4429888" y="1962064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9"/>
            <p:cNvSpPr/>
            <p:nvPr/>
          </p:nvSpPr>
          <p:spPr>
            <a:xfrm>
              <a:off x="4513362" y="1962064"/>
              <a:ext cx="26137" cy="251973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9"/>
            <p:cNvSpPr/>
            <p:nvPr/>
          </p:nvSpPr>
          <p:spPr>
            <a:xfrm>
              <a:off x="4482679" y="1962064"/>
              <a:ext cx="53721" cy="251973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9"/>
            <p:cNvSpPr/>
            <p:nvPr/>
          </p:nvSpPr>
          <p:spPr>
            <a:xfrm>
              <a:off x="4476583" y="2053906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9"/>
            <p:cNvSpPr/>
            <p:nvPr/>
          </p:nvSpPr>
          <p:spPr>
            <a:xfrm>
              <a:off x="4475137" y="2052253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9"/>
            <p:cNvSpPr/>
            <p:nvPr/>
          </p:nvSpPr>
          <p:spPr>
            <a:xfrm>
              <a:off x="4476583" y="2095230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9"/>
            <p:cNvSpPr/>
            <p:nvPr/>
          </p:nvSpPr>
          <p:spPr>
            <a:xfrm>
              <a:off x="4475137" y="2093577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9"/>
            <p:cNvSpPr/>
            <p:nvPr/>
          </p:nvSpPr>
          <p:spPr>
            <a:xfrm>
              <a:off x="4476583" y="2136553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9"/>
            <p:cNvSpPr/>
            <p:nvPr/>
          </p:nvSpPr>
          <p:spPr>
            <a:xfrm>
              <a:off x="4475137" y="2134900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9"/>
            <p:cNvSpPr/>
            <p:nvPr/>
          </p:nvSpPr>
          <p:spPr>
            <a:xfrm>
              <a:off x="4476583" y="2177980"/>
              <a:ext cx="17046" cy="16736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9"/>
            <p:cNvSpPr/>
            <p:nvPr/>
          </p:nvSpPr>
          <p:spPr>
            <a:xfrm>
              <a:off x="4475137" y="2176327"/>
              <a:ext cx="19216" cy="20042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9"/>
            <p:cNvSpPr/>
            <p:nvPr/>
          </p:nvSpPr>
          <p:spPr>
            <a:xfrm>
              <a:off x="4476583" y="2012582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9"/>
            <p:cNvSpPr/>
            <p:nvPr/>
          </p:nvSpPr>
          <p:spPr>
            <a:xfrm>
              <a:off x="4475137" y="2010929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9"/>
            <p:cNvSpPr/>
            <p:nvPr/>
          </p:nvSpPr>
          <p:spPr>
            <a:xfrm>
              <a:off x="4465219" y="1948324"/>
              <a:ext cx="39774" cy="3977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9"/>
            <p:cNvSpPr/>
            <p:nvPr/>
          </p:nvSpPr>
          <p:spPr>
            <a:xfrm>
              <a:off x="4406953" y="1889335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9"/>
            <p:cNvSpPr/>
            <p:nvPr/>
          </p:nvSpPr>
          <p:spPr>
            <a:xfrm>
              <a:off x="4449723" y="1920017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9"/>
            <p:cNvSpPr/>
            <p:nvPr/>
          </p:nvSpPr>
          <p:spPr>
            <a:xfrm>
              <a:off x="4436706" y="1905244"/>
              <a:ext cx="29340" cy="3161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9"/>
            <p:cNvSpPr/>
            <p:nvPr/>
          </p:nvSpPr>
          <p:spPr>
            <a:xfrm>
              <a:off x="4423896" y="1890058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9"/>
            <p:cNvSpPr/>
            <p:nvPr/>
          </p:nvSpPr>
          <p:spPr>
            <a:xfrm>
              <a:off x="4435983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9"/>
            <p:cNvSpPr/>
            <p:nvPr/>
          </p:nvSpPr>
          <p:spPr>
            <a:xfrm>
              <a:off x="4410052" y="1874045"/>
              <a:ext cx="33782" cy="35952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9"/>
            <p:cNvSpPr/>
            <p:nvPr/>
          </p:nvSpPr>
          <p:spPr>
            <a:xfrm>
              <a:off x="4397035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9"/>
            <p:cNvSpPr/>
            <p:nvPr/>
          </p:nvSpPr>
          <p:spPr>
            <a:xfrm>
              <a:off x="4384018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9"/>
            <p:cNvSpPr/>
            <p:nvPr/>
          </p:nvSpPr>
          <p:spPr>
            <a:xfrm>
              <a:off x="4397035" y="1858652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9"/>
            <p:cNvSpPr/>
            <p:nvPr/>
          </p:nvSpPr>
          <p:spPr>
            <a:xfrm>
              <a:off x="4437636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9"/>
            <p:cNvSpPr/>
            <p:nvPr/>
          </p:nvSpPr>
          <p:spPr>
            <a:xfrm>
              <a:off x="4422243" y="1920017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9"/>
            <p:cNvSpPr/>
            <p:nvPr/>
          </p:nvSpPr>
          <p:spPr>
            <a:xfrm>
              <a:off x="4406953" y="1906897"/>
              <a:ext cx="33782" cy="31613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9"/>
            <p:cNvSpPr/>
            <p:nvPr/>
          </p:nvSpPr>
          <p:spPr>
            <a:xfrm>
              <a:off x="4422243" y="192001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9"/>
            <p:cNvSpPr/>
            <p:nvPr/>
          </p:nvSpPr>
          <p:spPr>
            <a:xfrm>
              <a:off x="4390837" y="1893157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9"/>
            <p:cNvSpPr/>
            <p:nvPr/>
          </p:nvSpPr>
          <p:spPr>
            <a:xfrm>
              <a:off x="4376270" y="1880140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9"/>
            <p:cNvSpPr/>
            <p:nvPr/>
          </p:nvSpPr>
          <p:spPr>
            <a:xfrm>
              <a:off x="4361084" y="1867123"/>
              <a:ext cx="39878" cy="3750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9"/>
            <p:cNvSpPr/>
            <p:nvPr/>
          </p:nvSpPr>
          <p:spPr>
            <a:xfrm>
              <a:off x="4376270" y="1880140"/>
              <a:ext cx="25518" cy="25208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9"/>
            <p:cNvSpPr/>
            <p:nvPr/>
          </p:nvSpPr>
          <p:spPr>
            <a:xfrm>
              <a:off x="4524932" y="2008037"/>
              <a:ext cx="37605" cy="38225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9"/>
            <p:cNvSpPr/>
            <p:nvPr/>
          </p:nvSpPr>
          <p:spPr>
            <a:xfrm>
              <a:off x="4489600" y="1985722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9"/>
            <p:cNvSpPr/>
            <p:nvPr/>
          </p:nvSpPr>
          <p:spPr>
            <a:xfrm>
              <a:off x="4503444" y="1998842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9"/>
            <p:cNvSpPr/>
            <p:nvPr/>
          </p:nvSpPr>
          <p:spPr>
            <a:xfrm>
              <a:off x="4514085" y="2011859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9"/>
            <p:cNvSpPr/>
            <p:nvPr/>
          </p:nvSpPr>
          <p:spPr>
            <a:xfrm>
              <a:off x="4514085" y="2011859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9"/>
            <p:cNvSpPr/>
            <p:nvPr/>
          </p:nvSpPr>
          <p:spPr>
            <a:xfrm>
              <a:off x="4525655" y="2024670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9"/>
            <p:cNvSpPr/>
            <p:nvPr/>
          </p:nvSpPr>
          <p:spPr>
            <a:xfrm>
              <a:off x="4537019" y="2038513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9"/>
            <p:cNvSpPr/>
            <p:nvPr/>
          </p:nvSpPr>
          <p:spPr>
            <a:xfrm>
              <a:off x="4547867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9"/>
            <p:cNvSpPr/>
            <p:nvPr/>
          </p:nvSpPr>
          <p:spPr>
            <a:xfrm>
              <a:off x="4546937" y="2050807"/>
              <a:ext cx="26241" cy="261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9"/>
            <p:cNvSpPr/>
            <p:nvPr/>
          </p:nvSpPr>
          <p:spPr>
            <a:xfrm>
              <a:off x="4502721" y="1972705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9"/>
            <p:cNvSpPr/>
            <p:nvPr/>
          </p:nvSpPr>
          <p:spPr>
            <a:xfrm>
              <a:off x="4515738" y="1985722"/>
              <a:ext cx="31303" cy="29857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9"/>
            <p:cNvSpPr/>
            <p:nvPr/>
          </p:nvSpPr>
          <p:spPr>
            <a:xfrm>
              <a:off x="4528548" y="1997189"/>
              <a:ext cx="33989" cy="31510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9"/>
            <p:cNvSpPr/>
            <p:nvPr/>
          </p:nvSpPr>
          <p:spPr>
            <a:xfrm>
              <a:off x="4528548" y="1996363"/>
              <a:ext cx="19422" cy="19216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9"/>
            <p:cNvSpPr/>
            <p:nvPr/>
          </p:nvSpPr>
          <p:spPr>
            <a:xfrm>
              <a:off x="4541668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9"/>
            <p:cNvSpPr/>
            <p:nvPr/>
          </p:nvSpPr>
          <p:spPr>
            <a:xfrm>
              <a:off x="4555408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9"/>
            <p:cNvSpPr/>
            <p:nvPr/>
          </p:nvSpPr>
          <p:spPr>
            <a:xfrm>
              <a:off x="4568425" y="2030971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9"/>
            <p:cNvSpPr/>
            <p:nvPr/>
          </p:nvSpPr>
          <p:spPr>
            <a:xfrm>
              <a:off x="4567702" y="2030248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9"/>
            <p:cNvSpPr/>
            <p:nvPr/>
          </p:nvSpPr>
          <p:spPr>
            <a:xfrm>
              <a:off x="4464290" y="1947498"/>
              <a:ext cx="40704" cy="4060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9"/>
            <p:cNvSpPr/>
            <p:nvPr/>
          </p:nvSpPr>
          <p:spPr>
            <a:xfrm>
              <a:off x="4524932" y="1890058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9"/>
            <p:cNvSpPr/>
            <p:nvPr/>
          </p:nvSpPr>
          <p:spPr>
            <a:xfrm>
              <a:off x="4502721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9"/>
            <p:cNvSpPr/>
            <p:nvPr/>
          </p:nvSpPr>
          <p:spPr>
            <a:xfrm>
              <a:off x="4515738" y="1920017"/>
              <a:ext cx="31303" cy="29133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9"/>
            <p:cNvSpPr/>
            <p:nvPr/>
          </p:nvSpPr>
          <p:spPr>
            <a:xfrm>
              <a:off x="4528548" y="1906897"/>
              <a:ext cx="33989" cy="31613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9"/>
            <p:cNvSpPr/>
            <p:nvPr/>
          </p:nvSpPr>
          <p:spPr>
            <a:xfrm>
              <a:off x="4528548" y="1919088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9"/>
            <p:cNvSpPr/>
            <p:nvPr/>
          </p:nvSpPr>
          <p:spPr>
            <a:xfrm>
              <a:off x="4542391" y="1893157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9"/>
            <p:cNvSpPr/>
            <p:nvPr/>
          </p:nvSpPr>
          <p:spPr>
            <a:xfrm>
              <a:off x="4555408" y="1880140"/>
              <a:ext cx="37605" cy="3533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9"/>
            <p:cNvSpPr/>
            <p:nvPr/>
          </p:nvSpPr>
          <p:spPr>
            <a:xfrm>
              <a:off x="4568425" y="1867123"/>
              <a:ext cx="39981" cy="3750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9"/>
            <p:cNvSpPr/>
            <p:nvPr/>
          </p:nvSpPr>
          <p:spPr>
            <a:xfrm>
              <a:off x="4568425" y="1879417"/>
              <a:ext cx="25518" cy="25931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9"/>
            <p:cNvSpPr/>
            <p:nvPr/>
          </p:nvSpPr>
          <p:spPr>
            <a:xfrm>
              <a:off x="4489600" y="1920017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9"/>
            <p:cNvSpPr/>
            <p:nvPr/>
          </p:nvSpPr>
          <p:spPr>
            <a:xfrm>
              <a:off x="4503444" y="1905244"/>
              <a:ext cx="29133" cy="31613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9"/>
            <p:cNvSpPr/>
            <p:nvPr/>
          </p:nvSpPr>
          <p:spPr>
            <a:xfrm>
              <a:off x="4514085" y="1890058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9"/>
            <p:cNvSpPr/>
            <p:nvPr/>
          </p:nvSpPr>
          <p:spPr>
            <a:xfrm>
              <a:off x="4513362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9"/>
            <p:cNvSpPr/>
            <p:nvPr/>
          </p:nvSpPr>
          <p:spPr>
            <a:xfrm>
              <a:off x="4525655" y="1874045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9"/>
            <p:cNvSpPr/>
            <p:nvPr/>
          </p:nvSpPr>
          <p:spPr>
            <a:xfrm>
              <a:off x="4536296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9"/>
            <p:cNvSpPr/>
            <p:nvPr/>
          </p:nvSpPr>
          <p:spPr>
            <a:xfrm>
              <a:off x="4547867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9"/>
            <p:cNvSpPr/>
            <p:nvPr/>
          </p:nvSpPr>
          <p:spPr>
            <a:xfrm>
              <a:off x="4546937" y="1859375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9"/>
            <p:cNvSpPr/>
            <p:nvPr/>
          </p:nvSpPr>
          <p:spPr>
            <a:xfrm>
              <a:off x="4406230" y="2008037"/>
              <a:ext cx="38328" cy="3750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9"/>
            <p:cNvSpPr/>
            <p:nvPr/>
          </p:nvSpPr>
          <p:spPr>
            <a:xfrm>
              <a:off x="4436706" y="1972705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9"/>
            <p:cNvSpPr/>
            <p:nvPr/>
          </p:nvSpPr>
          <p:spPr>
            <a:xfrm>
              <a:off x="4422243" y="198644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9"/>
            <p:cNvSpPr/>
            <p:nvPr/>
          </p:nvSpPr>
          <p:spPr>
            <a:xfrm>
              <a:off x="4406953" y="1997189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9"/>
            <p:cNvSpPr/>
            <p:nvPr/>
          </p:nvSpPr>
          <p:spPr>
            <a:xfrm>
              <a:off x="4421519" y="1997189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9"/>
            <p:cNvSpPr/>
            <p:nvPr/>
          </p:nvSpPr>
          <p:spPr>
            <a:xfrm>
              <a:off x="4390837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9"/>
            <p:cNvSpPr/>
            <p:nvPr/>
          </p:nvSpPr>
          <p:spPr>
            <a:xfrm>
              <a:off x="4376270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9"/>
            <p:cNvSpPr/>
            <p:nvPr/>
          </p:nvSpPr>
          <p:spPr>
            <a:xfrm>
              <a:off x="4361084" y="2030971"/>
              <a:ext cx="39878" cy="37605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9"/>
            <p:cNvSpPr/>
            <p:nvPr/>
          </p:nvSpPr>
          <p:spPr>
            <a:xfrm>
              <a:off x="4375547" y="2030248"/>
              <a:ext cx="26241" cy="25208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9"/>
            <p:cNvSpPr/>
            <p:nvPr/>
          </p:nvSpPr>
          <p:spPr>
            <a:xfrm>
              <a:off x="4449723" y="1984999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9"/>
            <p:cNvSpPr/>
            <p:nvPr/>
          </p:nvSpPr>
          <p:spPr>
            <a:xfrm>
              <a:off x="4436706" y="1998842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9"/>
            <p:cNvSpPr/>
            <p:nvPr/>
          </p:nvSpPr>
          <p:spPr>
            <a:xfrm>
              <a:off x="4423896" y="2011859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9"/>
            <p:cNvSpPr/>
            <p:nvPr/>
          </p:nvSpPr>
          <p:spPr>
            <a:xfrm>
              <a:off x="4436706" y="2010929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9"/>
            <p:cNvSpPr/>
            <p:nvPr/>
          </p:nvSpPr>
          <p:spPr>
            <a:xfrm>
              <a:off x="4410052" y="2024670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9"/>
            <p:cNvSpPr/>
            <p:nvPr/>
          </p:nvSpPr>
          <p:spPr>
            <a:xfrm>
              <a:off x="4397035" y="2037790"/>
              <a:ext cx="36158" cy="38431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9"/>
            <p:cNvSpPr/>
            <p:nvPr/>
          </p:nvSpPr>
          <p:spPr>
            <a:xfrm>
              <a:off x="4384018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9"/>
            <p:cNvSpPr/>
            <p:nvPr/>
          </p:nvSpPr>
          <p:spPr>
            <a:xfrm>
              <a:off x="4397035" y="2050807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9"/>
            <p:cNvSpPr/>
            <p:nvPr/>
          </p:nvSpPr>
          <p:spPr>
            <a:xfrm>
              <a:off x="4740745" y="2063101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23" y="1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9"/>
            <p:cNvSpPr/>
            <p:nvPr/>
          </p:nvSpPr>
          <p:spPr>
            <a:xfrm>
              <a:off x="4823496" y="2063101"/>
              <a:ext cx="6095" cy="39774"/>
            </a:xfrm>
            <a:custGeom>
              <a:avLst/>
              <a:gdLst/>
              <a:ahLst/>
              <a:cxnLst/>
              <a:rect l="l" t="t" r="r" b="b"/>
              <a:pathLst>
                <a:path w="59" h="385" extrusionOk="0">
                  <a:moveTo>
                    <a:pt x="0" y="1"/>
                  </a:moveTo>
                  <a:lnTo>
                    <a:pt x="36" y="370"/>
                  </a:lnTo>
                  <a:cubicBezTo>
                    <a:pt x="45" y="378"/>
                    <a:pt x="52" y="378"/>
                    <a:pt x="59" y="385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9"/>
            <p:cNvSpPr/>
            <p:nvPr/>
          </p:nvSpPr>
          <p:spPr>
            <a:xfrm>
              <a:off x="4827112" y="2101325"/>
              <a:ext cx="22315" cy="213748"/>
            </a:xfrm>
            <a:custGeom>
              <a:avLst/>
              <a:gdLst/>
              <a:ahLst/>
              <a:cxnLst/>
              <a:rect l="l" t="t" r="r" b="b"/>
              <a:pathLst>
                <a:path w="216" h="2069" extrusionOk="0">
                  <a:moveTo>
                    <a:pt x="1" y="0"/>
                  </a:moveTo>
                  <a:lnTo>
                    <a:pt x="195" y="2069"/>
                  </a:lnTo>
                  <a:lnTo>
                    <a:pt x="216" y="2069"/>
                  </a:lnTo>
                  <a:lnTo>
                    <a:pt x="24" y="15"/>
                  </a:lnTo>
                  <a:cubicBezTo>
                    <a:pt x="17" y="8"/>
                    <a:pt x="10" y="8"/>
                    <a:pt x="1" y="0"/>
                  </a:cubicBez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9"/>
            <p:cNvSpPr/>
            <p:nvPr/>
          </p:nvSpPr>
          <p:spPr>
            <a:xfrm>
              <a:off x="4792813" y="2063101"/>
              <a:ext cx="54444" cy="251973"/>
            </a:xfrm>
            <a:custGeom>
              <a:avLst/>
              <a:gdLst/>
              <a:ahLst/>
              <a:cxnLst/>
              <a:rect l="l" t="t" r="r" b="b"/>
              <a:pathLst>
                <a:path w="527" h="2439" extrusionOk="0">
                  <a:moveTo>
                    <a:pt x="30" y="1"/>
                  </a:moveTo>
                  <a:lnTo>
                    <a:pt x="0" y="2439"/>
                  </a:lnTo>
                  <a:lnTo>
                    <a:pt x="527" y="2439"/>
                  </a:lnTo>
                  <a:lnTo>
                    <a:pt x="333" y="37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9"/>
            <p:cNvSpPr/>
            <p:nvPr/>
          </p:nvSpPr>
          <p:spPr>
            <a:xfrm>
              <a:off x="4786718" y="2154942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9"/>
            <p:cNvSpPr/>
            <p:nvPr/>
          </p:nvSpPr>
          <p:spPr>
            <a:xfrm>
              <a:off x="4785065" y="2153289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71"/>
                  </a:lnTo>
                  <a:lnTo>
                    <a:pt x="31" y="171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94" y="19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9"/>
            <p:cNvSpPr/>
            <p:nvPr/>
          </p:nvSpPr>
          <p:spPr>
            <a:xfrm>
              <a:off x="4786718" y="2196266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9"/>
            <p:cNvSpPr/>
            <p:nvPr/>
          </p:nvSpPr>
          <p:spPr>
            <a:xfrm>
              <a:off x="4785065" y="2195543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9"/>
            <p:cNvSpPr/>
            <p:nvPr/>
          </p:nvSpPr>
          <p:spPr>
            <a:xfrm>
              <a:off x="4786718" y="2237590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9"/>
            <p:cNvSpPr/>
            <p:nvPr/>
          </p:nvSpPr>
          <p:spPr>
            <a:xfrm>
              <a:off x="4785065" y="2236867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9"/>
            <p:cNvSpPr/>
            <p:nvPr/>
          </p:nvSpPr>
          <p:spPr>
            <a:xfrm>
              <a:off x="4786718" y="2279740"/>
              <a:ext cx="16840" cy="16943"/>
            </a:xfrm>
            <a:custGeom>
              <a:avLst/>
              <a:gdLst/>
              <a:ahLst/>
              <a:cxnLst/>
              <a:rect l="l" t="t" r="r" b="b"/>
              <a:pathLst>
                <a:path w="163" h="164" extrusionOk="0">
                  <a:moveTo>
                    <a:pt x="0" y="0"/>
                  </a:moveTo>
                  <a:lnTo>
                    <a:pt x="0" y="164"/>
                  </a:lnTo>
                  <a:lnTo>
                    <a:pt x="162" y="16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9"/>
            <p:cNvSpPr/>
            <p:nvPr/>
          </p:nvSpPr>
          <p:spPr>
            <a:xfrm>
              <a:off x="4785065" y="2278190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9"/>
            <p:cNvSpPr/>
            <p:nvPr/>
          </p:nvSpPr>
          <p:spPr>
            <a:xfrm>
              <a:off x="4786718" y="2113619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2"/>
                  </a:lnTo>
                  <a:lnTo>
                    <a:pt x="162" y="162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9"/>
            <p:cNvSpPr/>
            <p:nvPr/>
          </p:nvSpPr>
          <p:spPr>
            <a:xfrm>
              <a:off x="4785065" y="2111966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64"/>
                  </a:lnTo>
                  <a:lnTo>
                    <a:pt x="31" y="164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94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9"/>
            <p:cNvSpPr/>
            <p:nvPr/>
          </p:nvSpPr>
          <p:spPr>
            <a:xfrm>
              <a:off x="4775147" y="2049360"/>
              <a:ext cx="40704" cy="4070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4" y="0"/>
                  </a:moveTo>
                  <a:lnTo>
                    <a:pt x="0" y="14"/>
                  </a:lnTo>
                  <a:lnTo>
                    <a:pt x="370" y="393"/>
                  </a:lnTo>
                  <a:lnTo>
                    <a:pt x="393" y="37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9"/>
            <p:cNvSpPr/>
            <p:nvPr/>
          </p:nvSpPr>
          <p:spPr>
            <a:xfrm>
              <a:off x="4716881" y="1990371"/>
              <a:ext cx="37811" cy="38328"/>
            </a:xfrm>
            <a:custGeom>
              <a:avLst/>
              <a:gdLst/>
              <a:ahLst/>
              <a:cxnLst/>
              <a:rect l="l" t="t" r="r" b="b"/>
              <a:pathLst>
                <a:path w="366" h="371" extrusionOk="0">
                  <a:moveTo>
                    <a:pt x="342" y="0"/>
                  </a:moveTo>
                  <a:lnTo>
                    <a:pt x="164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9" y="192"/>
                  </a:lnTo>
                  <a:lnTo>
                    <a:pt x="202" y="185"/>
                  </a:lnTo>
                  <a:lnTo>
                    <a:pt x="365" y="3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9"/>
            <p:cNvSpPr/>
            <p:nvPr/>
          </p:nvSpPr>
          <p:spPr>
            <a:xfrm>
              <a:off x="4759858" y="2021054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45"/>
                  </a:moveTo>
                  <a:lnTo>
                    <a:pt x="252" y="148"/>
                  </a:lnTo>
                  <a:lnTo>
                    <a:pt x="148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8"/>
                  </a:lnTo>
                  <a:lnTo>
                    <a:pt x="289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9"/>
            <p:cNvSpPr/>
            <p:nvPr/>
          </p:nvSpPr>
          <p:spPr>
            <a:xfrm>
              <a:off x="4746841" y="2006384"/>
              <a:ext cx="29857" cy="31510"/>
            </a:xfrm>
            <a:custGeom>
              <a:avLst/>
              <a:gdLst/>
              <a:ahLst/>
              <a:cxnLst/>
              <a:rect l="l" t="t" r="r" b="b"/>
              <a:pathLst>
                <a:path w="289" h="305" extrusionOk="0">
                  <a:moveTo>
                    <a:pt x="164" y="44"/>
                  </a:moveTo>
                  <a:lnTo>
                    <a:pt x="253" y="164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44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289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9"/>
            <p:cNvSpPr/>
            <p:nvPr/>
          </p:nvSpPr>
          <p:spPr>
            <a:xfrm>
              <a:off x="4733824" y="1991094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78" y="45"/>
                  </a:moveTo>
                  <a:lnTo>
                    <a:pt x="267" y="164"/>
                  </a:lnTo>
                  <a:lnTo>
                    <a:pt x="141" y="290"/>
                  </a:lnTo>
                  <a:lnTo>
                    <a:pt x="38" y="178"/>
                  </a:lnTo>
                  <a:lnTo>
                    <a:pt x="178" y="45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4" y="16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9"/>
            <p:cNvSpPr/>
            <p:nvPr/>
          </p:nvSpPr>
          <p:spPr>
            <a:xfrm>
              <a:off x="4746841" y="200555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5"/>
                  </a:lnTo>
                  <a:lnTo>
                    <a:pt x="22" y="186"/>
                  </a:lnTo>
                  <a:lnTo>
                    <a:pt x="186" y="3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9"/>
            <p:cNvSpPr/>
            <p:nvPr/>
          </p:nvSpPr>
          <p:spPr>
            <a:xfrm>
              <a:off x="4719980" y="1975081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202" y="45"/>
                  </a:moveTo>
                  <a:lnTo>
                    <a:pt x="298" y="170"/>
                  </a:lnTo>
                  <a:lnTo>
                    <a:pt x="149" y="312"/>
                  </a:lnTo>
                  <a:lnTo>
                    <a:pt x="45" y="207"/>
                  </a:lnTo>
                  <a:lnTo>
                    <a:pt x="202" y="45"/>
                  </a:lnTo>
                  <a:close/>
                  <a:moveTo>
                    <a:pt x="209" y="1"/>
                  </a:moveTo>
                  <a:lnTo>
                    <a:pt x="1" y="207"/>
                  </a:lnTo>
                  <a:lnTo>
                    <a:pt x="149" y="356"/>
                  </a:lnTo>
                  <a:lnTo>
                    <a:pt x="326" y="17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9"/>
            <p:cNvSpPr/>
            <p:nvPr/>
          </p:nvSpPr>
          <p:spPr>
            <a:xfrm>
              <a:off x="4707686" y="1960411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16" y="45"/>
                  </a:moveTo>
                  <a:lnTo>
                    <a:pt x="305" y="164"/>
                  </a:lnTo>
                  <a:lnTo>
                    <a:pt x="143" y="328"/>
                  </a:lnTo>
                  <a:lnTo>
                    <a:pt x="38" y="223"/>
                  </a:lnTo>
                  <a:lnTo>
                    <a:pt x="216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3" y="365"/>
                  </a:lnTo>
                  <a:lnTo>
                    <a:pt x="342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9"/>
            <p:cNvSpPr/>
            <p:nvPr/>
          </p:nvSpPr>
          <p:spPr>
            <a:xfrm>
              <a:off x="4693946" y="1945122"/>
              <a:ext cx="37708" cy="39981"/>
            </a:xfrm>
            <a:custGeom>
              <a:avLst/>
              <a:gdLst/>
              <a:ahLst/>
              <a:cxnLst/>
              <a:rect l="l" t="t" r="r" b="b"/>
              <a:pathLst>
                <a:path w="365" h="387" extrusionOk="0">
                  <a:moveTo>
                    <a:pt x="246" y="45"/>
                  </a:moveTo>
                  <a:lnTo>
                    <a:pt x="328" y="164"/>
                  </a:lnTo>
                  <a:lnTo>
                    <a:pt x="150" y="349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1"/>
                  </a:moveTo>
                  <a:lnTo>
                    <a:pt x="0" y="246"/>
                  </a:lnTo>
                  <a:lnTo>
                    <a:pt x="150" y="387"/>
                  </a:lnTo>
                  <a:lnTo>
                    <a:pt x="365" y="16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9"/>
            <p:cNvSpPr/>
            <p:nvPr/>
          </p:nvSpPr>
          <p:spPr>
            <a:xfrm>
              <a:off x="4706963" y="1959688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53"/>
                  </a:lnTo>
                  <a:lnTo>
                    <a:pt x="246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9"/>
            <p:cNvSpPr/>
            <p:nvPr/>
          </p:nvSpPr>
          <p:spPr>
            <a:xfrm>
              <a:off x="4747564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38"/>
                  </a:moveTo>
                  <a:lnTo>
                    <a:pt x="253" y="150"/>
                  </a:lnTo>
                  <a:lnTo>
                    <a:pt x="148" y="253"/>
                  </a:lnTo>
                  <a:lnTo>
                    <a:pt x="38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91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9"/>
            <p:cNvSpPr/>
            <p:nvPr/>
          </p:nvSpPr>
          <p:spPr>
            <a:xfrm>
              <a:off x="4732377" y="2021054"/>
              <a:ext cx="32233" cy="29857"/>
            </a:xfrm>
            <a:custGeom>
              <a:avLst/>
              <a:gdLst/>
              <a:ahLst/>
              <a:cxnLst/>
              <a:rect l="l" t="t" r="r" b="b"/>
              <a:pathLst>
                <a:path w="312" h="289" extrusionOk="0">
                  <a:moveTo>
                    <a:pt x="162" y="45"/>
                  </a:moveTo>
                  <a:lnTo>
                    <a:pt x="267" y="148"/>
                  </a:lnTo>
                  <a:lnTo>
                    <a:pt x="162" y="251"/>
                  </a:lnTo>
                  <a:lnTo>
                    <a:pt x="45" y="162"/>
                  </a:lnTo>
                  <a:lnTo>
                    <a:pt x="162" y="45"/>
                  </a:lnTo>
                  <a:close/>
                  <a:moveTo>
                    <a:pt x="162" y="0"/>
                  </a:moveTo>
                  <a:lnTo>
                    <a:pt x="0" y="162"/>
                  </a:lnTo>
                  <a:lnTo>
                    <a:pt x="171" y="288"/>
                  </a:lnTo>
                  <a:lnTo>
                    <a:pt x="311" y="14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9"/>
            <p:cNvSpPr/>
            <p:nvPr/>
          </p:nvSpPr>
          <p:spPr>
            <a:xfrm>
              <a:off x="4716881" y="2008037"/>
              <a:ext cx="33886" cy="31510"/>
            </a:xfrm>
            <a:custGeom>
              <a:avLst/>
              <a:gdLst/>
              <a:ahLst/>
              <a:cxnLst/>
              <a:rect l="l" t="t" r="r" b="b"/>
              <a:pathLst>
                <a:path w="328" h="305" extrusionOk="0">
                  <a:moveTo>
                    <a:pt x="187" y="37"/>
                  </a:moveTo>
                  <a:lnTo>
                    <a:pt x="291" y="141"/>
                  </a:lnTo>
                  <a:lnTo>
                    <a:pt x="164" y="267"/>
                  </a:lnTo>
                  <a:lnTo>
                    <a:pt x="45" y="178"/>
                  </a:lnTo>
                  <a:lnTo>
                    <a:pt x="187" y="37"/>
                  </a:lnTo>
                  <a:close/>
                  <a:moveTo>
                    <a:pt x="187" y="0"/>
                  </a:moveTo>
                  <a:lnTo>
                    <a:pt x="1" y="185"/>
                  </a:lnTo>
                  <a:lnTo>
                    <a:pt x="171" y="304"/>
                  </a:lnTo>
                  <a:lnTo>
                    <a:pt x="328" y="14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9"/>
            <p:cNvSpPr/>
            <p:nvPr/>
          </p:nvSpPr>
          <p:spPr>
            <a:xfrm>
              <a:off x="4732377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1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9"/>
            <p:cNvSpPr/>
            <p:nvPr/>
          </p:nvSpPr>
          <p:spPr>
            <a:xfrm>
              <a:off x="4701694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201" y="45"/>
                  </a:moveTo>
                  <a:lnTo>
                    <a:pt x="311" y="148"/>
                  </a:lnTo>
                  <a:lnTo>
                    <a:pt x="164" y="296"/>
                  </a:lnTo>
                  <a:lnTo>
                    <a:pt x="45" y="200"/>
                  </a:lnTo>
                  <a:lnTo>
                    <a:pt x="201" y="45"/>
                  </a:lnTo>
                  <a:close/>
                  <a:moveTo>
                    <a:pt x="201" y="1"/>
                  </a:moveTo>
                  <a:lnTo>
                    <a:pt x="0" y="207"/>
                  </a:lnTo>
                  <a:lnTo>
                    <a:pt x="171" y="326"/>
                  </a:lnTo>
                  <a:lnTo>
                    <a:pt x="349" y="1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9"/>
            <p:cNvSpPr/>
            <p:nvPr/>
          </p:nvSpPr>
          <p:spPr>
            <a:xfrm>
              <a:off x="4686405" y="198190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223" y="38"/>
                  </a:moveTo>
                  <a:lnTo>
                    <a:pt x="333" y="141"/>
                  </a:lnTo>
                  <a:lnTo>
                    <a:pt x="162" y="305"/>
                  </a:lnTo>
                  <a:lnTo>
                    <a:pt x="45" y="216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0" y="223"/>
                  </a:lnTo>
                  <a:lnTo>
                    <a:pt x="171" y="342"/>
                  </a:lnTo>
                  <a:lnTo>
                    <a:pt x="370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9"/>
            <p:cNvSpPr/>
            <p:nvPr/>
          </p:nvSpPr>
          <p:spPr>
            <a:xfrm>
              <a:off x="4671012" y="1968159"/>
              <a:ext cx="40704" cy="37502"/>
            </a:xfrm>
            <a:custGeom>
              <a:avLst/>
              <a:gdLst/>
              <a:ahLst/>
              <a:cxnLst/>
              <a:rect l="l" t="t" r="r" b="b"/>
              <a:pathLst>
                <a:path w="394" h="363" extrusionOk="0">
                  <a:moveTo>
                    <a:pt x="246" y="45"/>
                  </a:moveTo>
                  <a:lnTo>
                    <a:pt x="349" y="148"/>
                  </a:lnTo>
                  <a:lnTo>
                    <a:pt x="164" y="326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0"/>
                  </a:moveTo>
                  <a:lnTo>
                    <a:pt x="0" y="246"/>
                  </a:lnTo>
                  <a:lnTo>
                    <a:pt x="171" y="363"/>
                  </a:lnTo>
                  <a:lnTo>
                    <a:pt x="393" y="14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9"/>
            <p:cNvSpPr/>
            <p:nvPr/>
          </p:nvSpPr>
          <p:spPr>
            <a:xfrm>
              <a:off x="4686405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3" y="0"/>
                  </a:moveTo>
                  <a:lnTo>
                    <a:pt x="0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9"/>
            <p:cNvSpPr/>
            <p:nvPr/>
          </p:nvSpPr>
          <p:spPr>
            <a:xfrm>
              <a:off x="4835583" y="2109073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7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1" y="185"/>
                  </a:lnTo>
                  <a:lnTo>
                    <a:pt x="363" y="2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9"/>
            <p:cNvSpPr/>
            <p:nvPr/>
          </p:nvSpPr>
          <p:spPr>
            <a:xfrm>
              <a:off x="48004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1" y="38"/>
                  </a:moveTo>
                  <a:lnTo>
                    <a:pt x="245" y="149"/>
                  </a:lnTo>
                  <a:lnTo>
                    <a:pt x="148" y="253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9"/>
            <p:cNvSpPr/>
            <p:nvPr/>
          </p:nvSpPr>
          <p:spPr>
            <a:xfrm>
              <a:off x="4813372" y="2099879"/>
              <a:ext cx="29340" cy="32233"/>
            </a:xfrm>
            <a:custGeom>
              <a:avLst/>
              <a:gdLst/>
              <a:ahLst/>
              <a:cxnLst/>
              <a:rect l="l" t="t" r="r" b="b"/>
              <a:pathLst>
                <a:path w="284" h="312" extrusionOk="0">
                  <a:moveTo>
                    <a:pt x="143" y="38"/>
                  </a:moveTo>
                  <a:lnTo>
                    <a:pt x="246" y="148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0" y="141"/>
                  </a:lnTo>
                  <a:lnTo>
                    <a:pt x="120" y="311"/>
                  </a:lnTo>
                  <a:lnTo>
                    <a:pt x="283" y="1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9"/>
            <p:cNvSpPr/>
            <p:nvPr/>
          </p:nvSpPr>
          <p:spPr>
            <a:xfrm>
              <a:off x="4824943" y="2112896"/>
              <a:ext cx="31510" cy="34506"/>
            </a:xfrm>
            <a:custGeom>
              <a:avLst/>
              <a:gdLst/>
              <a:ahLst/>
              <a:cxnLst/>
              <a:rect l="l" t="t" r="r" b="b"/>
              <a:pathLst>
                <a:path w="305" h="334" extrusionOk="0">
                  <a:moveTo>
                    <a:pt x="155" y="45"/>
                  </a:moveTo>
                  <a:lnTo>
                    <a:pt x="260" y="148"/>
                  </a:lnTo>
                  <a:lnTo>
                    <a:pt x="127" y="289"/>
                  </a:lnTo>
                  <a:lnTo>
                    <a:pt x="38" y="162"/>
                  </a:lnTo>
                  <a:lnTo>
                    <a:pt x="155" y="45"/>
                  </a:lnTo>
                  <a:close/>
                  <a:moveTo>
                    <a:pt x="155" y="0"/>
                  </a:moveTo>
                  <a:lnTo>
                    <a:pt x="0" y="162"/>
                  </a:lnTo>
                  <a:lnTo>
                    <a:pt x="120" y="333"/>
                  </a:lnTo>
                  <a:lnTo>
                    <a:pt x="304" y="14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9"/>
            <p:cNvSpPr/>
            <p:nvPr/>
          </p:nvSpPr>
          <p:spPr>
            <a:xfrm>
              <a:off x="4824219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2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9"/>
            <p:cNvSpPr/>
            <p:nvPr/>
          </p:nvSpPr>
          <p:spPr>
            <a:xfrm>
              <a:off x="4835583" y="2126636"/>
              <a:ext cx="34609" cy="35952"/>
            </a:xfrm>
            <a:custGeom>
              <a:avLst/>
              <a:gdLst/>
              <a:ahLst/>
              <a:cxnLst/>
              <a:rect l="l" t="t" r="r" b="b"/>
              <a:pathLst>
                <a:path w="335" h="348" extrusionOk="0">
                  <a:moveTo>
                    <a:pt x="185" y="36"/>
                  </a:moveTo>
                  <a:lnTo>
                    <a:pt x="290" y="148"/>
                  </a:lnTo>
                  <a:lnTo>
                    <a:pt x="134" y="303"/>
                  </a:lnTo>
                  <a:lnTo>
                    <a:pt x="38" y="179"/>
                  </a:lnTo>
                  <a:lnTo>
                    <a:pt x="185" y="36"/>
                  </a:lnTo>
                  <a:close/>
                  <a:moveTo>
                    <a:pt x="185" y="1"/>
                  </a:moveTo>
                  <a:lnTo>
                    <a:pt x="1" y="179"/>
                  </a:lnTo>
                  <a:lnTo>
                    <a:pt x="127" y="348"/>
                  </a:lnTo>
                  <a:lnTo>
                    <a:pt x="335" y="14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9"/>
            <p:cNvSpPr/>
            <p:nvPr/>
          </p:nvSpPr>
          <p:spPr>
            <a:xfrm>
              <a:off x="4847154" y="2139549"/>
              <a:ext cx="35229" cy="38431"/>
            </a:xfrm>
            <a:custGeom>
              <a:avLst/>
              <a:gdLst/>
              <a:ahLst/>
              <a:cxnLst/>
              <a:rect l="l" t="t" r="r" b="b"/>
              <a:pathLst>
                <a:path w="341" h="372" extrusionOk="0">
                  <a:moveTo>
                    <a:pt x="200" y="38"/>
                  </a:moveTo>
                  <a:lnTo>
                    <a:pt x="305" y="143"/>
                  </a:lnTo>
                  <a:lnTo>
                    <a:pt x="127" y="328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1" y="201"/>
                  </a:lnTo>
                  <a:lnTo>
                    <a:pt x="118" y="372"/>
                  </a:lnTo>
                  <a:lnTo>
                    <a:pt x="340" y="14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9"/>
            <p:cNvSpPr/>
            <p:nvPr/>
          </p:nvSpPr>
          <p:spPr>
            <a:xfrm>
              <a:off x="4857795" y="2152566"/>
              <a:ext cx="38328" cy="40704"/>
            </a:xfrm>
            <a:custGeom>
              <a:avLst/>
              <a:gdLst/>
              <a:ahLst/>
              <a:cxnLst/>
              <a:rect l="l" t="t" r="r" b="b"/>
              <a:pathLst>
                <a:path w="371" h="394" extrusionOk="0">
                  <a:moveTo>
                    <a:pt x="223" y="45"/>
                  </a:moveTo>
                  <a:lnTo>
                    <a:pt x="326" y="150"/>
                  </a:lnTo>
                  <a:lnTo>
                    <a:pt x="127" y="349"/>
                  </a:lnTo>
                  <a:lnTo>
                    <a:pt x="38" y="223"/>
                  </a:lnTo>
                  <a:lnTo>
                    <a:pt x="223" y="45"/>
                  </a:lnTo>
                  <a:close/>
                  <a:moveTo>
                    <a:pt x="223" y="1"/>
                  </a:moveTo>
                  <a:lnTo>
                    <a:pt x="1" y="223"/>
                  </a:lnTo>
                  <a:lnTo>
                    <a:pt x="127" y="394"/>
                  </a:lnTo>
                  <a:lnTo>
                    <a:pt x="371" y="150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9"/>
            <p:cNvSpPr/>
            <p:nvPr/>
          </p:nvSpPr>
          <p:spPr>
            <a:xfrm>
              <a:off x="4857795" y="2152566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23" y="1"/>
                  </a:moveTo>
                  <a:lnTo>
                    <a:pt x="1" y="223"/>
                  </a:lnTo>
                  <a:lnTo>
                    <a:pt x="24" y="246"/>
                  </a:lnTo>
                  <a:lnTo>
                    <a:pt x="246" y="24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9"/>
            <p:cNvSpPr/>
            <p:nvPr/>
          </p:nvSpPr>
          <p:spPr>
            <a:xfrm>
              <a:off x="4812649" y="2073741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45"/>
                  </a:moveTo>
                  <a:lnTo>
                    <a:pt x="253" y="148"/>
                  </a:lnTo>
                  <a:lnTo>
                    <a:pt x="150" y="253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50" y="291"/>
                  </a:lnTo>
                  <a:lnTo>
                    <a:pt x="290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9"/>
            <p:cNvSpPr/>
            <p:nvPr/>
          </p:nvSpPr>
          <p:spPr>
            <a:xfrm>
              <a:off x="4825666" y="2087585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1" y="37"/>
                  </a:moveTo>
                  <a:lnTo>
                    <a:pt x="267" y="119"/>
                  </a:lnTo>
                  <a:lnTo>
                    <a:pt x="148" y="245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1"/>
                  </a:lnTo>
                  <a:lnTo>
                    <a:pt x="312" y="11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9"/>
            <p:cNvSpPr/>
            <p:nvPr/>
          </p:nvSpPr>
          <p:spPr>
            <a:xfrm>
              <a:off x="4838683" y="2098226"/>
              <a:ext cx="34506" cy="31510"/>
            </a:xfrm>
            <a:custGeom>
              <a:avLst/>
              <a:gdLst/>
              <a:ahLst/>
              <a:cxnLst/>
              <a:rect l="l" t="t" r="r" b="b"/>
              <a:pathLst>
                <a:path w="334" h="305" extrusionOk="0">
                  <a:moveTo>
                    <a:pt x="164" y="38"/>
                  </a:moveTo>
                  <a:lnTo>
                    <a:pt x="289" y="126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333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9"/>
            <p:cNvSpPr/>
            <p:nvPr/>
          </p:nvSpPr>
          <p:spPr>
            <a:xfrm>
              <a:off x="4838683" y="2097503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0"/>
                  </a:moveTo>
                  <a:lnTo>
                    <a:pt x="1" y="164"/>
                  </a:lnTo>
                  <a:lnTo>
                    <a:pt x="22" y="185"/>
                  </a:lnTo>
                  <a:lnTo>
                    <a:pt x="186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9"/>
            <p:cNvSpPr/>
            <p:nvPr/>
          </p:nvSpPr>
          <p:spPr>
            <a:xfrm>
              <a:off x="4852526" y="2109796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78" y="38"/>
                  </a:moveTo>
                  <a:lnTo>
                    <a:pt x="304" y="126"/>
                  </a:lnTo>
                  <a:lnTo>
                    <a:pt x="148" y="288"/>
                  </a:lnTo>
                  <a:lnTo>
                    <a:pt x="37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8" y="326"/>
                  </a:lnTo>
                  <a:lnTo>
                    <a:pt x="349" y="1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9"/>
            <p:cNvSpPr/>
            <p:nvPr/>
          </p:nvSpPr>
          <p:spPr>
            <a:xfrm>
              <a:off x="4865543" y="2120437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200" y="38"/>
                  </a:moveTo>
                  <a:lnTo>
                    <a:pt x="326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0" y="201"/>
                  </a:lnTo>
                  <a:lnTo>
                    <a:pt x="141" y="349"/>
                  </a:lnTo>
                  <a:lnTo>
                    <a:pt x="370" y="12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9"/>
            <p:cNvSpPr/>
            <p:nvPr/>
          </p:nvSpPr>
          <p:spPr>
            <a:xfrm>
              <a:off x="4878560" y="2132008"/>
              <a:ext cx="40498" cy="37605"/>
            </a:xfrm>
            <a:custGeom>
              <a:avLst/>
              <a:gdLst/>
              <a:ahLst/>
              <a:cxnLst/>
              <a:rect l="l" t="t" r="r" b="b"/>
              <a:pathLst>
                <a:path w="392" h="364" extrusionOk="0">
                  <a:moveTo>
                    <a:pt x="223" y="38"/>
                  </a:moveTo>
                  <a:lnTo>
                    <a:pt x="347" y="127"/>
                  </a:lnTo>
                  <a:lnTo>
                    <a:pt x="148" y="326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3"/>
                  </a:lnTo>
                  <a:lnTo>
                    <a:pt x="392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9"/>
            <p:cNvSpPr/>
            <p:nvPr/>
          </p:nvSpPr>
          <p:spPr>
            <a:xfrm>
              <a:off x="4878560" y="2131285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9"/>
            <p:cNvSpPr/>
            <p:nvPr/>
          </p:nvSpPr>
          <p:spPr>
            <a:xfrm>
              <a:off x="4775147" y="2048637"/>
              <a:ext cx="39981" cy="40498"/>
            </a:xfrm>
            <a:custGeom>
              <a:avLst/>
              <a:gdLst/>
              <a:ahLst/>
              <a:cxnLst/>
              <a:rect l="l" t="t" r="r" b="b"/>
              <a:pathLst>
                <a:path w="387" h="392" extrusionOk="0">
                  <a:moveTo>
                    <a:pt x="370" y="0"/>
                  </a:moveTo>
                  <a:lnTo>
                    <a:pt x="0" y="370"/>
                  </a:lnTo>
                  <a:lnTo>
                    <a:pt x="15" y="391"/>
                  </a:lnTo>
                  <a:lnTo>
                    <a:pt x="386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9"/>
            <p:cNvSpPr/>
            <p:nvPr/>
          </p:nvSpPr>
          <p:spPr>
            <a:xfrm>
              <a:off x="4834860" y="1991094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31" y="0"/>
                  </a:moveTo>
                  <a:lnTo>
                    <a:pt x="0" y="24"/>
                  </a:lnTo>
                  <a:lnTo>
                    <a:pt x="185" y="201"/>
                  </a:lnTo>
                  <a:lnTo>
                    <a:pt x="349" y="363"/>
                  </a:lnTo>
                  <a:lnTo>
                    <a:pt x="370" y="342"/>
                  </a:lnTo>
                  <a:lnTo>
                    <a:pt x="192" y="157"/>
                  </a:lnTo>
                  <a:lnTo>
                    <a:pt x="185" y="16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9"/>
            <p:cNvSpPr/>
            <p:nvPr/>
          </p:nvSpPr>
          <p:spPr>
            <a:xfrm>
              <a:off x="4812649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38"/>
                  </a:moveTo>
                  <a:lnTo>
                    <a:pt x="253" y="143"/>
                  </a:lnTo>
                  <a:lnTo>
                    <a:pt x="141" y="246"/>
                  </a:lnTo>
                  <a:lnTo>
                    <a:pt x="38" y="150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90" y="14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9"/>
            <p:cNvSpPr/>
            <p:nvPr/>
          </p:nvSpPr>
          <p:spPr>
            <a:xfrm>
              <a:off x="4825666" y="2021054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8" y="36"/>
                  </a:moveTo>
                  <a:lnTo>
                    <a:pt x="267" y="162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8" y="36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141" y="281"/>
                  </a:lnTo>
                  <a:lnTo>
                    <a:pt x="312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9"/>
            <p:cNvSpPr/>
            <p:nvPr/>
          </p:nvSpPr>
          <p:spPr>
            <a:xfrm>
              <a:off x="4839406" y="2008037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41" y="37"/>
                  </a:moveTo>
                  <a:lnTo>
                    <a:pt x="282" y="178"/>
                  </a:lnTo>
                  <a:lnTo>
                    <a:pt x="164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7" y="304"/>
                  </a:lnTo>
                  <a:lnTo>
                    <a:pt x="326" y="1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9"/>
            <p:cNvSpPr/>
            <p:nvPr/>
          </p:nvSpPr>
          <p:spPr>
            <a:xfrm>
              <a:off x="4838683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9"/>
            <p:cNvSpPr/>
            <p:nvPr/>
          </p:nvSpPr>
          <p:spPr>
            <a:xfrm>
              <a:off x="4852526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148" y="38"/>
                  </a:moveTo>
                  <a:lnTo>
                    <a:pt x="311" y="200"/>
                  </a:lnTo>
                  <a:lnTo>
                    <a:pt x="185" y="289"/>
                  </a:lnTo>
                  <a:lnTo>
                    <a:pt x="37" y="148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9"/>
            <p:cNvSpPr/>
            <p:nvPr/>
          </p:nvSpPr>
          <p:spPr>
            <a:xfrm>
              <a:off x="4865543" y="1981176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148" y="45"/>
                  </a:moveTo>
                  <a:lnTo>
                    <a:pt x="326" y="223"/>
                  </a:lnTo>
                  <a:lnTo>
                    <a:pt x="207" y="312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200" y="349"/>
                  </a:lnTo>
                  <a:lnTo>
                    <a:pt x="370" y="22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9"/>
            <p:cNvSpPr/>
            <p:nvPr/>
          </p:nvSpPr>
          <p:spPr>
            <a:xfrm>
              <a:off x="4879283" y="1968159"/>
              <a:ext cx="39774" cy="37502"/>
            </a:xfrm>
            <a:custGeom>
              <a:avLst/>
              <a:gdLst/>
              <a:ahLst/>
              <a:cxnLst/>
              <a:rect l="l" t="t" r="r" b="b"/>
              <a:pathLst>
                <a:path w="385" h="363" extrusionOk="0">
                  <a:moveTo>
                    <a:pt x="141" y="37"/>
                  </a:moveTo>
                  <a:lnTo>
                    <a:pt x="340" y="237"/>
                  </a:lnTo>
                  <a:lnTo>
                    <a:pt x="223" y="326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16" y="363"/>
                  </a:lnTo>
                  <a:lnTo>
                    <a:pt x="385" y="24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9"/>
            <p:cNvSpPr/>
            <p:nvPr/>
          </p:nvSpPr>
          <p:spPr>
            <a:xfrm>
              <a:off x="4878560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" y="0"/>
                  </a:moveTo>
                  <a:lnTo>
                    <a:pt x="1" y="22"/>
                  </a:lnTo>
                  <a:lnTo>
                    <a:pt x="223" y="244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9"/>
            <p:cNvSpPr/>
            <p:nvPr/>
          </p:nvSpPr>
          <p:spPr>
            <a:xfrm>
              <a:off x="4800458" y="2021777"/>
              <a:ext cx="29133" cy="29857"/>
            </a:xfrm>
            <a:custGeom>
              <a:avLst/>
              <a:gdLst/>
              <a:ahLst/>
              <a:cxnLst/>
              <a:rect l="l" t="t" r="r" b="b"/>
              <a:pathLst>
                <a:path w="282" h="289" extrusionOk="0">
                  <a:moveTo>
                    <a:pt x="141" y="38"/>
                  </a:moveTo>
                  <a:lnTo>
                    <a:pt x="245" y="141"/>
                  </a:lnTo>
                  <a:lnTo>
                    <a:pt x="141" y="244"/>
                  </a:lnTo>
                  <a:lnTo>
                    <a:pt x="36" y="148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9"/>
            <p:cNvSpPr/>
            <p:nvPr/>
          </p:nvSpPr>
          <p:spPr>
            <a:xfrm>
              <a:off x="4813372" y="2006384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27" y="44"/>
                  </a:moveTo>
                  <a:lnTo>
                    <a:pt x="246" y="164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27" y="44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43" y="304"/>
                  </a:lnTo>
                  <a:lnTo>
                    <a:pt x="283" y="16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9"/>
            <p:cNvSpPr/>
            <p:nvPr/>
          </p:nvSpPr>
          <p:spPr>
            <a:xfrm>
              <a:off x="4824943" y="1991094"/>
              <a:ext cx="30786" cy="33679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0" y="45"/>
                  </a:moveTo>
                  <a:lnTo>
                    <a:pt x="260" y="185"/>
                  </a:lnTo>
                  <a:lnTo>
                    <a:pt x="155" y="290"/>
                  </a:lnTo>
                  <a:lnTo>
                    <a:pt x="31" y="164"/>
                  </a:lnTo>
                  <a:lnTo>
                    <a:pt x="120" y="45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55" y="326"/>
                  </a:lnTo>
                  <a:lnTo>
                    <a:pt x="297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9"/>
            <p:cNvSpPr/>
            <p:nvPr/>
          </p:nvSpPr>
          <p:spPr>
            <a:xfrm>
              <a:off x="4824219" y="2006384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2" y="0"/>
                  </a:moveTo>
                  <a:lnTo>
                    <a:pt x="0" y="23"/>
                  </a:lnTo>
                  <a:lnTo>
                    <a:pt x="162" y="187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9"/>
            <p:cNvSpPr/>
            <p:nvPr/>
          </p:nvSpPr>
          <p:spPr>
            <a:xfrm>
              <a:off x="4835583" y="1975081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27" y="45"/>
                  </a:moveTo>
                  <a:lnTo>
                    <a:pt x="290" y="207"/>
                  </a:lnTo>
                  <a:lnTo>
                    <a:pt x="178" y="319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1" y="179"/>
                  </a:lnTo>
                  <a:lnTo>
                    <a:pt x="178" y="356"/>
                  </a:lnTo>
                  <a:lnTo>
                    <a:pt x="328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9"/>
            <p:cNvSpPr/>
            <p:nvPr/>
          </p:nvSpPr>
          <p:spPr>
            <a:xfrm>
              <a:off x="4847154" y="1960411"/>
              <a:ext cx="35229" cy="38535"/>
            </a:xfrm>
            <a:custGeom>
              <a:avLst/>
              <a:gdLst/>
              <a:ahLst/>
              <a:cxnLst/>
              <a:rect l="l" t="t" r="r" b="b"/>
              <a:pathLst>
                <a:path w="341" h="373" extrusionOk="0">
                  <a:moveTo>
                    <a:pt x="118" y="45"/>
                  </a:moveTo>
                  <a:lnTo>
                    <a:pt x="305" y="223"/>
                  </a:lnTo>
                  <a:lnTo>
                    <a:pt x="200" y="328"/>
                  </a:lnTo>
                  <a:lnTo>
                    <a:pt x="38" y="164"/>
                  </a:lnTo>
                  <a:lnTo>
                    <a:pt x="118" y="45"/>
                  </a:lnTo>
                  <a:close/>
                  <a:moveTo>
                    <a:pt x="118" y="0"/>
                  </a:moveTo>
                  <a:lnTo>
                    <a:pt x="1" y="171"/>
                  </a:lnTo>
                  <a:lnTo>
                    <a:pt x="200" y="372"/>
                  </a:lnTo>
                  <a:lnTo>
                    <a:pt x="340" y="2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9"/>
            <p:cNvSpPr/>
            <p:nvPr/>
          </p:nvSpPr>
          <p:spPr>
            <a:xfrm>
              <a:off x="4857795" y="1945122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7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1"/>
                  </a:moveTo>
                  <a:lnTo>
                    <a:pt x="1" y="172"/>
                  </a:lnTo>
                  <a:lnTo>
                    <a:pt x="223" y="387"/>
                  </a:lnTo>
                  <a:lnTo>
                    <a:pt x="364" y="24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9"/>
            <p:cNvSpPr/>
            <p:nvPr/>
          </p:nvSpPr>
          <p:spPr>
            <a:xfrm>
              <a:off x="4857072" y="1960411"/>
              <a:ext cx="26241" cy="25414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31" y="0"/>
                  </a:moveTo>
                  <a:lnTo>
                    <a:pt x="1" y="24"/>
                  </a:lnTo>
                  <a:lnTo>
                    <a:pt x="223" y="246"/>
                  </a:lnTo>
                  <a:lnTo>
                    <a:pt x="253" y="22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9"/>
            <p:cNvSpPr/>
            <p:nvPr/>
          </p:nvSpPr>
          <p:spPr>
            <a:xfrm>
              <a:off x="4716881" y="2109073"/>
              <a:ext cx="38535" cy="38328"/>
            </a:xfrm>
            <a:custGeom>
              <a:avLst/>
              <a:gdLst/>
              <a:ahLst/>
              <a:cxnLst/>
              <a:rect l="l" t="t" r="r" b="b"/>
              <a:pathLst>
                <a:path w="373" h="371" extrusionOk="0">
                  <a:moveTo>
                    <a:pt x="24" y="0"/>
                  </a:moveTo>
                  <a:lnTo>
                    <a:pt x="1" y="29"/>
                  </a:lnTo>
                  <a:lnTo>
                    <a:pt x="179" y="206"/>
                  </a:lnTo>
                  <a:lnTo>
                    <a:pt x="342" y="370"/>
                  </a:lnTo>
                  <a:lnTo>
                    <a:pt x="372" y="340"/>
                  </a:lnTo>
                  <a:lnTo>
                    <a:pt x="187" y="16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9"/>
            <p:cNvSpPr/>
            <p:nvPr/>
          </p:nvSpPr>
          <p:spPr>
            <a:xfrm>
              <a:off x="4747564" y="2074465"/>
              <a:ext cx="30063" cy="29340"/>
            </a:xfrm>
            <a:custGeom>
              <a:avLst/>
              <a:gdLst/>
              <a:ahLst/>
              <a:cxnLst/>
              <a:rect l="l" t="t" r="r" b="b"/>
              <a:pathLst>
                <a:path w="291" h="284" extrusionOk="0">
                  <a:moveTo>
                    <a:pt x="148" y="38"/>
                  </a:moveTo>
                  <a:lnTo>
                    <a:pt x="246" y="141"/>
                  </a:lnTo>
                  <a:lnTo>
                    <a:pt x="141" y="246"/>
                  </a:lnTo>
                  <a:lnTo>
                    <a:pt x="38" y="141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1"/>
                  </a:lnTo>
                  <a:lnTo>
                    <a:pt x="141" y="284"/>
                  </a:lnTo>
                  <a:lnTo>
                    <a:pt x="291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9"/>
            <p:cNvSpPr/>
            <p:nvPr/>
          </p:nvSpPr>
          <p:spPr>
            <a:xfrm>
              <a:off x="4732377" y="208758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2" y="37"/>
                  </a:moveTo>
                  <a:lnTo>
                    <a:pt x="267" y="141"/>
                  </a:lnTo>
                  <a:lnTo>
                    <a:pt x="162" y="245"/>
                  </a:lnTo>
                  <a:lnTo>
                    <a:pt x="45" y="126"/>
                  </a:lnTo>
                  <a:lnTo>
                    <a:pt x="162" y="37"/>
                  </a:lnTo>
                  <a:close/>
                  <a:moveTo>
                    <a:pt x="171" y="0"/>
                  </a:moveTo>
                  <a:lnTo>
                    <a:pt x="0" y="119"/>
                  </a:lnTo>
                  <a:lnTo>
                    <a:pt x="162" y="281"/>
                  </a:lnTo>
                  <a:lnTo>
                    <a:pt x="304" y="14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9"/>
            <p:cNvSpPr/>
            <p:nvPr/>
          </p:nvSpPr>
          <p:spPr>
            <a:xfrm>
              <a:off x="4716881" y="2099155"/>
              <a:ext cx="33886" cy="30580"/>
            </a:xfrm>
            <a:custGeom>
              <a:avLst/>
              <a:gdLst/>
              <a:ahLst/>
              <a:cxnLst/>
              <a:rect l="l" t="t" r="r" b="b"/>
              <a:pathLst>
                <a:path w="328" h="296" extrusionOk="0">
                  <a:moveTo>
                    <a:pt x="164" y="29"/>
                  </a:moveTo>
                  <a:lnTo>
                    <a:pt x="291" y="155"/>
                  </a:lnTo>
                  <a:lnTo>
                    <a:pt x="187" y="258"/>
                  </a:lnTo>
                  <a:lnTo>
                    <a:pt x="45" y="117"/>
                  </a:lnTo>
                  <a:lnTo>
                    <a:pt x="164" y="29"/>
                  </a:lnTo>
                  <a:close/>
                  <a:moveTo>
                    <a:pt x="171" y="0"/>
                  </a:moveTo>
                  <a:lnTo>
                    <a:pt x="1" y="117"/>
                  </a:lnTo>
                  <a:lnTo>
                    <a:pt x="187" y="295"/>
                  </a:lnTo>
                  <a:lnTo>
                    <a:pt x="328" y="15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9"/>
            <p:cNvSpPr/>
            <p:nvPr/>
          </p:nvSpPr>
          <p:spPr>
            <a:xfrm>
              <a:off x="4732377" y="2098226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1" y="0"/>
                  </a:moveTo>
                  <a:lnTo>
                    <a:pt x="0" y="23"/>
                  </a:lnTo>
                  <a:lnTo>
                    <a:pt x="155" y="187"/>
                  </a:lnTo>
                  <a:lnTo>
                    <a:pt x="185" y="16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9"/>
            <p:cNvSpPr/>
            <p:nvPr/>
          </p:nvSpPr>
          <p:spPr>
            <a:xfrm>
              <a:off x="4700868" y="2109796"/>
              <a:ext cx="36882" cy="33679"/>
            </a:xfrm>
            <a:custGeom>
              <a:avLst/>
              <a:gdLst/>
              <a:ahLst/>
              <a:cxnLst/>
              <a:rect l="l" t="t" r="r" b="b"/>
              <a:pathLst>
                <a:path w="357" h="326" extrusionOk="0">
                  <a:moveTo>
                    <a:pt x="172" y="38"/>
                  </a:moveTo>
                  <a:lnTo>
                    <a:pt x="319" y="178"/>
                  </a:lnTo>
                  <a:lnTo>
                    <a:pt x="209" y="288"/>
                  </a:lnTo>
                  <a:lnTo>
                    <a:pt x="45" y="126"/>
                  </a:lnTo>
                  <a:lnTo>
                    <a:pt x="172" y="38"/>
                  </a:lnTo>
                  <a:close/>
                  <a:moveTo>
                    <a:pt x="179" y="0"/>
                  </a:moveTo>
                  <a:lnTo>
                    <a:pt x="1" y="126"/>
                  </a:lnTo>
                  <a:lnTo>
                    <a:pt x="209" y="326"/>
                  </a:lnTo>
                  <a:lnTo>
                    <a:pt x="357" y="17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9"/>
            <p:cNvSpPr/>
            <p:nvPr/>
          </p:nvSpPr>
          <p:spPr>
            <a:xfrm>
              <a:off x="4686405" y="212116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162" y="38"/>
                  </a:moveTo>
                  <a:lnTo>
                    <a:pt x="326" y="201"/>
                  </a:lnTo>
                  <a:lnTo>
                    <a:pt x="223" y="305"/>
                  </a:lnTo>
                  <a:lnTo>
                    <a:pt x="45" y="120"/>
                  </a:lnTo>
                  <a:lnTo>
                    <a:pt x="162" y="38"/>
                  </a:lnTo>
                  <a:close/>
                  <a:moveTo>
                    <a:pt x="171" y="0"/>
                  </a:moveTo>
                  <a:lnTo>
                    <a:pt x="0" y="120"/>
                  </a:lnTo>
                  <a:lnTo>
                    <a:pt x="223" y="342"/>
                  </a:lnTo>
                  <a:lnTo>
                    <a:pt x="370" y="20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9"/>
            <p:cNvSpPr/>
            <p:nvPr/>
          </p:nvSpPr>
          <p:spPr>
            <a:xfrm>
              <a:off x="4671012" y="2132008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6" y="326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71" y="0"/>
                  </a:moveTo>
                  <a:lnTo>
                    <a:pt x="0" y="118"/>
                  </a:lnTo>
                  <a:lnTo>
                    <a:pt x="246" y="363"/>
                  </a:lnTo>
                  <a:lnTo>
                    <a:pt x="386" y="2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9"/>
            <p:cNvSpPr/>
            <p:nvPr/>
          </p:nvSpPr>
          <p:spPr>
            <a:xfrm>
              <a:off x="4686405" y="2131285"/>
              <a:ext cx="25311" cy="26034"/>
            </a:xfrm>
            <a:custGeom>
              <a:avLst/>
              <a:gdLst/>
              <a:ahLst/>
              <a:cxnLst/>
              <a:rect l="l" t="t" r="r" b="b"/>
              <a:pathLst>
                <a:path w="245" h="252" extrusionOk="0">
                  <a:moveTo>
                    <a:pt x="22" y="0"/>
                  </a:moveTo>
                  <a:lnTo>
                    <a:pt x="0" y="29"/>
                  </a:lnTo>
                  <a:lnTo>
                    <a:pt x="223" y="251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9"/>
            <p:cNvSpPr/>
            <p:nvPr/>
          </p:nvSpPr>
          <p:spPr>
            <a:xfrm>
              <a:off x="47598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8" y="38"/>
                  </a:moveTo>
                  <a:lnTo>
                    <a:pt x="252" y="141"/>
                  </a:lnTo>
                  <a:lnTo>
                    <a:pt x="141" y="245"/>
                  </a:lnTo>
                  <a:lnTo>
                    <a:pt x="45" y="149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9"/>
                  </a:lnTo>
                  <a:lnTo>
                    <a:pt x="141" y="289"/>
                  </a:lnTo>
                  <a:lnTo>
                    <a:pt x="289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9"/>
            <p:cNvSpPr/>
            <p:nvPr/>
          </p:nvSpPr>
          <p:spPr>
            <a:xfrm>
              <a:off x="4747564" y="2099879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8"/>
                  </a:moveTo>
                  <a:lnTo>
                    <a:pt x="246" y="141"/>
                  </a:lnTo>
                  <a:lnTo>
                    <a:pt x="157" y="260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9"/>
            <p:cNvSpPr/>
            <p:nvPr/>
          </p:nvSpPr>
          <p:spPr>
            <a:xfrm>
              <a:off x="4733824" y="2112896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48" y="45"/>
                  </a:moveTo>
                  <a:lnTo>
                    <a:pt x="267" y="162"/>
                  </a:lnTo>
                  <a:lnTo>
                    <a:pt x="185" y="281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185" y="326"/>
                  </a:lnTo>
                  <a:lnTo>
                    <a:pt x="304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9"/>
            <p:cNvSpPr/>
            <p:nvPr/>
          </p:nvSpPr>
          <p:spPr>
            <a:xfrm>
              <a:off x="4746841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9"/>
            <p:cNvSpPr/>
            <p:nvPr/>
          </p:nvSpPr>
          <p:spPr>
            <a:xfrm>
              <a:off x="4720807" y="2125706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41" y="45"/>
                  </a:moveTo>
                  <a:lnTo>
                    <a:pt x="290" y="188"/>
                  </a:lnTo>
                  <a:lnTo>
                    <a:pt x="194" y="312"/>
                  </a:lnTo>
                  <a:lnTo>
                    <a:pt x="37" y="150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50"/>
                  </a:lnTo>
                  <a:lnTo>
                    <a:pt x="201" y="357"/>
                  </a:lnTo>
                  <a:lnTo>
                    <a:pt x="327" y="18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9"/>
            <p:cNvSpPr/>
            <p:nvPr/>
          </p:nvSpPr>
          <p:spPr>
            <a:xfrm>
              <a:off x="4707686" y="2139549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143" y="38"/>
                  </a:moveTo>
                  <a:lnTo>
                    <a:pt x="305" y="201"/>
                  </a:lnTo>
                  <a:lnTo>
                    <a:pt x="223" y="320"/>
                  </a:lnTo>
                  <a:lnTo>
                    <a:pt x="38" y="143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1" y="143"/>
                  </a:lnTo>
                  <a:lnTo>
                    <a:pt x="223" y="365"/>
                  </a:lnTo>
                  <a:lnTo>
                    <a:pt x="342" y="20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9"/>
            <p:cNvSpPr/>
            <p:nvPr/>
          </p:nvSpPr>
          <p:spPr>
            <a:xfrm>
              <a:off x="4694876" y="2152566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1" y="38"/>
                  </a:moveTo>
                  <a:lnTo>
                    <a:pt x="326" y="223"/>
                  </a:lnTo>
                  <a:lnTo>
                    <a:pt x="237" y="342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237" y="386"/>
                  </a:lnTo>
                  <a:lnTo>
                    <a:pt x="363" y="22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9"/>
            <p:cNvSpPr/>
            <p:nvPr/>
          </p:nvSpPr>
          <p:spPr>
            <a:xfrm>
              <a:off x="4706963" y="2151843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4" y="0"/>
                  </a:moveTo>
                  <a:lnTo>
                    <a:pt x="1" y="31"/>
                  </a:lnTo>
                  <a:lnTo>
                    <a:pt x="223" y="253"/>
                  </a:lnTo>
                  <a:lnTo>
                    <a:pt x="246" y="2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9"/>
            <p:cNvSpPr/>
            <p:nvPr/>
          </p:nvSpPr>
          <p:spPr>
            <a:xfrm>
              <a:off x="4104566" y="2229222"/>
              <a:ext cx="229038" cy="103310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9"/>
            <p:cNvSpPr/>
            <p:nvPr/>
          </p:nvSpPr>
          <p:spPr>
            <a:xfrm>
              <a:off x="4104566" y="2332427"/>
              <a:ext cx="228315" cy="105066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9"/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9"/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9"/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9"/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9"/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9"/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9"/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9"/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9"/>
            <p:cNvSpPr/>
            <p:nvPr/>
          </p:nvSpPr>
          <p:spPr>
            <a:xfrm>
              <a:off x="4168102" y="2369206"/>
              <a:ext cx="23865" cy="3460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9"/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9"/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9"/>
            <p:cNvSpPr/>
            <p:nvPr/>
          </p:nvSpPr>
          <p:spPr>
            <a:xfrm>
              <a:off x="4168102" y="2402264"/>
              <a:ext cx="23865" cy="34402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9"/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9"/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9"/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9"/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9"/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9"/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9"/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9"/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9"/>
            <p:cNvSpPr/>
            <p:nvPr/>
          </p:nvSpPr>
          <p:spPr>
            <a:xfrm>
              <a:off x="4267692" y="2369206"/>
              <a:ext cx="23761" cy="3460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9"/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9"/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9"/>
            <p:cNvSpPr/>
            <p:nvPr/>
          </p:nvSpPr>
          <p:spPr>
            <a:xfrm>
              <a:off x="4267692" y="2402264"/>
              <a:ext cx="23761" cy="34402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9"/>
            <p:cNvSpPr/>
            <p:nvPr/>
          </p:nvSpPr>
          <p:spPr>
            <a:xfrm>
              <a:off x="440003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9"/>
            <p:cNvSpPr/>
            <p:nvPr/>
          </p:nvSpPr>
          <p:spPr>
            <a:xfrm>
              <a:off x="4481955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9"/>
            <p:cNvSpPr/>
            <p:nvPr/>
          </p:nvSpPr>
          <p:spPr>
            <a:xfrm>
              <a:off x="4563880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9"/>
            <p:cNvSpPr/>
            <p:nvPr/>
          </p:nvSpPr>
          <p:spPr>
            <a:xfrm>
              <a:off x="4394659" y="2394516"/>
              <a:ext cx="184512" cy="4029"/>
            </a:xfrm>
            <a:custGeom>
              <a:avLst/>
              <a:gdLst/>
              <a:ahLst/>
              <a:cxnLst/>
              <a:rect l="l" t="t" r="r" b="b"/>
              <a:pathLst>
                <a:path w="1786" h="39" extrusionOk="0">
                  <a:moveTo>
                    <a:pt x="0" y="1"/>
                  </a:moveTo>
                  <a:lnTo>
                    <a:pt x="0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9"/>
            <p:cNvSpPr/>
            <p:nvPr/>
          </p:nvSpPr>
          <p:spPr>
            <a:xfrm>
              <a:off x="4394659" y="2423546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9"/>
            <p:cNvSpPr/>
            <p:nvPr/>
          </p:nvSpPr>
          <p:spPr>
            <a:xfrm>
              <a:off x="4394659" y="2364557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9"/>
            <p:cNvSpPr/>
            <p:nvPr/>
          </p:nvSpPr>
          <p:spPr>
            <a:xfrm>
              <a:off x="385342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9"/>
            <p:cNvSpPr/>
            <p:nvPr/>
          </p:nvSpPr>
          <p:spPr>
            <a:xfrm>
              <a:off x="3935346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9"/>
            <p:cNvSpPr/>
            <p:nvPr/>
          </p:nvSpPr>
          <p:spPr>
            <a:xfrm>
              <a:off x="4017270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9"/>
            <p:cNvSpPr/>
            <p:nvPr/>
          </p:nvSpPr>
          <p:spPr>
            <a:xfrm>
              <a:off x="3848049" y="2394516"/>
              <a:ext cx="184615" cy="4029"/>
            </a:xfrm>
            <a:custGeom>
              <a:avLst/>
              <a:gdLst/>
              <a:ahLst/>
              <a:cxnLst/>
              <a:rect l="l" t="t" r="r" b="b"/>
              <a:pathLst>
                <a:path w="1787" h="39" extrusionOk="0">
                  <a:moveTo>
                    <a:pt x="1" y="1"/>
                  </a:moveTo>
                  <a:lnTo>
                    <a:pt x="1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9"/>
            <p:cNvSpPr/>
            <p:nvPr/>
          </p:nvSpPr>
          <p:spPr>
            <a:xfrm>
              <a:off x="3848049" y="2423546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9"/>
            <p:cNvSpPr/>
            <p:nvPr/>
          </p:nvSpPr>
          <p:spPr>
            <a:xfrm>
              <a:off x="3848049" y="2364557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9"/>
            <p:cNvSpPr/>
            <p:nvPr/>
          </p:nvSpPr>
          <p:spPr>
            <a:xfrm>
              <a:off x="2676830" y="1459725"/>
              <a:ext cx="807058" cy="217364"/>
            </a:xfrm>
            <a:custGeom>
              <a:avLst/>
              <a:gdLst/>
              <a:ahLst/>
              <a:cxnLst/>
              <a:rect l="l" t="t" r="r" b="b"/>
              <a:pathLst>
                <a:path w="7812" h="2104" extrusionOk="0">
                  <a:moveTo>
                    <a:pt x="4136" y="0"/>
                  </a:moveTo>
                  <a:cubicBezTo>
                    <a:pt x="3424" y="0"/>
                    <a:pt x="2846" y="571"/>
                    <a:pt x="2846" y="1282"/>
                  </a:cubicBezTo>
                  <a:lnTo>
                    <a:pt x="2846" y="1304"/>
                  </a:lnTo>
                  <a:cubicBezTo>
                    <a:pt x="2765" y="1273"/>
                    <a:pt x="2676" y="1252"/>
                    <a:pt x="2580" y="1252"/>
                  </a:cubicBezTo>
                  <a:cubicBezTo>
                    <a:pt x="2380" y="1252"/>
                    <a:pt x="2194" y="1327"/>
                    <a:pt x="2046" y="1444"/>
                  </a:cubicBezTo>
                  <a:cubicBezTo>
                    <a:pt x="1906" y="1259"/>
                    <a:pt x="1683" y="1140"/>
                    <a:pt x="1438" y="1140"/>
                  </a:cubicBezTo>
                  <a:cubicBezTo>
                    <a:pt x="1082" y="1140"/>
                    <a:pt x="794" y="1371"/>
                    <a:pt x="691" y="1690"/>
                  </a:cubicBezTo>
                  <a:cubicBezTo>
                    <a:pt x="675" y="1690"/>
                    <a:pt x="654" y="1682"/>
                    <a:pt x="638" y="1682"/>
                  </a:cubicBezTo>
                  <a:cubicBezTo>
                    <a:pt x="350" y="1682"/>
                    <a:pt x="104" y="1860"/>
                    <a:pt x="1" y="2104"/>
                  </a:cubicBezTo>
                  <a:lnTo>
                    <a:pt x="7796" y="2104"/>
                  </a:lnTo>
                  <a:cubicBezTo>
                    <a:pt x="7812" y="2052"/>
                    <a:pt x="7812" y="1994"/>
                    <a:pt x="7812" y="1933"/>
                  </a:cubicBezTo>
                  <a:cubicBezTo>
                    <a:pt x="7812" y="1467"/>
                    <a:pt x="7433" y="1081"/>
                    <a:pt x="6967" y="1081"/>
                  </a:cubicBezTo>
                  <a:cubicBezTo>
                    <a:pt x="6714" y="1081"/>
                    <a:pt x="6499" y="1193"/>
                    <a:pt x="6344" y="1355"/>
                  </a:cubicBezTo>
                  <a:cubicBezTo>
                    <a:pt x="6181" y="1185"/>
                    <a:pt x="5958" y="1074"/>
                    <a:pt x="5706" y="1074"/>
                  </a:cubicBezTo>
                  <a:cubicBezTo>
                    <a:pt x="5603" y="1074"/>
                    <a:pt x="5500" y="1096"/>
                    <a:pt x="5411" y="1126"/>
                  </a:cubicBezTo>
                  <a:cubicBezTo>
                    <a:pt x="5329" y="489"/>
                    <a:pt x="4795" y="0"/>
                    <a:pt x="413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9"/>
            <p:cNvSpPr/>
            <p:nvPr/>
          </p:nvSpPr>
          <p:spPr>
            <a:xfrm>
              <a:off x="3214246" y="1906174"/>
              <a:ext cx="286479" cy="73660"/>
            </a:xfrm>
            <a:custGeom>
              <a:avLst/>
              <a:gdLst/>
              <a:ahLst/>
              <a:cxnLst/>
              <a:rect l="l" t="t" r="r" b="b"/>
              <a:pathLst>
                <a:path w="2773" h="713" extrusionOk="0">
                  <a:moveTo>
                    <a:pt x="1364" y="1"/>
                  </a:moveTo>
                  <a:cubicBezTo>
                    <a:pt x="1060" y="1"/>
                    <a:pt x="817" y="237"/>
                    <a:pt x="786" y="534"/>
                  </a:cubicBezTo>
                  <a:cubicBezTo>
                    <a:pt x="728" y="534"/>
                    <a:pt x="683" y="549"/>
                    <a:pt x="639" y="570"/>
                  </a:cubicBezTo>
                  <a:cubicBezTo>
                    <a:pt x="586" y="460"/>
                    <a:pt x="468" y="378"/>
                    <a:pt x="335" y="378"/>
                  </a:cubicBezTo>
                  <a:cubicBezTo>
                    <a:pt x="150" y="378"/>
                    <a:pt x="0" y="525"/>
                    <a:pt x="0" y="712"/>
                  </a:cubicBezTo>
                  <a:lnTo>
                    <a:pt x="2773" y="712"/>
                  </a:lnTo>
                  <a:cubicBezTo>
                    <a:pt x="2736" y="675"/>
                    <a:pt x="2691" y="652"/>
                    <a:pt x="2647" y="652"/>
                  </a:cubicBezTo>
                  <a:cubicBezTo>
                    <a:pt x="2609" y="652"/>
                    <a:pt x="2579" y="668"/>
                    <a:pt x="2558" y="682"/>
                  </a:cubicBezTo>
                  <a:cubicBezTo>
                    <a:pt x="2542" y="607"/>
                    <a:pt x="2476" y="549"/>
                    <a:pt x="2394" y="549"/>
                  </a:cubicBezTo>
                  <a:cubicBezTo>
                    <a:pt x="2328" y="549"/>
                    <a:pt x="2268" y="593"/>
                    <a:pt x="2247" y="652"/>
                  </a:cubicBezTo>
                  <a:lnTo>
                    <a:pt x="2231" y="652"/>
                  </a:lnTo>
                  <a:cubicBezTo>
                    <a:pt x="2195" y="652"/>
                    <a:pt x="2158" y="668"/>
                    <a:pt x="2127" y="689"/>
                  </a:cubicBezTo>
                  <a:cubicBezTo>
                    <a:pt x="2090" y="623"/>
                    <a:pt x="2031" y="563"/>
                    <a:pt x="1950" y="541"/>
                  </a:cubicBezTo>
                  <a:cubicBezTo>
                    <a:pt x="1928" y="237"/>
                    <a:pt x="1676" y="1"/>
                    <a:pt x="1364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9"/>
            <p:cNvSpPr/>
            <p:nvPr/>
          </p:nvSpPr>
          <p:spPr>
            <a:xfrm>
              <a:off x="5644827" y="1538079"/>
              <a:ext cx="444750" cy="132547"/>
            </a:xfrm>
            <a:custGeom>
              <a:avLst/>
              <a:gdLst/>
              <a:ahLst/>
              <a:cxnLst/>
              <a:rect l="l" t="t" r="r" b="b"/>
              <a:pathLst>
                <a:path w="4305" h="1283" extrusionOk="0">
                  <a:moveTo>
                    <a:pt x="2179" y="0"/>
                  </a:moveTo>
                  <a:cubicBezTo>
                    <a:pt x="1690" y="0"/>
                    <a:pt x="1297" y="400"/>
                    <a:pt x="1297" y="882"/>
                  </a:cubicBezTo>
                  <a:lnTo>
                    <a:pt x="1297" y="912"/>
                  </a:lnTo>
                  <a:cubicBezTo>
                    <a:pt x="1223" y="889"/>
                    <a:pt x="1148" y="882"/>
                    <a:pt x="1068" y="882"/>
                  </a:cubicBezTo>
                  <a:cubicBezTo>
                    <a:pt x="904" y="896"/>
                    <a:pt x="764" y="971"/>
                    <a:pt x="659" y="1074"/>
                  </a:cubicBezTo>
                  <a:cubicBezTo>
                    <a:pt x="593" y="1053"/>
                    <a:pt x="518" y="1046"/>
                    <a:pt x="445" y="1046"/>
                  </a:cubicBezTo>
                  <a:cubicBezTo>
                    <a:pt x="259" y="1060"/>
                    <a:pt x="104" y="1149"/>
                    <a:pt x="1" y="1282"/>
                  </a:cubicBezTo>
                  <a:lnTo>
                    <a:pt x="4297" y="1282"/>
                  </a:lnTo>
                  <a:cubicBezTo>
                    <a:pt x="4297" y="1268"/>
                    <a:pt x="4304" y="1261"/>
                    <a:pt x="4304" y="1245"/>
                  </a:cubicBezTo>
                  <a:cubicBezTo>
                    <a:pt x="4277" y="910"/>
                    <a:pt x="4002" y="659"/>
                    <a:pt x="3677" y="659"/>
                  </a:cubicBezTo>
                  <a:cubicBezTo>
                    <a:pt x="3664" y="659"/>
                    <a:pt x="3651" y="659"/>
                    <a:pt x="3638" y="660"/>
                  </a:cubicBezTo>
                  <a:cubicBezTo>
                    <a:pt x="3453" y="674"/>
                    <a:pt x="3298" y="772"/>
                    <a:pt x="3193" y="905"/>
                  </a:cubicBezTo>
                  <a:cubicBezTo>
                    <a:pt x="3149" y="889"/>
                    <a:pt x="3104" y="889"/>
                    <a:pt x="3060" y="889"/>
                  </a:cubicBezTo>
                  <a:lnTo>
                    <a:pt x="3060" y="882"/>
                  </a:lnTo>
                  <a:cubicBezTo>
                    <a:pt x="3060" y="400"/>
                    <a:pt x="2660" y="0"/>
                    <a:pt x="217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9"/>
            <p:cNvSpPr/>
            <p:nvPr/>
          </p:nvSpPr>
          <p:spPr>
            <a:xfrm>
              <a:off x="5930919" y="1720234"/>
              <a:ext cx="483904" cy="131100"/>
            </a:xfrm>
            <a:custGeom>
              <a:avLst/>
              <a:gdLst/>
              <a:ahLst/>
              <a:cxnLst/>
              <a:rect l="l" t="t" r="r" b="b"/>
              <a:pathLst>
                <a:path w="4684" h="1269" extrusionOk="0">
                  <a:moveTo>
                    <a:pt x="2475" y="1"/>
                  </a:moveTo>
                  <a:cubicBezTo>
                    <a:pt x="2053" y="1"/>
                    <a:pt x="1705" y="349"/>
                    <a:pt x="1705" y="773"/>
                  </a:cubicBezTo>
                  <a:lnTo>
                    <a:pt x="1705" y="787"/>
                  </a:lnTo>
                  <a:cubicBezTo>
                    <a:pt x="1653" y="764"/>
                    <a:pt x="1602" y="757"/>
                    <a:pt x="1541" y="757"/>
                  </a:cubicBezTo>
                  <a:cubicBezTo>
                    <a:pt x="1424" y="757"/>
                    <a:pt x="1312" y="801"/>
                    <a:pt x="1223" y="869"/>
                  </a:cubicBezTo>
                  <a:cubicBezTo>
                    <a:pt x="1141" y="757"/>
                    <a:pt x="1008" y="684"/>
                    <a:pt x="860" y="684"/>
                  </a:cubicBezTo>
                  <a:cubicBezTo>
                    <a:pt x="645" y="684"/>
                    <a:pt x="474" y="824"/>
                    <a:pt x="408" y="1016"/>
                  </a:cubicBezTo>
                  <a:lnTo>
                    <a:pt x="378" y="1016"/>
                  </a:lnTo>
                  <a:cubicBezTo>
                    <a:pt x="207" y="1016"/>
                    <a:pt x="60" y="1119"/>
                    <a:pt x="1" y="1269"/>
                  </a:cubicBezTo>
                  <a:lnTo>
                    <a:pt x="4676" y="1269"/>
                  </a:lnTo>
                  <a:cubicBezTo>
                    <a:pt x="4683" y="1231"/>
                    <a:pt x="4683" y="1201"/>
                    <a:pt x="4683" y="1164"/>
                  </a:cubicBezTo>
                  <a:cubicBezTo>
                    <a:pt x="4683" y="883"/>
                    <a:pt x="4454" y="653"/>
                    <a:pt x="4171" y="653"/>
                  </a:cubicBezTo>
                  <a:cubicBezTo>
                    <a:pt x="4024" y="653"/>
                    <a:pt x="3897" y="719"/>
                    <a:pt x="3801" y="817"/>
                  </a:cubicBezTo>
                  <a:cubicBezTo>
                    <a:pt x="3705" y="712"/>
                    <a:pt x="3572" y="646"/>
                    <a:pt x="3415" y="646"/>
                  </a:cubicBezTo>
                  <a:cubicBezTo>
                    <a:pt x="3357" y="646"/>
                    <a:pt x="3298" y="661"/>
                    <a:pt x="3238" y="675"/>
                  </a:cubicBezTo>
                  <a:cubicBezTo>
                    <a:pt x="3193" y="298"/>
                    <a:pt x="2875" y="1"/>
                    <a:pt x="247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9" name="Google Shape;3999;p39"/>
          <p:cNvSpPr/>
          <p:nvPr/>
        </p:nvSpPr>
        <p:spPr>
          <a:xfrm>
            <a:off x="5615100" y="2879150"/>
            <a:ext cx="646800" cy="646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0" name="Google Shape;4000;p39"/>
          <p:cNvSpPr txBox="1">
            <a:spLocks noGrp="1"/>
          </p:cNvSpPr>
          <p:nvPr>
            <p:ph type="subTitle" idx="3"/>
          </p:nvPr>
        </p:nvSpPr>
        <p:spPr>
          <a:xfrm>
            <a:off x="4793400" y="3716100"/>
            <a:ext cx="3166500" cy="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Leaderboard for users to know where they stand compared to other users in respect of their carbon score.</a:t>
            </a:r>
            <a:endParaRPr b="1"/>
          </a:p>
        </p:txBody>
      </p:sp>
      <p:grpSp>
        <p:nvGrpSpPr>
          <p:cNvPr id="4001" name="Google Shape;4001;p39"/>
          <p:cNvGrpSpPr/>
          <p:nvPr/>
        </p:nvGrpSpPr>
        <p:grpSpPr>
          <a:xfrm>
            <a:off x="5747414" y="3030848"/>
            <a:ext cx="382163" cy="382163"/>
            <a:chOff x="6414626" y="4063623"/>
            <a:chExt cx="382163" cy="382163"/>
          </a:xfrm>
        </p:grpSpPr>
        <p:sp>
          <p:nvSpPr>
            <p:cNvPr id="4002" name="Google Shape;4002;p39"/>
            <p:cNvSpPr/>
            <p:nvPr/>
          </p:nvSpPr>
          <p:spPr>
            <a:xfrm>
              <a:off x="6506405" y="4223270"/>
              <a:ext cx="227541" cy="222516"/>
            </a:xfrm>
            <a:custGeom>
              <a:avLst/>
              <a:gdLst/>
              <a:ahLst/>
              <a:cxnLst/>
              <a:rect l="l" t="t" r="r" b="b"/>
              <a:pathLst>
                <a:path w="8422" h="8236" extrusionOk="0">
                  <a:moveTo>
                    <a:pt x="279" y="0"/>
                  </a:moveTo>
                  <a:cubicBezTo>
                    <a:pt x="93" y="94"/>
                    <a:pt x="0" y="187"/>
                    <a:pt x="0" y="489"/>
                  </a:cubicBezTo>
                  <a:lnTo>
                    <a:pt x="0" y="4072"/>
                  </a:lnTo>
                  <a:cubicBezTo>
                    <a:pt x="0" y="5142"/>
                    <a:pt x="372" y="6189"/>
                    <a:pt x="1163" y="6980"/>
                  </a:cubicBezTo>
                  <a:cubicBezTo>
                    <a:pt x="2024" y="7747"/>
                    <a:pt x="3094" y="8236"/>
                    <a:pt x="4164" y="8236"/>
                  </a:cubicBezTo>
                  <a:cubicBezTo>
                    <a:pt x="5327" y="8236"/>
                    <a:pt x="6398" y="7747"/>
                    <a:pt x="7165" y="6980"/>
                  </a:cubicBezTo>
                  <a:cubicBezTo>
                    <a:pt x="7933" y="6189"/>
                    <a:pt x="8422" y="5142"/>
                    <a:pt x="8422" y="4072"/>
                  </a:cubicBezTo>
                  <a:lnTo>
                    <a:pt x="8422" y="3095"/>
                  </a:lnTo>
                  <a:cubicBezTo>
                    <a:pt x="8422" y="2815"/>
                    <a:pt x="8235" y="2606"/>
                    <a:pt x="7933" y="2606"/>
                  </a:cubicBezTo>
                  <a:cubicBezTo>
                    <a:pt x="7747" y="2699"/>
                    <a:pt x="7561" y="2908"/>
                    <a:pt x="7561" y="3095"/>
                  </a:cubicBezTo>
                  <a:lnTo>
                    <a:pt x="7561" y="4072"/>
                  </a:lnTo>
                  <a:cubicBezTo>
                    <a:pt x="7561" y="5909"/>
                    <a:pt x="6002" y="7352"/>
                    <a:pt x="4164" y="7352"/>
                  </a:cubicBezTo>
                  <a:cubicBezTo>
                    <a:pt x="2326" y="7352"/>
                    <a:pt x="768" y="5909"/>
                    <a:pt x="768" y="4072"/>
                  </a:cubicBezTo>
                  <a:lnTo>
                    <a:pt x="768" y="489"/>
                  </a:lnTo>
                  <a:cubicBezTo>
                    <a:pt x="768" y="187"/>
                    <a:pt x="582" y="0"/>
                    <a:pt x="2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9"/>
            <p:cNvSpPr/>
            <p:nvPr/>
          </p:nvSpPr>
          <p:spPr>
            <a:xfrm>
              <a:off x="6618906" y="4293650"/>
              <a:ext cx="115041" cy="152136"/>
            </a:xfrm>
            <a:custGeom>
              <a:avLst/>
              <a:gdLst/>
              <a:ahLst/>
              <a:cxnLst/>
              <a:rect l="l" t="t" r="r" b="b"/>
              <a:pathLst>
                <a:path w="4258" h="5631" extrusionOk="0">
                  <a:moveTo>
                    <a:pt x="3885" y="1"/>
                  </a:moveTo>
                  <a:cubicBezTo>
                    <a:pt x="3583" y="1"/>
                    <a:pt x="3397" y="210"/>
                    <a:pt x="3397" y="490"/>
                  </a:cubicBezTo>
                  <a:lnTo>
                    <a:pt x="3397" y="1467"/>
                  </a:lnTo>
                  <a:cubicBezTo>
                    <a:pt x="3397" y="3304"/>
                    <a:pt x="1838" y="4747"/>
                    <a:pt x="0" y="4747"/>
                  </a:cubicBezTo>
                  <a:lnTo>
                    <a:pt x="0" y="5631"/>
                  </a:lnTo>
                  <a:cubicBezTo>
                    <a:pt x="1163" y="5631"/>
                    <a:pt x="2234" y="5142"/>
                    <a:pt x="3001" y="4375"/>
                  </a:cubicBezTo>
                  <a:cubicBezTo>
                    <a:pt x="3769" y="3584"/>
                    <a:pt x="4258" y="2537"/>
                    <a:pt x="4258" y="1467"/>
                  </a:cubicBezTo>
                  <a:lnTo>
                    <a:pt x="4258" y="490"/>
                  </a:lnTo>
                  <a:cubicBezTo>
                    <a:pt x="4258" y="303"/>
                    <a:pt x="4071" y="94"/>
                    <a:pt x="38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9"/>
            <p:cNvSpPr/>
            <p:nvPr/>
          </p:nvSpPr>
          <p:spPr>
            <a:xfrm>
              <a:off x="6414626" y="4063623"/>
              <a:ext cx="204306" cy="201145"/>
            </a:xfrm>
            <a:custGeom>
              <a:avLst/>
              <a:gdLst/>
              <a:ahLst/>
              <a:cxnLst/>
              <a:rect l="l" t="t" r="r" b="b"/>
              <a:pathLst>
                <a:path w="7562" h="7445" extrusionOk="0">
                  <a:moveTo>
                    <a:pt x="3769" y="0"/>
                  </a:moveTo>
                  <a:cubicBezTo>
                    <a:pt x="3676" y="0"/>
                    <a:pt x="3490" y="94"/>
                    <a:pt x="3490" y="187"/>
                  </a:cubicBezTo>
                  <a:lnTo>
                    <a:pt x="2722" y="1047"/>
                  </a:lnTo>
                  <a:lnTo>
                    <a:pt x="1652" y="861"/>
                  </a:lnTo>
                  <a:cubicBezTo>
                    <a:pt x="1621" y="830"/>
                    <a:pt x="1588" y="820"/>
                    <a:pt x="1553" y="820"/>
                  </a:cubicBezTo>
                  <a:cubicBezTo>
                    <a:pt x="1484" y="820"/>
                    <a:pt x="1412" y="861"/>
                    <a:pt x="1350" y="861"/>
                  </a:cubicBezTo>
                  <a:cubicBezTo>
                    <a:pt x="1257" y="954"/>
                    <a:pt x="1164" y="1047"/>
                    <a:pt x="1164" y="1257"/>
                  </a:cubicBezTo>
                  <a:lnTo>
                    <a:pt x="1164" y="2327"/>
                  </a:lnTo>
                  <a:lnTo>
                    <a:pt x="187" y="2908"/>
                  </a:lnTo>
                  <a:cubicBezTo>
                    <a:pt x="94" y="2908"/>
                    <a:pt x="0" y="3095"/>
                    <a:pt x="0" y="3188"/>
                  </a:cubicBezTo>
                  <a:cubicBezTo>
                    <a:pt x="0" y="3281"/>
                    <a:pt x="0" y="3374"/>
                    <a:pt x="94" y="3490"/>
                  </a:cubicBezTo>
                  <a:lnTo>
                    <a:pt x="861" y="4351"/>
                  </a:lnTo>
                  <a:lnTo>
                    <a:pt x="396" y="5421"/>
                  </a:lnTo>
                  <a:cubicBezTo>
                    <a:pt x="396" y="5514"/>
                    <a:pt x="396" y="5607"/>
                    <a:pt x="489" y="5700"/>
                  </a:cubicBezTo>
                  <a:cubicBezTo>
                    <a:pt x="489" y="5909"/>
                    <a:pt x="582" y="5909"/>
                    <a:pt x="768" y="6003"/>
                  </a:cubicBezTo>
                  <a:lnTo>
                    <a:pt x="1838" y="6096"/>
                  </a:lnTo>
                  <a:lnTo>
                    <a:pt x="2234" y="7166"/>
                  </a:lnTo>
                  <a:cubicBezTo>
                    <a:pt x="2234" y="7259"/>
                    <a:pt x="2327" y="7352"/>
                    <a:pt x="2420" y="7445"/>
                  </a:cubicBezTo>
                  <a:cubicBezTo>
                    <a:pt x="2606" y="7445"/>
                    <a:pt x="2722" y="7445"/>
                    <a:pt x="2815" y="7352"/>
                  </a:cubicBezTo>
                  <a:lnTo>
                    <a:pt x="3769" y="6863"/>
                  </a:lnTo>
                  <a:lnTo>
                    <a:pt x="4746" y="7352"/>
                  </a:lnTo>
                  <a:cubicBezTo>
                    <a:pt x="4746" y="7445"/>
                    <a:pt x="4839" y="7445"/>
                    <a:pt x="4932" y="7445"/>
                  </a:cubicBezTo>
                  <a:lnTo>
                    <a:pt x="5049" y="7445"/>
                  </a:lnTo>
                  <a:cubicBezTo>
                    <a:pt x="5235" y="7352"/>
                    <a:pt x="5328" y="7259"/>
                    <a:pt x="5328" y="7166"/>
                  </a:cubicBezTo>
                  <a:lnTo>
                    <a:pt x="5723" y="6096"/>
                  </a:lnTo>
                  <a:lnTo>
                    <a:pt x="6794" y="6003"/>
                  </a:lnTo>
                  <a:cubicBezTo>
                    <a:pt x="6887" y="5909"/>
                    <a:pt x="7073" y="5909"/>
                    <a:pt x="7073" y="5700"/>
                  </a:cubicBezTo>
                  <a:cubicBezTo>
                    <a:pt x="7166" y="5607"/>
                    <a:pt x="7166" y="5514"/>
                    <a:pt x="7073" y="5421"/>
                  </a:cubicBezTo>
                  <a:lnTo>
                    <a:pt x="6677" y="4351"/>
                  </a:lnTo>
                  <a:lnTo>
                    <a:pt x="7468" y="3490"/>
                  </a:lnTo>
                  <a:cubicBezTo>
                    <a:pt x="7561" y="3374"/>
                    <a:pt x="7561" y="3281"/>
                    <a:pt x="7561" y="3188"/>
                  </a:cubicBezTo>
                  <a:cubicBezTo>
                    <a:pt x="7561" y="3095"/>
                    <a:pt x="7468" y="2908"/>
                    <a:pt x="7375" y="2908"/>
                  </a:cubicBezTo>
                  <a:lnTo>
                    <a:pt x="6398" y="2327"/>
                  </a:lnTo>
                  <a:lnTo>
                    <a:pt x="6398" y="1257"/>
                  </a:lnTo>
                  <a:cubicBezTo>
                    <a:pt x="6398" y="1047"/>
                    <a:pt x="6305" y="954"/>
                    <a:pt x="6212" y="861"/>
                  </a:cubicBezTo>
                  <a:cubicBezTo>
                    <a:pt x="6134" y="861"/>
                    <a:pt x="6067" y="820"/>
                    <a:pt x="6003" y="820"/>
                  </a:cubicBezTo>
                  <a:cubicBezTo>
                    <a:pt x="5972" y="820"/>
                    <a:pt x="5941" y="830"/>
                    <a:pt x="5910" y="861"/>
                  </a:cubicBezTo>
                  <a:lnTo>
                    <a:pt x="4746" y="1047"/>
                  </a:lnTo>
                  <a:lnTo>
                    <a:pt x="4072" y="187"/>
                  </a:lnTo>
                  <a:cubicBezTo>
                    <a:pt x="3979" y="94"/>
                    <a:pt x="3886" y="0"/>
                    <a:pt x="3769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9"/>
            <p:cNvSpPr/>
            <p:nvPr/>
          </p:nvSpPr>
          <p:spPr>
            <a:xfrm>
              <a:off x="6694960" y="4283600"/>
              <a:ext cx="54710" cy="57223"/>
            </a:xfrm>
            <a:custGeom>
              <a:avLst/>
              <a:gdLst/>
              <a:ahLst/>
              <a:cxnLst/>
              <a:rect l="l" t="t" r="r" b="b"/>
              <a:pathLst>
                <a:path w="2025" h="2118" extrusionOk="0">
                  <a:moveTo>
                    <a:pt x="186" y="1"/>
                  </a:moveTo>
                  <a:cubicBezTo>
                    <a:pt x="93" y="1"/>
                    <a:pt x="0" y="94"/>
                    <a:pt x="0" y="187"/>
                  </a:cubicBezTo>
                  <a:lnTo>
                    <a:pt x="0" y="1048"/>
                  </a:lnTo>
                  <a:cubicBezTo>
                    <a:pt x="0" y="1443"/>
                    <a:pt x="93" y="1746"/>
                    <a:pt x="279" y="1839"/>
                  </a:cubicBezTo>
                  <a:cubicBezTo>
                    <a:pt x="489" y="2025"/>
                    <a:pt x="768" y="2118"/>
                    <a:pt x="954" y="2118"/>
                  </a:cubicBezTo>
                  <a:cubicBezTo>
                    <a:pt x="1536" y="2118"/>
                    <a:pt x="2024" y="1746"/>
                    <a:pt x="2024" y="1048"/>
                  </a:cubicBezTo>
                  <a:lnTo>
                    <a:pt x="2024" y="187"/>
                  </a:lnTo>
                  <a:cubicBezTo>
                    <a:pt x="2024" y="94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9"/>
            <p:cNvSpPr/>
            <p:nvPr/>
          </p:nvSpPr>
          <p:spPr>
            <a:xfrm>
              <a:off x="6681748" y="4157023"/>
              <a:ext cx="20776" cy="63761"/>
            </a:xfrm>
            <a:custGeom>
              <a:avLst/>
              <a:gdLst/>
              <a:ahLst/>
              <a:cxnLst/>
              <a:rect l="l" t="t" r="r" b="b"/>
              <a:pathLst>
                <a:path w="769" h="2360" extrusionOk="0">
                  <a:moveTo>
                    <a:pt x="503" y="0"/>
                  </a:moveTo>
                  <a:cubicBezTo>
                    <a:pt x="468" y="0"/>
                    <a:pt x="432" y="11"/>
                    <a:pt x="396" y="33"/>
                  </a:cubicBezTo>
                  <a:cubicBezTo>
                    <a:pt x="94" y="33"/>
                    <a:pt x="1" y="219"/>
                    <a:pt x="1" y="405"/>
                  </a:cubicBezTo>
                  <a:lnTo>
                    <a:pt x="1" y="1871"/>
                  </a:lnTo>
                  <a:cubicBezTo>
                    <a:pt x="1" y="2057"/>
                    <a:pt x="94" y="2243"/>
                    <a:pt x="396" y="2359"/>
                  </a:cubicBezTo>
                  <a:cubicBezTo>
                    <a:pt x="582" y="2359"/>
                    <a:pt x="768" y="2150"/>
                    <a:pt x="768" y="1871"/>
                  </a:cubicBezTo>
                  <a:lnTo>
                    <a:pt x="768" y="405"/>
                  </a:lnTo>
                  <a:cubicBezTo>
                    <a:pt x="768" y="180"/>
                    <a:pt x="647" y="0"/>
                    <a:pt x="5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9"/>
            <p:cNvSpPr/>
            <p:nvPr/>
          </p:nvSpPr>
          <p:spPr>
            <a:xfrm>
              <a:off x="6739566" y="4157023"/>
              <a:ext cx="23289" cy="63761"/>
            </a:xfrm>
            <a:custGeom>
              <a:avLst/>
              <a:gdLst/>
              <a:ahLst/>
              <a:cxnLst/>
              <a:rect l="l" t="t" r="r" b="b"/>
              <a:pathLst>
                <a:path w="862" h="2360" extrusionOk="0">
                  <a:moveTo>
                    <a:pt x="535" y="0"/>
                  </a:moveTo>
                  <a:cubicBezTo>
                    <a:pt x="486" y="0"/>
                    <a:pt x="432" y="11"/>
                    <a:pt x="373" y="33"/>
                  </a:cubicBezTo>
                  <a:cubicBezTo>
                    <a:pt x="187" y="33"/>
                    <a:pt x="1" y="219"/>
                    <a:pt x="1" y="405"/>
                  </a:cubicBezTo>
                  <a:lnTo>
                    <a:pt x="1" y="1871"/>
                  </a:lnTo>
                  <a:cubicBezTo>
                    <a:pt x="1" y="2057"/>
                    <a:pt x="187" y="2243"/>
                    <a:pt x="373" y="2359"/>
                  </a:cubicBezTo>
                  <a:cubicBezTo>
                    <a:pt x="676" y="2359"/>
                    <a:pt x="862" y="2150"/>
                    <a:pt x="862" y="1871"/>
                  </a:cubicBezTo>
                  <a:lnTo>
                    <a:pt x="862" y="405"/>
                  </a:lnTo>
                  <a:cubicBezTo>
                    <a:pt x="862" y="180"/>
                    <a:pt x="741" y="0"/>
                    <a:pt x="53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9"/>
            <p:cNvSpPr/>
            <p:nvPr/>
          </p:nvSpPr>
          <p:spPr>
            <a:xfrm>
              <a:off x="6666051" y="4205033"/>
              <a:ext cx="110015" cy="104369"/>
            </a:xfrm>
            <a:custGeom>
              <a:avLst/>
              <a:gdLst/>
              <a:ahLst/>
              <a:cxnLst/>
              <a:rect l="l" t="t" r="r" b="b"/>
              <a:pathLst>
                <a:path w="4072" h="3863" extrusionOk="0">
                  <a:moveTo>
                    <a:pt x="489" y="1"/>
                  </a:moveTo>
                  <a:cubicBezTo>
                    <a:pt x="186" y="1"/>
                    <a:pt x="0" y="187"/>
                    <a:pt x="0" y="373"/>
                  </a:cubicBezTo>
                  <a:lnTo>
                    <a:pt x="0" y="1746"/>
                  </a:lnTo>
                  <a:cubicBezTo>
                    <a:pt x="0" y="2909"/>
                    <a:pt x="861" y="3770"/>
                    <a:pt x="2024" y="3863"/>
                  </a:cubicBezTo>
                  <a:cubicBezTo>
                    <a:pt x="3094" y="3863"/>
                    <a:pt x="4071" y="3002"/>
                    <a:pt x="4071" y="1839"/>
                  </a:cubicBezTo>
                  <a:lnTo>
                    <a:pt x="4071" y="373"/>
                  </a:lnTo>
                  <a:cubicBezTo>
                    <a:pt x="4071" y="187"/>
                    <a:pt x="3885" y="1"/>
                    <a:pt x="36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9"/>
            <p:cNvSpPr/>
            <p:nvPr/>
          </p:nvSpPr>
          <p:spPr>
            <a:xfrm>
              <a:off x="6647814" y="4201899"/>
              <a:ext cx="148974" cy="21398"/>
            </a:xfrm>
            <a:custGeom>
              <a:avLst/>
              <a:gdLst/>
              <a:ahLst/>
              <a:cxnLst/>
              <a:rect l="l" t="t" r="r" b="b"/>
              <a:pathLst>
                <a:path w="5514" h="792" extrusionOk="0">
                  <a:moveTo>
                    <a:pt x="373" y="0"/>
                  </a:moveTo>
                  <a:cubicBezTo>
                    <a:pt x="186" y="0"/>
                    <a:pt x="0" y="210"/>
                    <a:pt x="0" y="396"/>
                  </a:cubicBezTo>
                  <a:cubicBezTo>
                    <a:pt x="0" y="698"/>
                    <a:pt x="186" y="791"/>
                    <a:pt x="373" y="791"/>
                  </a:cubicBezTo>
                  <a:lnTo>
                    <a:pt x="5025" y="791"/>
                  </a:lnTo>
                  <a:cubicBezTo>
                    <a:pt x="5328" y="791"/>
                    <a:pt x="5514" y="582"/>
                    <a:pt x="5514" y="303"/>
                  </a:cubicBezTo>
                  <a:cubicBezTo>
                    <a:pt x="5421" y="117"/>
                    <a:pt x="5235" y="0"/>
                    <a:pt x="5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9"/>
            <p:cNvSpPr/>
            <p:nvPr/>
          </p:nvSpPr>
          <p:spPr>
            <a:xfrm>
              <a:off x="6477469" y="4123332"/>
              <a:ext cx="78594" cy="81728"/>
            </a:xfrm>
            <a:custGeom>
              <a:avLst/>
              <a:gdLst/>
              <a:ahLst/>
              <a:cxnLst/>
              <a:rect l="l" t="t" r="r" b="b"/>
              <a:pathLst>
                <a:path w="2909" h="3025" extrusionOk="0">
                  <a:moveTo>
                    <a:pt x="1443" y="1"/>
                  </a:moveTo>
                  <a:cubicBezTo>
                    <a:pt x="676" y="1"/>
                    <a:pt x="1" y="698"/>
                    <a:pt x="1" y="1559"/>
                  </a:cubicBezTo>
                  <a:cubicBezTo>
                    <a:pt x="1" y="2327"/>
                    <a:pt x="676" y="3025"/>
                    <a:pt x="1443" y="3025"/>
                  </a:cubicBezTo>
                  <a:cubicBezTo>
                    <a:pt x="2234" y="3025"/>
                    <a:pt x="2909" y="2327"/>
                    <a:pt x="2909" y="1559"/>
                  </a:cubicBezTo>
                  <a:cubicBezTo>
                    <a:pt x="2909" y="698"/>
                    <a:pt x="2234" y="1"/>
                    <a:pt x="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p40"/>
          <p:cNvSpPr/>
          <p:nvPr/>
        </p:nvSpPr>
        <p:spPr>
          <a:xfrm>
            <a:off x="6715600" y="739628"/>
            <a:ext cx="3611700" cy="4417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40"/>
          <p:cNvSpPr txBox="1">
            <a:spLocks noGrp="1"/>
          </p:cNvSpPr>
          <p:nvPr>
            <p:ph type="title"/>
          </p:nvPr>
        </p:nvSpPr>
        <p:spPr>
          <a:xfrm>
            <a:off x="616800" y="2287075"/>
            <a:ext cx="40980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Tech Stack</a:t>
            </a:r>
            <a:endParaRPr/>
          </a:p>
        </p:txBody>
      </p:sp>
      <p:sp>
        <p:nvSpPr>
          <p:cNvPr id="4017" name="Google Shape;4017;p40"/>
          <p:cNvSpPr txBox="1">
            <a:spLocks noGrp="1"/>
          </p:cNvSpPr>
          <p:nvPr>
            <p:ph type="title" idx="2"/>
          </p:nvPr>
        </p:nvSpPr>
        <p:spPr>
          <a:xfrm>
            <a:off x="720000" y="867325"/>
            <a:ext cx="148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018" name="Google Shape;4018;p40"/>
          <p:cNvGrpSpPr/>
          <p:nvPr/>
        </p:nvGrpSpPr>
        <p:grpSpPr>
          <a:xfrm>
            <a:off x="4815809" y="1231579"/>
            <a:ext cx="3760350" cy="2993849"/>
            <a:chOff x="4570602" y="770013"/>
            <a:chExt cx="4251385" cy="3384793"/>
          </a:xfrm>
        </p:grpSpPr>
        <p:sp>
          <p:nvSpPr>
            <p:cNvPr id="4019" name="Google Shape;4019;p40"/>
            <p:cNvSpPr/>
            <p:nvPr/>
          </p:nvSpPr>
          <p:spPr>
            <a:xfrm>
              <a:off x="6729050" y="3130136"/>
              <a:ext cx="1375116" cy="1024669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0"/>
            <p:cNvSpPr/>
            <p:nvPr/>
          </p:nvSpPr>
          <p:spPr>
            <a:xfrm>
              <a:off x="5381966" y="3130136"/>
              <a:ext cx="1347688" cy="1024140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0"/>
            <p:cNvSpPr/>
            <p:nvPr/>
          </p:nvSpPr>
          <p:spPr>
            <a:xfrm>
              <a:off x="5198280" y="2452665"/>
              <a:ext cx="34153" cy="21459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2" name="Google Shape;4022;p40"/>
            <p:cNvGrpSpPr/>
            <p:nvPr/>
          </p:nvGrpSpPr>
          <p:grpSpPr>
            <a:xfrm>
              <a:off x="4570602" y="2237589"/>
              <a:ext cx="690475" cy="300836"/>
              <a:chOff x="4570602" y="2237589"/>
              <a:chExt cx="690475" cy="300836"/>
            </a:xfrm>
          </p:grpSpPr>
          <p:sp>
            <p:nvSpPr>
              <p:cNvPr id="4023" name="Google Shape;4023;p40"/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40"/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40"/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6" name="Google Shape;4026;p40"/>
            <p:cNvSpPr/>
            <p:nvPr/>
          </p:nvSpPr>
          <p:spPr>
            <a:xfrm>
              <a:off x="5516525" y="1327946"/>
              <a:ext cx="814774" cy="35460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0"/>
            <p:cNvSpPr/>
            <p:nvPr/>
          </p:nvSpPr>
          <p:spPr>
            <a:xfrm>
              <a:off x="5983828" y="1437873"/>
              <a:ext cx="89579" cy="179249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0"/>
            <p:cNvSpPr/>
            <p:nvPr/>
          </p:nvSpPr>
          <p:spPr>
            <a:xfrm>
              <a:off x="5526511" y="1542950"/>
              <a:ext cx="254474" cy="129801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0"/>
            <p:cNvSpPr/>
            <p:nvPr/>
          </p:nvSpPr>
          <p:spPr>
            <a:xfrm>
              <a:off x="6729579" y="3391121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0"/>
            <p:cNvSpPr/>
            <p:nvPr/>
          </p:nvSpPr>
          <p:spPr>
            <a:xfrm>
              <a:off x="6729579" y="3429656"/>
              <a:ext cx="76" cy="400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0"/>
            <p:cNvSpPr/>
            <p:nvPr/>
          </p:nvSpPr>
          <p:spPr>
            <a:xfrm>
              <a:off x="6729579" y="3410086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0"/>
            <p:cNvSpPr/>
            <p:nvPr/>
          </p:nvSpPr>
          <p:spPr>
            <a:xfrm>
              <a:off x="6729579" y="3448773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0"/>
            <p:cNvSpPr/>
            <p:nvPr/>
          </p:nvSpPr>
          <p:spPr>
            <a:xfrm>
              <a:off x="6730108" y="3429656"/>
              <a:ext cx="416109" cy="43749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0"/>
            <p:cNvSpPr/>
            <p:nvPr/>
          </p:nvSpPr>
          <p:spPr>
            <a:xfrm>
              <a:off x="6729579" y="3468419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0"/>
            <p:cNvSpPr/>
            <p:nvPr/>
          </p:nvSpPr>
          <p:spPr>
            <a:xfrm>
              <a:off x="7073981" y="3741568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0"/>
            <p:cNvSpPr/>
            <p:nvPr/>
          </p:nvSpPr>
          <p:spPr>
            <a:xfrm>
              <a:off x="7073981" y="3761214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0"/>
            <p:cNvSpPr/>
            <p:nvPr/>
          </p:nvSpPr>
          <p:spPr>
            <a:xfrm>
              <a:off x="7073981" y="3780255"/>
              <a:ext cx="417167" cy="43749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0"/>
            <p:cNvSpPr/>
            <p:nvPr/>
          </p:nvSpPr>
          <p:spPr>
            <a:xfrm>
              <a:off x="6315812" y="3391121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0"/>
            <p:cNvSpPr/>
            <p:nvPr/>
          </p:nvSpPr>
          <p:spPr>
            <a:xfrm>
              <a:off x="6729579" y="3429656"/>
              <a:ext cx="76" cy="188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0"/>
            <p:cNvSpPr/>
            <p:nvPr/>
          </p:nvSpPr>
          <p:spPr>
            <a:xfrm>
              <a:off x="6729050" y="3429656"/>
              <a:ext cx="604" cy="2947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0"/>
            <p:cNvSpPr/>
            <p:nvPr/>
          </p:nvSpPr>
          <p:spPr>
            <a:xfrm>
              <a:off x="6315812" y="341008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0"/>
            <p:cNvSpPr/>
            <p:nvPr/>
          </p:nvSpPr>
          <p:spPr>
            <a:xfrm>
              <a:off x="6729579" y="3448773"/>
              <a:ext cx="76" cy="166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0"/>
            <p:cNvSpPr/>
            <p:nvPr/>
          </p:nvSpPr>
          <p:spPr>
            <a:xfrm>
              <a:off x="6729050" y="3448773"/>
              <a:ext cx="604" cy="3400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0"/>
            <p:cNvSpPr/>
            <p:nvPr/>
          </p:nvSpPr>
          <p:spPr>
            <a:xfrm>
              <a:off x="6729579" y="3471743"/>
              <a:ext cx="3476" cy="1133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0"/>
            <p:cNvSpPr/>
            <p:nvPr/>
          </p:nvSpPr>
          <p:spPr>
            <a:xfrm>
              <a:off x="6315812" y="342965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0"/>
            <p:cNvSpPr/>
            <p:nvPr/>
          </p:nvSpPr>
          <p:spPr>
            <a:xfrm>
              <a:off x="6729579" y="3468419"/>
              <a:ext cx="3476" cy="3929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0"/>
            <p:cNvSpPr/>
            <p:nvPr/>
          </p:nvSpPr>
          <p:spPr>
            <a:xfrm>
              <a:off x="6729050" y="3468419"/>
              <a:ext cx="604" cy="3929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0"/>
            <p:cNvSpPr/>
            <p:nvPr/>
          </p:nvSpPr>
          <p:spPr>
            <a:xfrm>
              <a:off x="5631616" y="3319339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0"/>
            <p:cNvSpPr/>
            <p:nvPr/>
          </p:nvSpPr>
          <p:spPr>
            <a:xfrm>
              <a:off x="5631616" y="3338455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0"/>
            <p:cNvSpPr/>
            <p:nvPr/>
          </p:nvSpPr>
          <p:spPr>
            <a:xfrm>
              <a:off x="5631616" y="3358101"/>
              <a:ext cx="417847" cy="43674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0"/>
            <p:cNvSpPr/>
            <p:nvPr/>
          </p:nvSpPr>
          <p:spPr>
            <a:xfrm>
              <a:off x="4971071" y="2283638"/>
              <a:ext cx="1088971" cy="605840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0"/>
            <p:cNvSpPr/>
            <p:nvPr/>
          </p:nvSpPr>
          <p:spPr>
            <a:xfrm>
              <a:off x="5296206" y="2150350"/>
              <a:ext cx="396463" cy="29793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0"/>
            <p:cNvSpPr/>
            <p:nvPr/>
          </p:nvSpPr>
          <p:spPr>
            <a:xfrm>
              <a:off x="5013536" y="2662118"/>
              <a:ext cx="690467" cy="226756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0"/>
            <p:cNvSpPr/>
            <p:nvPr/>
          </p:nvSpPr>
          <p:spPr>
            <a:xfrm>
              <a:off x="5588472" y="2006559"/>
              <a:ext cx="1504551" cy="886923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0"/>
            <p:cNvSpPr/>
            <p:nvPr/>
          </p:nvSpPr>
          <p:spPr>
            <a:xfrm>
              <a:off x="6126685" y="1872667"/>
              <a:ext cx="410971" cy="457516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0"/>
            <p:cNvSpPr/>
            <p:nvPr/>
          </p:nvSpPr>
          <p:spPr>
            <a:xfrm>
              <a:off x="5655116" y="2892198"/>
              <a:ext cx="10201" cy="1285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0"/>
            <p:cNvSpPr/>
            <p:nvPr/>
          </p:nvSpPr>
          <p:spPr>
            <a:xfrm>
              <a:off x="5605246" y="2579757"/>
              <a:ext cx="1122142" cy="313725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0"/>
            <p:cNvSpPr/>
            <p:nvPr/>
          </p:nvSpPr>
          <p:spPr>
            <a:xfrm>
              <a:off x="6934497" y="2286433"/>
              <a:ext cx="503456" cy="610978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0"/>
            <p:cNvSpPr/>
            <p:nvPr/>
          </p:nvSpPr>
          <p:spPr>
            <a:xfrm>
              <a:off x="6934497" y="2505860"/>
              <a:ext cx="503456" cy="3150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0"/>
            <p:cNvSpPr/>
            <p:nvPr/>
          </p:nvSpPr>
          <p:spPr>
            <a:xfrm>
              <a:off x="6934497" y="2620635"/>
              <a:ext cx="503456" cy="105935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0"/>
            <p:cNvSpPr/>
            <p:nvPr/>
          </p:nvSpPr>
          <p:spPr>
            <a:xfrm>
              <a:off x="729499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0"/>
            <p:cNvSpPr/>
            <p:nvPr/>
          </p:nvSpPr>
          <p:spPr>
            <a:xfrm>
              <a:off x="718309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0"/>
            <p:cNvSpPr/>
            <p:nvPr/>
          </p:nvSpPr>
          <p:spPr>
            <a:xfrm>
              <a:off x="7407654" y="2616177"/>
              <a:ext cx="33095" cy="113793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0"/>
            <p:cNvSpPr/>
            <p:nvPr/>
          </p:nvSpPr>
          <p:spPr>
            <a:xfrm>
              <a:off x="735106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0"/>
            <p:cNvSpPr/>
            <p:nvPr/>
          </p:nvSpPr>
          <p:spPr>
            <a:xfrm>
              <a:off x="723915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0"/>
            <p:cNvSpPr/>
            <p:nvPr/>
          </p:nvSpPr>
          <p:spPr>
            <a:xfrm>
              <a:off x="6931173" y="2616177"/>
              <a:ext cx="33624" cy="113793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0"/>
            <p:cNvSpPr/>
            <p:nvPr/>
          </p:nvSpPr>
          <p:spPr>
            <a:xfrm>
              <a:off x="6958526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0"/>
            <p:cNvSpPr/>
            <p:nvPr/>
          </p:nvSpPr>
          <p:spPr>
            <a:xfrm>
              <a:off x="7015120" y="2616177"/>
              <a:ext cx="61657" cy="113793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0"/>
            <p:cNvSpPr/>
            <p:nvPr/>
          </p:nvSpPr>
          <p:spPr>
            <a:xfrm>
              <a:off x="712702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0"/>
            <p:cNvSpPr/>
            <p:nvPr/>
          </p:nvSpPr>
          <p:spPr>
            <a:xfrm>
              <a:off x="707118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0"/>
            <p:cNvSpPr/>
            <p:nvPr/>
          </p:nvSpPr>
          <p:spPr>
            <a:xfrm>
              <a:off x="7082822" y="1942031"/>
              <a:ext cx="157996" cy="955381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0"/>
            <p:cNvSpPr/>
            <p:nvPr/>
          </p:nvSpPr>
          <p:spPr>
            <a:xfrm>
              <a:off x="7082822" y="1942711"/>
              <a:ext cx="90294" cy="945633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0"/>
            <p:cNvSpPr/>
            <p:nvPr/>
          </p:nvSpPr>
          <p:spPr>
            <a:xfrm>
              <a:off x="7113121" y="2171658"/>
              <a:ext cx="113189" cy="571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0"/>
            <p:cNvSpPr/>
            <p:nvPr/>
          </p:nvSpPr>
          <p:spPr>
            <a:xfrm>
              <a:off x="7106396" y="2301470"/>
              <a:ext cx="123238" cy="82436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0"/>
            <p:cNvSpPr/>
            <p:nvPr/>
          </p:nvSpPr>
          <p:spPr>
            <a:xfrm>
              <a:off x="6440108" y="1279143"/>
              <a:ext cx="292342" cy="233632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0"/>
            <p:cNvSpPr/>
            <p:nvPr/>
          </p:nvSpPr>
          <p:spPr>
            <a:xfrm>
              <a:off x="6728521" y="1278085"/>
              <a:ext cx="355585" cy="235218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0"/>
            <p:cNvSpPr/>
            <p:nvPr/>
          </p:nvSpPr>
          <p:spPr>
            <a:xfrm>
              <a:off x="7822479" y="2368114"/>
              <a:ext cx="568438" cy="52748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0"/>
            <p:cNvSpPr/>
            <p:nvPr/>
          </p:nvSpPr>
          <p:spPr>
            <a:xfrm>
              <a:off x="8390841" y="2379977"/>
              <a:ext cx="604" cy="508368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0"/>
            <p:cNvSpPr/>
            <p:nvPr/>
          </p:nvSpPr>
          <p:spPr>
            <a:xfrm>
              <a:off x="8250299" y="2379977"/>
              <a:ext cx="140617" cy="47761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0"/>
            <p:cNvSpPr/>
            <p:nvPr/>
          </p:nvSpPr>
          <p:spPr>
            <a:xfrm>
              <a:off x="7798904" y="2357006"/>
              <a:ext cx="614832" cy="23046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0"/>
            <p:cNvSpPr/>
            <p:nvPr/>
          </p:nvSpPr>
          <p:spPr>
            <a:xfrm>
              <a:off x="8316263" y="2470649"/>
              <a:ext cx="35967" cy="5266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0"/>
            <p:cNvSpPr/>
            <p:nvPr/>
          </p:nvSpPr>
          <p:spPr>
            <a:xfrm>
              <a:off x="8251886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0"/>
            <p:cNvSpPr/>
            <p:nvPr/>
          </p:nvSpPr>
          <p:spPr>
            <a:xfrm>
              <a:off x="81869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0"/>
            <p:cNvSpPr/>
            <p:nvPr/>
          </p:nvSpPr>
          <p:spPr>
            <a:xfrm>
              <a:off x="8122074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0"/>
            <p:cNvSpPr/>
            <p:nvPr/>
          </p:nvSpPr>
          <p:spPr>
            <a:xfrm>
              <a:off x="8057092" y="2470649"/>
              <a:ext cx="35362" cy="5266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0"/>
            <p:cNvSpPr/>
            <p:nvPr/>
          </p:nvSpPr>
          <p:spPr>
            <a:xfrm>
              <a:off x="7992186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0"/>
            <p:cNvSpPr/>
            <p:nvPr/>
          </p:nvSpPr>
          <p:spPr>
            <a:xfrm>
              <a:off x="79272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0"/>
            <p:cNvSpPr/>
            <p:nvPr/>
          </p:nvSpPr>
          <p:spPr>
            <a:xfrm>
              <a:off x="7862223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0"/>
            <p:cNvSpPr/>
            <p:nvPr/>
          </p:nvSpPr>
          <p:spPr>
            <a:xfrm>
              <a:off x="8316263" y="2571975"/>
              <a:ext cx="35967" cy="52741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0"/>
            <p:cNvSpPr/>
            <p:nvPr/>
          </p:nvSpPr>
          <p:spPr>
            <a:xfrm>
              <a:off x="8251886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0"/>
            <p:cNvSpPr/>
            <p:nvPr/>
          </p:nvSpPr>
          <p:spPr>
            <a:xfrm>
              <a:off x="81869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0"/>
            <p:cNvSpPr/>
            <p:nvPr/>
          </p:nvSpPr>
          <p:spPr>
            <a:xfrm>
              <a:off x="8122074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0"/>
            <p:cNvSpPr/>
            <p:nvPr/>
          </p:nvSpPr>
          <p:spPr>
            <a:xfrm>
              <a:off x="8057092" y="2571975"/>
              <a:ext cx="35362" cy="52741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0"/>
            <p:cNvSpPr/>
            <p:nvPr/>
          </p:nvSpPr>
          <p:spPr>
            <a:xfrm>
              <a:off x="7992186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0"/>
            <p:cNvSpPr/>
            <p:nvPr/>
          </p:nvSpPr>
          <p:spPr>
            <a:xfrm>
              <a:off x="79272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0"/>
            <p:cNvSpPr/>
            <p:nvPr/>
          </p:nvSpPr>
          <p:spPr>
            <a:xfrm>
              <a:off x="7862223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0"/>
            <p:cNvSpPr/>
            <p:nvPr/>
          </p:nvSpPr>
          <p:spPr>
            <a:xfrm>
              <a:off x="8316263" y="2673301"/>
              <a:ext cx="35967" cy="53270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0"/>
            <p:cNvSpPr/>
            <p:nvPr/>
          </p:nvSpPr>
          <p:spPr>
            <a:xfrm>
              <a:off x="8251886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0"/>
            <p:cNvSpPr/>
            <p:nvPr/>
          </p:nvSpPr>
          <p:spPr>
            <a:xfrm>
              <a:off x="81869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0"/>
            <p:cNvSpPr/>
            <p:nvPr/>
          </p:nvSpPr>
          <p:spPr>
            <a:xfrm>
              <a:off x="8122074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0"/>
            <p:cNvSpPr/>
            <p:nvPr/>
          </p:nvSpPr>
          <p:spPr>
            <a:xfrm>
              <a:off x="8057092" y="2673301"/>
              <a:ext cx="35362" cy="53270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0"/>
            <p:cNvSpPr/>
            <p:nvPr/>
          </p:nvSpPr>
          <p:spPr>
            <a:xfrm>
              <a:off x="7992186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0"/>
            <p:cNvSpPr/>
            <p:nvPr/>
          </p:nvSpPr>
          <p:spPr>
            <a:xfrm>
              <a:off x="79272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0"/>
            <p:cNvSpPr/>
            <p:nvPr/>
          </p:nvSpPr>
          <p:spPr>
            <a:xfrm>
              <a:off x="7862223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0"/>
            <p:cNvSpPr/>
            <p:nvPr/>
          </p:nvSpPr>
          <p:spPr>
            <a:xfrm>
              <a:off x="7821874" y="2857516"/>
              <a:ext cx="569042" cy="3370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0"/>
            <p:cNvSpPr/>
            <p:nvPr/>
          </p:nvSpPr>
          <p:spPr>
            <a:xfrm>
              <a:off x="7432740" y="2206340"/>
              <a:ext cx="472174" cy="691072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0"/>
            <p:cNvSpPr/>
            <p:nvPr/>
          </p:nvSpPr>
          <p:spPr>
            <a:xfrm>
              <a:off x="7668563" y="2206340"/>
              <a:ext cx="232423" cy="682005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0"/>
            <p:cNvSpPr/>
            <p:nvPr/>
          </p:nvSpPr>
          <p:spPr>
            <a:xfrm>
              <a:off x="7511776" y="2397280"/>
              <a:ext cx="295137" cy="34758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0"/>
            <p:cNvSpPr/>
            <p:nvPr/>
          </p:nvSpPr>
          <p:spPr>
            <a:xfrm>
              <a:off x="7499384" y="2533968"/>
              <a:ext cx="324379" cy="35287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0"/>
            <p:cNvSpPr/>
            <p:nvPr/>
          </p:nvSpPr>
          <p:spPr>
            <a:xfrm>
              <a:off x="7527492" y="2206340"/>
              <a:ext cx="265971" cy="39291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0"/>
            <p:cNvSpPr/>
            <p:nvPr/>
          </p:nvSpPr>
          <p:spPr>
            <a:xfrm>
              <a:off x="6726783" y="1889517"/>
              <a:ext cx="267180" cy="100789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0"/>
            <p:cNvSpPr/>
            <p:nvPr/>
          </p:nvSpPr>
          <p:spPr>
            <a:xfrm>
              <a:off x="6727312" y="1889517"/>
              <a:ext cx="266651" cy="998828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0"/>
            <p:cNvSpPr/>
            <p:nvPr/>
          </p:nvSpPr>
          <p:spPr>
            <a:xfrm>
              <a:off x="6727312" y="2305550"/>
              <a:ext cx="259397" cy="47603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0"/>
            <p:cNvSpPr/>
            <p:nvPr/>
          </p:nvSpPr>
          <p:spPr>
            <a:xfrm>
              <a:off x="6726783" y="2440954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0"/>
            <p:cNvSpPr/>
            <p:nvPr/>
          </p:nvSpPr>
          <p:spPr>
            <a:xfrm>
              <a:off x="6726783" y="2467324"/>
              <a:ext cx="263327" cy="11183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0"/>
            <p:cNvSpPr/>
            <p:nvPr/>
          </p:nvSpPr>
          <p:spPr>
            <a:xfrm>
              <a:off x="6726783" y="2493619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0"/>
            <p:cNvSpPr/>
            <p:nvPr/>
          </p:nvSpPr>
          <p:spPr>
            <a:xfrm>
              <a:off x="6726783" y="2519838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0"/>
            <p:cNvSpPr/>
            <p:nvPr/>
          </p:nvSpPr>
          <p:spPr>
            <a:xfrm>
              <a:off x="6726783" y="2546209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0"/>
            <p:cNvSpPr/>
            <p:nvPr/>
          </p:nvSpPr>
          <p:spPr>
            <a:xfrm>
              <a:off x="5534220" y="2754452"/>
              <a:ext cx="674751" cy="137821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0"/>
            <p:cNvSpPr/>
            <p:nvPr/>
          </p:nvSpPr>
          <p:spPr>
            <a:xfrm>
              <a:off x="6065482" y="2706925"/>
              <a:ext cx="661377" cy="187615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0"/>
            <p:cNvSpPr/>
            <p:nvPr/>
          </p:nvSpPr>
          <p:spPr>
            <a:xfrm>
              <a:off x="6193178" y="2750599"/>
              <a:ext cx="113189" cy="62790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0"/>
            <p:cNvSpPr/>
            <p:nvPr/>
          </p:nvSpPr>
          <p:spPr>
            <a:xfrm>
              <a:off x="6323670" y="2760119"/>
              <a:ext cx="58937" cy="3030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0"/>
            <p:cNvSpPr/>
            <p:nvPr/>
          </p:nvSpPr>
          <p:spPr>
            <a:xfrm>
              <a:off x="5428436" y="2641414"/>
              <a:ext cx="131097" cy="165250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0"/>
            <p:cNvSpPr/>
            <p:nvPr/>
          </p:nvSpPr>
          <p:spPr>
            <a:xfrm>
              <a:off x="5493342" y="2717503"/>
              <a:ext cx="5743" cy="172579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0"/>
            <p:cNvSpPr/>
            <p:nvPr/>
          </p:nvSpPr>
          <p:spPr>
            <a:xfrm>
              <a:off x="5463118" y="2758381"/>
              <a:ext cx="33095" cy="26899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0"/>
            <p:cNvSpPr/>
            <p:nvPr/>
          </p:nvSpPr>
          <p:spPr>
            <a:xfrm>
              <a:off x="5496137" y="2751127"/>
              <a:ext cx="28562" cy="23046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0"/>
            <p:cNvSpPr/>
            <p:nvPr/>
          </p:nvSpPr>
          <p:spPr>
            <a:xfrm>
              <a:off x="5473167" y="2734806"/>
              <a:ext cx="23046" cy="1866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0"/>
            <p:cNvSpPr/>
            <p:nvPr/>
          </p:nvSpPr>
          <p:spPr>
            <a:xfrm>
              <a:off x="6368553" y="2355873"/>
              <a:ext cx="480410" cy="467565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0"/>
            <p:cNvSpPr/>
            <p:nvPr/>
          </p:nvSpPr>
          <p:spPr>
            <a:xfrm>
              <a:off x="6368553" y="2362447"/>
              <a:ext cx="233480" cy="46099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0"/>
            <p:cNvSpPr/>
            <p:nvPr/>
          </p:nvSpPr>
          <p:spPr>
            <a:xfrm>
              <a:off x="6594704" y="2568197"/>
              <a:ext cx="33624" cy="323548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0"/>
            <p:cNvSpPr/>
            <p:nvPr/>
          </p:nvSpPr>
          <p:spPr>
            <a:xfrm>
              <a:off x="6520202" y="2682821"/>
              <a:ext cx="91881" cy="73973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0"/>
            <p:cNvSpPr/>
            <p:nvPr/>
          </p:nvSpPr>
          <p:spPr>
            <a:xfrm>
              <a:off x="6612007" y="2662118"/>
              <a:ext cx="77373" cy="6271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0"/>
            <p:cNvSpPr/>
            <p:nvPr/>
          </p:nvSpPr>
          <p:spPr>
            <a:xfrm>
              <a:off x="6549217" y="2617235"/>
              <a:ext cx="62866" cy="5047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0"/>
            <p:cNvSpPr/>
            <p:nvPr/>
          </p:nvSpPr>
          <p:spPr>
            <a:xfrm>
              <a:off x="5897512" y="2520292"/>
              <a:ext cx="334429" cy="32551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0"/>
            <p:cNvSpPr/>
            <p:nvPr/>
          </p:nvSpPr>
          <p:spPr>
            <a:xfrm>
              <a:off x="5897512" y="2524825"/>
              <a:ext cx="162530" cy="320979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0"/>
            <p:cNvSpPr/>
            <p:nvPr/>
          </p:nvSpPr>
          <p:spPr>
            <a:xfrm>
              <a:off x="6054903" y="2668163"/>
              <a:ext cx="23575" cy="225320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6003447" y="2747727"/>
              <a:ext cx="63319" cy="51683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0"/>
            <p:cNvSpPr/>
            <p:nvPr/>
          </p:nvSpPr>
          <p:spPr>
            <a:xfrm>
              <a:off x="6066691" y="2733749"/>
              <a:ext cx="54403" cy="4374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0"/>
            <p:cNvSpPr/>
            <p:nvPr/>
          </p:nvSpPr>
          <p:spPr>
            <a:xfrm>
              <a:off x="6023017" y="2702467"/>
              <a:ext cx="43749" cy="35287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6267076" y="2470724"/>
              <a:ext cx="364124" cy="354376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0"/>
            <p:cNvSpPr/>
            <p:nvPr/>
          </p:nvSpPr>
          <p:spPr>
            <a:xfrm>
              <a:off x="6272743" y="2486139"/>
              <a:ext cx="170312" cy="336771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0"/>
            <p:cNvSpPr/>
            <p:nvPr/>
          </p:nvSpPr>
          <p:spPr>
            <a:xfrm>
              <a:off x="6437313" y="2654713"/>
              <a:ext cx="24708" cy="240356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381927" y="2739416"/>
              <a:ext cx="67853" cy="54932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0"/>
            <p:cNvSpPr/>
            <p:nvPr/>
          </p:nvSpPr>
          <p:spPr>
            <a:xfrm>
              <a:off x="6449704" y="2724228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0"/>
            <p:cNvSpPr/>
            <p:nvPr/>
          </p:nvSpPr>
          <p:spPr>
            <a:xfrm>
              <a:off x="6403160" y="2690604"/>
              <a:ext cx="46621" cy="38233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0"/>
            <p:cNvSpPr/>
            <p:nvPr/>
          </p:nvSpPr>
          <p:spPr>
            <a:xfrm>
              <a:off x="5607588" y="2469515"/>
              <a:ext cx="363973" cy="35392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0"/>
            <p:cNvSpPr/>
            <p:nvPr/>
          </p:nvSpPr>
          <p:spPr>
            <a:xfrm>
              <a:off x="5613180" y="2484552"/>
              <a:ext cx="170917" cy="337149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0"/>
            <p:cNvSpPr/>
            <p:nvPr/>
          </p:nvSpPr>
          <p:spPr>
            <a:xfrm>
              <a:off x="5777825" y="2653051"/>
              <a:ext cx="25161" cy="24043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0"/>
            <p:cNvSpPr/>
            <p:nvPr/>
          </p:nvSpPr>
          <p:spPr>
            <a:xfrm>
              <a:off x="5722288" y="2738207"/>
              <a:ext cx="68533" cy="55008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0"/>
            <p:cNvSpPr/>
            <p:nvPr/>
          </p:nvSpPr>
          <p:spPr>
            <a:xfrm>
              <a:off x="5790746" y="2723170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0"/>
            <p:cNvSpPr/>
            <p:nvPr/>
          </p:nvSpPr>
          <p:spPr>
            <a:xfrm>
              <a:off x="5743672" y="2689546"/>
              <a:ext cx="47149" cy="37553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0"/>
            <p:cNvSpPr/>
            <p:nvPr/>
          </p:nvSpPr>
          <p:spPr>
            <a:xfrm>
              <a:off x="5706723" y="2403703"/>
              <a:ext cx="428350" cy="416411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0"/>
            <p:cNvSpPr/>
            <p:nvPr/>
          </p:nvSpPr>
          <p:spPr>
            <a:xfrm>
              <a:off x="5715035" y="2421232"/>
              <a:ext cx="202727" cy="400468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0"/>
            <p:cNvSpPr/>
            <p:nvPr/>
          </p:nvSpPr>
          <p:spPr>
            <a:xfrm>
              <a:off x="5909904" y="2626151"/>
              <a:ext cx="28033" cy="267331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0"/>
            <p:cNvSpPr/>
            <p:nvPr/>
          </p:nvSpPr>
          <p:spPr>
            <a:xfrm>
              <a:off x="5848927" y="2720903"/>
              <a:ext cx="75560" cy="61052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0"/>
            <p:cNvSpPr/>
            <p:nvPr/>
          </p:nvSpPr>
          <p:spPr>
            <a:xfrm>
              <a:off x="5924411" y="2704054"/>
              <a:ext cx="63924" cy="51683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0"/>
            <p:cNvSpPr/>
            <p:nvPr/>
          </p:nvSpPr>
          <p:spPr>
            <a:xfrm>
              <a:off x="5872426" y="2666576"/>
              <a:ext cx="52061" cy="4216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0"/>
            <p:cNvSpPr/>
            <p:nvPr/>
          </p:nvSpPr>
          <p:spPr>
            <a:xfrm>
              <a:off x="5555527" y="2525505"/>
              <a:ext cx="195474" cy="246401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0"/>
            <p:cNvSpPr/>
            <p:nvPr/>
          </p:nvSpPr>
          <p:spPr>
            <a:xfrm>
              <a:off x="5653000" y="2600687"/>
              <a:ext cx="8916" cy="292795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0"/>
            <p:cNvSpPr/>
            <p:nvPr/>
          </p:nvSpPr>
          <p:spPr>
            <a:xfrm>
              <a:off x="5601921" y="2671714"/>
              <a:ext cx="55537" cy="45336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0"/>
            <p:cNvSpPr/>
            <p:nvPr/>
          </p:nvSpPr>
          <p:spPr>
            <a:xfrm>
              <a:off x="5657382" y="2658793"/>
              <a:ext cx="47149" cy="38611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0"/>
            <p:cNvSpPr/>
            <p:nvPr/>
          </p:nvSpPr>
          <p:spPr>
            <a:xfrm>
              <a:off x="5619376" y="2631365"/>
              <a:ext cx="38082" cy="30828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0"/>
            <p:cNvSpPr/>
            <p:nvPr/>
          </p:nvSpPr>
          <p:spPr>
            <a:xfrm>
              <a:off x="5198280" y="2625698"/>
              <a:ext cx="140088" cy="17711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0"/>
            <p:cNvSpPr/>
            <p:nvPr/>
          </p:nvSpPr>
          <p:spPr>
            <a:xfrm>
              <a:off x="5267719" y="2679874"/>
              <a:ext cx="6800" cy="210208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0"/>
            <p:cNvSpPr/>
            <p:nvPr/>
          </p:nvSpPr>
          <p:spPr>
            <a:xfrm>
              <a:off x="5231299" y="2730424"/>
              <a:ext cx="39896" cy="33095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0"/>
            <p:cNvSpPr/>
            <p:nvPr/>
          </p:nvSpPr>
          <p:spPr>
            <a:xfrm>
              <a:off x="5271120" y="2721432"/>
              <a:ext cx="34153" cy="2810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0"/>
            <p:cNvSpPr/>
            <p:nvPr/>
          </p:nvSpPr>
          <p:spPr>
            <a:xfrm>
              <a:off x="5243691" y="2701938"/>
              <a:ext cx="27504" cy="22366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0"/>
            <p:cNvSpPr/>
            <p:nvPr/>
          </p:nvSpPr>
          <p:spPr>
            <a:xfrm>
              <a:off x="4939033" y="2777951"/>
              <a:ext cx="275038" cy="114322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0"/>
            <p:cNvSpPr/>
            <p:nvPr/>
          </p:nvSpPr>
          <p:spPr>
            <a:xfrm>
              <a:off x="4973187" y="2781351"/>
              <a:ext cx="37553" cy="54328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0"/>
            <p:cNvSpPr/>
            <p:nvPr/>
          </p:nvSpPr>
          <p:spPr>
            <a:xfrm>
              <a:off x="4973187" y="2779689"/>
              <a:ext cx="51683" cy="103744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0"/>
            <p:cNvSpPr/>
            <p:nvPr/>
          </p:nvSpPr>
          <p:spPr>
            <a:xfrm>
              <a:off x="5072321" y="2823967"/>
              <a:ext cx="54403" cy="27428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0"/>
            <p:cNvSpPr/>
            <p:nvPr/>
          </p:nvSpPr>
          <p:spPr>
            <a:xfrm>
              <a:off x="5751436" y="1850082"/>
              <a:ext cx="141037" cy="61800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0"/>
            <p:cNvSpPr/>
            <p:nvPr/>
          </p:nvSpPr>
          <p:spPr>
            <a:xfrm>
              <a:off x="5217723" y="1873467"/>
              <a:ext cx="219038" cy="106107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0"/>
            <p:cNvSpPr/>
            <p:nvPr/>
          </p:nvSpPr>
          <p:spPr>
            <a:xfrm>
              <a:off x="5221912" y="2206840"/>
              <a:ext cx="83808" cy="35976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0"/>
            <p:cNvSpPr/>
            <p:nvPr/>
          </p:nvSpPr>
          <p:spPr>
            <a:xfrm>
              <a:off x="4973175" y="2065234"/>
              <a:ext cx="113650" cy="4866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0"/>
            <p:cNvSpPr/>
            <p:nvPr/>
          </p:nvSpPr>
          <p:spPr>
            <a:xfrm>
              <a:off x="5632066" y="2074209"/>
              <a:ext cx="52351" cy="22473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0"/>
            <p:cNvSpPr/>
            <p:nvPr/>
          </p:nvSpPr>
          <p:spPr>
            <a:xfrm>
              <a:off x="6500632" y="2823363"/>
              <a:ext cx="176357" cy="73444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0"/>
            <p:cNvSpPr/>
            <p:nvPr/>
          </p:nvSpPr>
          <p:spPr>
            <a:xfrm>
              <a:off x="6522393" y="2823967"/>
              <a:ext cx="33095" cy="66719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0"/>
            <p:cNvSpPr/>
            <p:nvPr/>
          </p:nvSpPr>
          <p:spPr>
            <a:xfrm>
              <a:off x="6586241" y="2852453"/>
              <a:ext cx="34833" cy="180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0"/>
            <p:cNvSpPr/>
            <p:nvPr/>
          </p:nvSpPr>
          <p:spPr>
            <a:xfrm>
              <a:off x="5399269" y="2816638"/>
              <a:ext cx="182024" cy="75636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0"/>
            <p:cNvSpPr/>
            <p:nvPr/>
          </p:nvSpPr>
          <p:spPr>
            <a:xfrm>
              <a:off x="5533691" y="2818829"/>
              <a:ext cx="25313" cy="35967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0"/>
            <p:cNvSpPr/>
            <p:nvPr/>
          </p:nvSpPr>
          <p:spPr>
            <a:xfrm>
              <a:off x="5524623" y="2817771"/>
              <a:ext cx="34380" cy="68986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0"/>
            <p:cNvSpPr/>
            <p:nvPr/>
          </p:nvSpPr>
          <p:spPr>
            <a:xfrm>
              <a:off x="5456922" y="2847466"/>
              <a:ext cx="35967" cy="17908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0"/>
            <p:cNvSpPr/>
            <p:nvPr/>
          </p:nvSpPr>
          <p:spPr>
            <a:xfrm>
              <a:off x="5269986" y="2551271"/>
              <a:ext cx="179757" cy="22622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0"/>
            <p:cNvSpPr/>
            <p:nvPr/>
          </p:nvSpPr>
          <p:spPr>
            <a:xfrm>
              <a:off x="5359525" y="2620786"/>
              <a:ext cx="8538" cy="269296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0"/>
            <p:cNvSpPr/>
            <p:nvPr/>
          </p:nvSpPr>
          <p:spPr>
            <a:xfrm>
              <a:off x="5312451" y="2685692"/>
              <a:ext cx="51003" cy="41936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0"/>
            <p:cNvSpPr/>
            <p:nvPr/>
          </p:nvSpPr>
          <p:spPr>
            <a:xfrm>
              <a:off x="5363378" y="2673830"/>
              <a:ext cx="43749" cy="35967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0"/>
            <p:cNvSpPr/>
            <p:nvPr/>
          </p:nvSpPr>
          <p:spPr>
            <a:xfrm>
              <a:off x="5328772" y="2648744"/>
              <a:ext cx="34682" cy="28562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0"/>
            <p:cNvSpPr/>
            <p:nvPr/>
          </p:nvSpPr>
          <p:spPr>
            <a:xfrm>
              <a:off x="7538675" y="1841914"/>
              <a:ext cx="105784" cy="106388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0"/>
            <p:cNvSpPr/>
            <p:nvPr/>
          </p:nvSpPr>
          <p:spPr>
            <a:xfrm>
              <a:off x="7105263" y="1836851"/>
              <a:ext cx="67324" cy="6724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0"/>
            <p:cNvSpPr/>
            <p:nvPr/>
          </p:nvSpPr>
          <p:spPr>
            <a:xfrm>
              <a:off x="7151279" y="1709684"/>
              <a:ext cx="130417" cy="130039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0"/>
            <p:cNvSpPr/>
            <p:nvPr/>
          </p:nvSpPr>
          <p:spPr>
            <a:xfrm>
              <a:off x="7489335" y="1954423"/>
              <a:ext cx="44958" cy="44278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0"/>
            <p:cNvSpPr/>
            <p:nvPr/>
          </p:nvSpPr>
          <p:spPr>
            <a:xfrm>
              <a:off x="7954294" y="1977093"/>
              <a:ext cx="496731" cy="216177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0"/>
            <p:cNvSpPr/>
            <p:nvPr/>
          </p:nvSpPr>
          <p:spPr>
            <a:xfrm>
              <a:off x="8098236" y="2043208"/>
              <a:ext cx="54857" cy="109184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0"/>
            <p:cNvSpPr/>
            <p:nvPr/>
          </p:nvSpPr>
          <p:spPr>
            <a:xfrm>
              <a:off x="8286380" y="2097536"/>
              <a:ext cx="161850" cy="81756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0"/>
            <p:cNvSpPr/>
            <p:nvPr/>
          </p:nvSpPr>
          <p:spPr>
            <a:xfrm>
              <a:off x="5828093" y="1513644"/>
              <a:ext cx="48118" cy="4792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7" name="Google Shape;4197;p40"/>
            <p:cNvGrpSpPr/>
            <p:nvPr/>
          </p:nvGrpSpPr>
          <p:grpSpPr>
            <a:xfrm>
              <a:off x="4884685" y="770013"/>
              <a:ext cx="661361" cy="663680"/>
              <a:chOff x="5281365" y="1361550"/>
              <a:chExt cx="373502" cy="374812"/>
            </a:xfrm>
          </p:grpSpPr>
          <p:sp>
            <p:nvSpPr>
              <p:cNvPr id="4198" name="Google Shape;4198;p40"/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0" name="Google Shape;4200;p40"/>
            <p:cNvSpPr/>
            <p:nvPr/>
          </p:nvSpPr>
          <p:spPr>
            <a:xfrm>
              <a:off x="7223439" y="1556373"/>
              <a:ext cx="233556" cy="122634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0"/>
            <p:cNvSpPr/>
            <p:nvPr/>
          </p:nvSpPr>
          <p:spPr>
            <a:xfrm>
              <a:off x="6734717" y="1713613"/>
              <a:ext cx="114776" cy="12278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0"/>
            <p:cNvSpPr/>
            <p:nvPr/>
          </p:nvSpPr>
          <p:spPr>
            <a:xfrm>
              <a:off x="7404783" y="1349187"/>
              <a:ext cx="373493" cy="196003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0"/>
            <p:cNvSpPr/>
            <p:nvPr/>
          </p:nvSpPr>
          <p:spPr>
            <a:xfrm>
              <a:off x="7551520" y="1664424"/>
              <a:ext cx="438928" cy="124901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0"/>
            <p:cNvSpPr/>
            <p:nvPr/>
          </p:nvSpPr>
          <p:spPr>
            <a:xfrm>
              <a:off x="6211690" y="3791438"/>
              <a:ext cx="214515" cy="61052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0"/>
            <p:cNvSpPr/>
            <p:nvPr/>
          </p:nvSpPr>
          <p:spPr>
            <a:xfrm>
              <a:off x="7496588" y="3335055"/>
              <a:ext cx="254864" cy="72915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0"/>
            <p:cNvSpPr/>
            <p:nvPr/>
          </p:nvSpPr>
          <p:spPr>
            <a:xfrm>
              <a:off x="7230693" y="3456027"/>
              <a:ext cx="416033" cy="118705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0"/>
            <p:cNvSpPr/>
            <p:nvPr/>
          </p:nvSpPr>
          <p:spPr>
            <a:xfrm>
              <a:off x="5918895" y="3643038"/>
              <a:ext cx="416109" cy="11825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0"/>
            <p:cNvSpPr/>
            <p:nvPr/>
          </p:nvSpPr>
          <p:spPr>
            <a:xfrm>
              <a:off x="4781189" y="2888269"/>
              <a:ext cx="1946879" cy="12051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0"/>
            <p:cNvSpPr/>
            <p:nvPr/>
          </p:nvSpPr>
          <p:spPr>
            <a:xfrm>
              <a:off x="4621681" y="3008711"/>
              <a:ext cx="2106386" cy="120443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0"/>
            <p:cNvSpPr/>
            <p:nvPr/>
          </p:nvSpPr>
          <p:spPr>
            <a:xfrm>
              <a:off x="6727312" y="2888269"/>
              <a:ext cx="1941741" cy="120518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0"/>
            <p:cNvSpPr/>
            <p:nvPr/>
          </p:nvSpPr>
          <p:spPr>
            <a:xfrm>
              <a:off x="6727312" y="3008711"/>
              <a:ext cx="2094674" cy="120443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0"/>
            <p:cNvSpPr/>
            <p:nvPr/>
          </p:nvSpPr>
          <p:spPr>
            <a:xfrm>
              <a:off x="6727312" y="3127870"/>
              <a:ext cx="1579657" cy="128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0"/>
            <p:cNvSpPr/>
            <p:nvPr/>
          </p:nvSpPr>
          <p:spPr>
            <a:xfrm>
              <a:off x="7366247" y="2060282"/>
              <a:ext cx="138879" cy="837129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0"/>
            <p:cNvSpPr/>
            <p:nvPr/>
          </p:nvSpPr>
          <p:spPr>
            <a:xfrm>
              <a:off x="7366247" y="2060282"/>
              <a:ext cx="79489" cy="83584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0"/>
            <p:cNvSpPr/>
            <p:nvPr/>
          </p:nvSpPr>
          <p:spPr>
            <a:xfrm>
              <a:off x="7393147" y="2261876"/>
              <a:ext cx="99059" cy="49794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0"/>
            <p:cNvSpPr/>
            <p:nvPr/>
          </p:nvSpPr>
          <p:spPr>
            <a:xfrm>
              <a:off x="7386951" y="2374839"/>
              <a:ext cx="108126" cy="72386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7" name="Google Shape;4217;p40"/>
          <p:cNvGrpSpPr/>
          <p:nvPr/>
        </p:nvGrpSpPr>
        <p:grpSpPr>
          <a:xfrm>
            <a:off x="5294399" y="4481088"/>
            <a:ext cx="2749703" cy="122913"/>
            <a:chOff x="5024149" y="4918613"/>
            <a:chExt cx="2749703" cy="122913"/>
          </a:xfrm>
        </p:grpSpPr>
        <p:sp>
          <p:nvSpPr>
            <p:cNvPr id="4218" name="Google Shape;4218;p40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0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0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0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0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0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0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0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0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0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0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0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0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0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0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0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0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0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0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0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0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0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0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0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0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0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0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0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0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0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4253" name="Google Shape;4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788" y="3363650"/>
            <a:ext cx="1442400" cy="10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4" name="Google Shape;4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650" y="2161950"/>
            <a:ext cx="1496450" cy="11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5" name="Google Shape;425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5588" y="2030475"/>
            <a:ext cx="1272825" cy="12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6" name="Google Shape;425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650" y="3533525"/>
            <a:ext cx="1730750" cy="7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7" name="Google Shape;4257;p41"/>
          <p:cNvSpPr txBox="1"/>
          <p:nvPr/>
        </p:nvSpPr>
        <p:spPr>
          <a:xfrm>
            <a:off x="6586050" y="1445675"/>
            <a:ext cx="179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8" name="Google Shape;4258;p41"/>
          <p:cNvSpPr txBox="1"/>
          <p:nvPr/>
        </p:nvSpPr>
        <p:spPr>
          <a:xfrm>
            <a:off x="1008175" y="1407332"/>
            <a:ext cx="30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Database and Backend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59" name="Google Shape;425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2204" y="2132875"/>
            <a:ext cx="1535400" cy="8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0" name="Google Shape;426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975" y="2229783"/>
            <a:ext cx="1442400" cy="68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1" name="Google Shape;426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3958200"/>
            <a:ext cx="1794900" cy="9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2" name="Google Shape;4262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3075" y="3958200"/>
            <a:ext cx="1799975" cy="10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3" name="Google Shape;4263;p41"/>
          <p:cNvSpPr txBox="1"/>
          <p:nvPr/>
        </p:nvSpPr>
        <p:spPr>
          <a:xfrm>
            <a:off x="924400" y="3533532"/>
            <a:ext cx="304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2"/>
          <p:cNvSpPr txBox="1">
            <a:spLocks noGrp="1"/>
          </p:cNvSpPr>
          <p:nvPr>
            <p:ph type="title"/>
          </p:nvPr>
        </p:nvSpPr>
        <p:spPr>
          <a:xfrm>
            <a:off x="406300" y="740975"/>
            <a:ext cx="844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ML Algorithms to predict carbon footprint</a:t>
            </a:r>
            <a:endParaRPr/>
          </a:p>
        </p:txBody>
      </p:sp>
      <p:sp>
        <p:nvSpPr>
          <p:cNvPr id="4269" name="Google Shape;4269;p42"/>
          <p:cNvSpPr txBox="1">
            <a:spLocks noGrp="1"/>
          </p:cNvSpPr>
          <p:nvPr>
            <p:ph type="subTitle" idx="1"/>
          </p:nvPr>
        </p:nvSpPr>
        <p:spPr>
          <a:xfrm>
            <a:off x="891700" y="1751850"/>
            <a:ext cx="7554600" cy="26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Kumbh Sans Light"/>
              <a:buChar char="●"/>
            </a:pPr>
            <a:r>
              <a:rPr lang="en" sz="1700"/>
              <a:t>Created mock data for CO2 emission and oxygen.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Kumbh Sans Light"/>
              <a:buChar char="●"/>
            </a:pPr>
            <a:r>
              <a:rPr lang="en" sz="1700"/>
              <a:t>Used Random </a:t>
            </a:r>
            <a:r>
              <a:rPr lang="en" sz="1700" b="1"/>
              <a:t>Forest Regressor, XGBoost Regressor</a:t>
            </a:r>
            <a:r>
              <a:rPr lang="en" sz="1700"/>
              <a:t> resulting in 98+ accuracy value.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SzPts val="1700"/>
              <a:buFont typeface="Kumbh Sans Light"/>
              <a:buChar char="●"/>
            </a:pPr>
            <a:r>
              <a:rPr lang="en" sz="1700"/>
              <a:t>All the used algorithms resulted in a MSE value of less than 2, making our predictions much more accurate.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Day for the Reduction of CO2 Emissions by Slidesgo">
  <a:themeElements>
    <a:clrScheme name="Simple Light">
      <a:dk1>
        <a:srgbClr val="FFFFFF"/>
      </a:dk1>
      <a:lt1>
        <a:srgbClr val="3D4C5B"/>
      </a:lt1>
      <a:dk2>
        <a:srgbClr val="00B449"/>
      </a:dk2>
      <a:lt2>
        <a:srgbClr val="8AC93D"/>
      </a:lt2>
      <a:accent1>
        <a:srgbClr val="A1E1FD"/>
      </a:accent1>
      <a:accent2>
        <a:srgbClr val="AAACB1"/>
      </a:accent2>
      <a:accent3>
        <a:srgbClr val="646464"/>
      </a:accent3>
      <a:accent4>
        <a:srgbClr val="9E5248"/>
      </a:accent4>
      <a:accent5>
        <a:srgbClr val="B3766E"/>
      </a:accent5>
      <a:accent6>
        <a:srgbClr val="FFD65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Nunito Light</vt:lpstr>
      <vt:lpstr>Anaheim</vt:lpstr>
      <vt:lpstr>Arial</vt:lpstr>
      <vt:lpstr>Kumbh Sans Light</vt:lpstr>
      <vt:lpstr>Lato</vt:lpstr>
      <vt:lpstr>PT Sans</vt:lpstr>
      <vt:lpstr>Oswald</vt:lpstr>
      <vt:lpstr>MS Reference Sans Serif</vt:lpstr>
      <vt:lpstr>Roboto</vt:lpstr>
      <vt:lpstr>Paytone One</vt:lpstr>
      <vt:lpstr>Average</vt:lpstr>
      <vt:lpstr>Kumbh Sans</vt:lpstr>
      <vt:lpstr>Bebas Neue</vt:lpstr>
      <vt:lpstr>World Day for the Reduction of CO2 Emissions by Slidesgo</vt:lpstr>
      <vt:lpstr>Carbon Emission Score </vt:lpstr>
      <vt:lpstr>Table of contents</vt:lpstr>
      <vt:lpstr>Features</vt:lpstr>
      <vt:lpstr>Calculated Carbon emission values for below use cases:</vt:lpstr>
      <vt:lpstr>Key Features</vt:lpstr>
      <vt:lpstr>Key Features</vt:lpstr>
      <vt:lpstr>Tech Stack</vt:lpstr>
      <vt:lpstr>TECH STACK</vt:lpstr>
      <vt:lpstr>ML Algorithms to predict carbon footprint</vt:lpstr>
      <vt:lpstr>Error Comparison</vt:lpstr>
      <vt:lpstr>Environmental benefits</vt:lpstr>
      <vt:lpstr>PowerPoint Presentation</vt:lpstr>
      <vt:lpstr>Future Scope</vt:lpstr>
      <vt:lpstr>PowerPoint Presentation</vt:lpstr>
      <vt:lpstr>Demonstration https://carbonscore.omkarjahagirdar.com/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Emission Score </dc:title>
  <cp:lastModifiedBy>Neha Raut</cp:lastModifiedBy>
  <cp:revision>1</cp:revision>
  <dcterms:modified xsi:type="dcterms:W3CDTF">2023-02-18T06:02:09Z</dcterms:modified>
</cp:coreProperties>
</file>