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Ubuntu"/>
      <p:regular r:id="rId10"/>
      <p:bold r:id="rId11"/>
      <p:italic r:id="rId12"/>
      <p:boldItalic r:id="rId13"/>
    </p:embeddedFont>
    <p:embeddedFont>
      <p:font typeface="Staatliches"/>
      <p:regular r:id="rId14"/>
    </p:embeddedFont>
    <p:embeddedFont>
      <p:font typeface="Roboto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Work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22" Type="http://schemas.openxmlformats.org/officeDocument/2006/relationships/font" Target="fonts/Lato-boldItalic.fntdata"/><Relationship Id="rId21" Type="http://schemas.openxmlformats.org/officeDocument/2006/relationships/font" Target="fonts/Lato-italic.fntdata"/><Relationship Id="rId24" Type="http://schemas.openxmlformats.org/officeDocument/2006/relationships/font" Target="fonts/WorkSans-bold.fntdata"/><Relationship Id="rId23" Type="http://schemas.openxmlformats.org/officeDocument/2006/relationships/font" Target="fonts/Work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WorkSans-boldItalic.fntdata"/><Relationship Id="rId25" Type="http://schemas.openxmlformats.org/officeDocument/2006/relationships/font" Target="fonts/Work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Ubuntu-bold.fntdata"/><Relationship Id="rId10" Type="http://schemas.openxmlformats.org/officeDocument/2006/relationships/font" Target="fonts/Ubuntu-regular.fntdata"/><Relationship Id="rId13" Type="http://schemas.openxmlformats.org/officeDocument/2006/relationships/font" Target="fonts/Ubuntu-boldItalic.fntdata"/><Relationship Id="rId12" Type="http://schemas.openxmlformats.org/officeDocument/2006/relationships/font" Target="fonts/Ubuntu-italic.fntdata"/><Relationship Id="rId15" Type="http://schemas.openxmlformats.org/officeDocument/2006/relationships/font" Target="fonts/Roboto-regular.fntdata"/><Relationship Id="rId14" Type="http://schemas.openxmlformats.org/officeDocument/2006/relationships/font" Target="fonts/Staatliches-regular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Lato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b385fd2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b385fd2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b385fd27f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b385fd27f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a1242414e1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a1242414e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hyperlink" Target="https://slidesgo.com/" TargetMode="External"/><Relationship Id="rId4" Type="http://schemas.openxmlformats.org/officeDocument/2006/relationships/hyperlink" Target="https://www.flaticon.com/" TargetMode="External"/><Relationship Id="rId5" Type="http://schemas.openxmlformats.org/officeDocument/2006/relationships/hyperlink" Target="https://www.freepik.com/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932950" y="897550"/>
            <a:ext cx="7263900" cy="32085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218125" y="956825"/>
            <a:ext cx="6707700" cy="21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218125" y="3555800"/>
            <a:ext cx="6707700" cy="4041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1"/>
          <p:cNvSpPr/>
          <p:nvPr/>
        </p:nvSpPr>
        <p:spPr>
          <a:xfrm>
            <a:off x="1547850" y="1374300"/>
            <a:ext cx="6034200" cy="24282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1950275" y="1374300"/>
            <a:ext cx="5243400" cy="1389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2143250" y="3131751"/>
            <a:ext cx="4857300" cy="3870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5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/>
          <p:nvPr/>
        </p:nvSpPr>
        <p:spPr>
          <a:xfrm>
            <a:off x="710100" y="1276925"/>
            <a:ext cx="7717800" cy="32292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>
            <p:ph type="title"/>
          </p:nvPr>
        </p:nvSpPr>
        <p:spPr>
          <a:xfrm>
            <a:off x="713150" y="540000"/>
            <a:ext cx="7717800" cy="477600"/>
          </a:xfrm>
          <a:prstGeom prst="rect">
            <a:avLst/>
          </a:prstGeom>
          <a:solidFill>
            <a:srgbClr val="000000">
              <a:alpha val="6759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908374" y="2251133"/>
            <a:ext cx="2382300" cy="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" name="Google Shape;65;p13"/>
          <p:cNvSpPr txBox="1"/>
          <p:nvPr>
            <p:ph hasCustomPrompt="1" idx="2" type="title"/>
          </p:nvPr>
        </p:nvSpPr>
        <p:spPr>
          <a:xfrm>
            <a:off x="1720375" y="1582348"/>
            <a:ext cx="758400" cy="283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/>
          <p:nvPr>
            <p:ph idx="3" type="subTitle"/>
          </p:nvPr>
        </p:nvSpPr>
        <p:spPr>
          <a:xfrm>
            <a:off x="3377302" y="2251142"/>
            <a:ext cx="2382300" cy="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7" name="Google Shape;67;p13"/>
          <p:cNvSpPr txBox="1"/>
          <p:nvPr>
            <p:ph hasCustomPrompt="1" idx="4" type="title"/>
          </p:nvPr>
        </p:nvSpPr>
        <p:spPr>
          <a:xfrm>
            <a:off x="4189283" y="1582316"/>
            <a:ext cx="758400" cy="283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/>
          <p:nvPr>
            <p:ph idx="5" type="subTitle"/>
          </p:nvPr>
        </p:nvSpPr>
        <p:spPr>
          <a:xfrm>
            <a:off x="5849564" y="2251167"/>
            <a:ext cx="2382300" cy="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" name="Google Shape;69;p13"/>
          <p:cNvSpPr txBox="1"/>
          <p:nvPr>
            <p:ph hasCustomPrompt="1" idx="6" type="title"/>
          </p:nvPr>
        </p:nvSpPr>
        <p:spPr>
          <a:xfrm>
            <a:off x="6661552" y="1582348"/>
            <a:ext cx="758400" cy="283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/>
          <p:nvPr>
            <p:ph idx="7" type="subTitle"/>
          </p:nvPr>
        </p:nvSpPr>
        <p:spPr>
          <a:xfrm>
            <a:off x="906550" y="3736050"/>
            <a:ext cx="2382300" cy="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1" name="Google Shape;71;p13"/>
          <p:cNvSpPr txBox="1"/>
          <p:nvPr>
            <p:ph hasCustomPrompt="1" idx="8" type="title"/>
          </p:nvPr>
        </p:nvSpPr>
        <p:spPr>
          <a:xfrm>
            <a:off x="1718550" y="3067257"/>
            <a:ext cx="758400" cy="283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/>
          <p:nvPr>
            <p:ph idx="9" type="subTitle"/>
          </p:nvPr>
        </p:nvSpPr>
        <p:spPr>
          <a:xfrm>
            <a:off x="908374" y="1964044"/>
            <a:ext cx="23823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3" type="subTitle"/>
          </p:nvPr>
        </p:nvSpPr>
        <p:spPr>
          <a:xfrm>
            <a:off x="3377252" y="1964044"/>
            <a:ext cx="23823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4" type="subTitle"/>
          </p:nvPr>
        </p:nvSpPr>
        <p:spPr>
          <a:xfrm>
            <a:off x="5849717" y="1964069"/>
            <a:ext cx="23823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5" type="subTitle"/>
          </p:nvPr>
        </p:nvSpPr>
        <p:spPr>
          <a:xfrm>
            <a:off x="906664" y="3448951"/>
            <a:ext cx="23823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6" type="subTitle"/>
          </p:nvPr>
        </p:nvSpPr>
        <p:spPr>
          <a:xfrm>
            <a:off x="3375527" y="3736098"/>
            <a:ext cx="2382300" cy="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7" name="Google Shape;77;p13"/>
          <p:cNvSpPr txBox="1"/>
          <p:nvPr>
            <p:ph hasCustomPrompt="1" idx="17" type="title"/>
          </p:nvPr>
        </p:nvSpPr>
        <p:spPr>
          <a:xfrm>
            <a:off x="4187500" y="3067274"/>
            <a:ext cx="758400" cy="283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/>
          <p:nvPr>
            <p:ph idx="18" type="subTitle"/>
          </p:nvPr>
        </p:nvSpPr>
        <p:spPr>
          <a:xfrm>
            <a:off x="5847789" y="3736123"/>
            <a:ext cx="2382300" cy="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9" name="Google Shape;79;p13"/>
          <p:cNvSpPr txBox="1"/>
          <p:nvPr>
            <p:ph hasCustomPrompt="1" idx="19" type="title"/>
          </p:nvPr>
        </p:nvSpPr>
        <p:spPr>
          <a:xfrm>
            <a:off x="6659775" y="3067306"/>
            <a:ext cx="758400" cy="283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/>
          <p:nvPr>
            <p:ph idx="20" type="subTitle"/>
          </p:nvPr>
        </p:nvSpPr>
        <p:spPr>
          <a:xfrm>
            <a:off x="3375477" y="3449001"/>
            <a:ext cx="23823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21" type="subTitle"/>
          </p:nvPr>
        </p:nvSpPr>
        <p:spPr>
          <a:xfrm>
            <a:off x="5847942" y="3449026"/>
            <a:ext cx="23823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3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4"/>
          <p:cNvSpPr/>
          <p:nvPr/>
        </p:nvSpPr>
        <p:spPr>
          <a:xfrm rot="10800000">
            <a:off x="710325" y="1180250"/>
            <a:ext cx="7723200" cy="30369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 txBox="1"/>
          <p:nvPr>
            <p:ph type="title"/>
          </p:nvPr>
        </p:nvSpPr>
        <p:spPr>
          <a:xfrm>
            <a:off x="1582500" y="3657399"/>
            <a:ext cx="5979000" cy="280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6" name="Google Shape;86;p14"/>
          <p:cNvSpPr txBox="1"/>
          <p:nvPr>
            <p:ph idx="1" type="subTitle"/>
          </p:nvPr>
        </p:nvSpPr>
        <p:spPr>
          <a:xfrm>
            <a:off x="1582575" y="1288924"/>
            <a:ext cx="5979000" cy="193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5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/>
          <p:nvPr/>
        </p:nvSpPr>
        <p:spPr>
          <a:xfrm>
            <a:off x="713150" y="1312550"/>
            <a:ext cx="7717800" cy="32907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5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5_2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/>
          <p:nvPr/>
        </p:nvSpPr>
        <p:spPr>
          <a:xfrm>
            <a:off x="720100" y="1313050"/>
            <a:ext cx="2706300" cy="32904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5_2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9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2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/>
          <p:nvPr/>
        </p:nvSpPr>
        <p:spPr>
          <a:xfrm>
            <a:off x="720000" y="1391238"/>
            <a:ext cx="3312600" cy="23610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>
            <p:ph type="title"/>
          </p:nvPr>
        </p:nvSpPr>
        <p:spPr>
          <a:xfrm>
            <a:off x="1285450" y="1470963"/>
            <a:ext cx="24519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5" name="Google Shape;105;p19"/>
          <p:cNvSpPr txBox="1"/>
          <p:nvPr>
            <p:ph idx="1" type="subTitle"/>
          </p:nvPr>
        </p:nvSpPr>
        <p:spPr>
          <a:xfrm>
            <a:off x="1285450" y="2367288"/>
            <a:ext cx="2451900" cy="12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/>
          <p:nvPr/>
        </p:nvSpPr>
        <p:spPr>
          <a:xfrm flipH="1" rot="10800000">
            <a:off x="1840750" y="1545725"/>
            <a:ext cx="5448300" cy="22290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 txBox="1"/>
          <p:nvPr>
            <p:ph type="title"/>
          </p:nvPr>
        </p:nvSpPr>
        <p:spPr>
          <a:xfrm>
            <a:off x="2195624" y="1734150"/>
            <a:ext cx="4752900" cy="55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0" name="Google Shape;110;p20"/>
          <p:cNvSpPr txBox="1"/>
          <p:nvPr>
            <p:ph idx="1" type="subTitle"/>
          </p:nvPr>
        </p:nvSpPr>
        <p:spPr>
          <a:xfrm>
            <a:off x="2195425" y="2396600"/>
            <a:ext cx="4752900" cy="12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2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/>
          <p:nvPr/>
        </p:nvSpPr>
        <p:spPr>
          <a:xfrm>
            <a:off x="4572000" y="1262450"/>
            <a:ext cx="3578400" cy="27699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764075" y="2392025"/>
            <a:ext cx="2083500" cy="56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4764075" y="3207300"/>
            <a:ext cx="2732100" cy="6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2" type="title"/>
          </p:nvPr>
        </p:nvSpPr>
        <p:spPr>
          <a:xfrm>
            <a:off x="4879875" y="1534825"/>
            <a:ext cx="1061400" cy="719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9_1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/>
          <p:nvPr/>
        </p:nvSpPr>
        <p:spPr>
          <a:xfrm>
            <a:off x="3578850" y="1501675"/>
            <a:ext cx="4845000" cy="22554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 txBox="1"/>
          <p:nvPr>
            <p:ph type="title"/>
          </p:nvPr>
        </p:nvSpPr>
        <p:spPr>
          <a:xfrm>
            <a:off x="3709925" y="1583037"/>
            <a:ext cx="4611300" cy="65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5" name="Google Shape;115;p21"/>
          <p:cNvSpPr txBox="1"/>
          <p:nvPr>
            <p:ph idx="1" type="subTitle"/>
          </p:nvPr>
        </p:nvSpPr>
        <p:spPr>
          <a:xfrm>
            <a:off x="3709925" y="2360009"/>
            <a:ext cx="46113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9_1_1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/>
          <p:nvPr/>
        </p:nvSpPr>
        <p:spPr>
          <a:xfrm>
            <a:off x="5831400" y="1178050"/>
            <a:ext cx="2592600" cy="34254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2"/>
          <p:cNvSpPr txBox="1"/>
          <p:nvPr>
            <p:ph type="title"/>
          </p:nvPr>
        </p:nvSpPr>
        <p:spPr>
          <a:xfrm>
            <a:off x="5923200" y="1293362"/>
            <a:ext cx="2500800" cy="61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0" name="Google Shape;120;p22"/>
          <p:cNvSpPr txBox="1"/>
          <p:nvPr>
            <p:ph idx="1" type="subTitle"/>
          </p:nvPr>
        </p:nvSpPr>
        <p:spPr>
          <a:xfrm>
            <a:off x="5923200" y="2164674"/>
            <a:ext cx="2500800" cy="22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9_1_1_2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0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3"/>
          <p:cNvSpPr/>
          <p:nvPr/>
        </p:nvSpPr>
        <p:spPr>
          <a:xfrm>
            <a:off x="713100" y="1178050"/>
            <a:ext cx="2592600" cy="34254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 txBox="1"/>
          <p:nvPr>
            <p:ph type="title"/>
          </p:nvPr>
        </p:nvSpPr>
        <p:spPr>
          <a:xfrm>
            <a:off x="746850" y="1249538"/>
            <a:ext cx="2437800" cy="6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5" name="Google Shape;125;p23"/>
          <p:cNvSpPr txBox="1"/>
          <p:nvPr>
            <p:ph idx="1" type="subTitle"/>
          </p:nvPr>
        </p:nvSpPr>
        <p:spPr>
          <a:xfrm>
            <a:off x="746850" y="2158513"/>
            <a:ext cx="2437800" cy="22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9_1_1_2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4"/>
          <p:cNvSpPr/>
          <p:nvPr/>
        </p:nvSpPr>
        <p:spPr>
          <a:xfrm>
            <a:off x="4247575" y="2219475"/>
            <a:ext cx="4164300" cy="17193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4"/>
          <p:cNvSpPr txBox="1"/>
          <p:nvPr>
            <p:ph idx="1" type="subTitle"/>
          </p:nvPr>
        </p:nvSpPr>
        <p:spPr>
          <a:xfrm>
            <a:off x="4337275" y="2331000"/>
            <a:ext cx="3984900" cy="14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0" name="Google Shape;130;p24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solidFill>
            <a:srgbClr val="000000">
              <a:alpha val="6759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5"/>
          <p:cNvSpPr/>
          <p:nvPr/>
        </p:nvSpPr>
        <p:spPr>
          <a:xfrm>
            <a:off x="713150" y="2861825"/>
            <a:ext cx="7717800" cy="15588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5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25"/>
          <p:cNvSpPr txBox="1"/>
          <p:nvPr>
            <p:ph idx="1" type="subTitle"/>
          </p:nvPr>
        </p:nvSpPr>
        <p:spPr>
          <a:xfrm>
            <a:off x="720000" y="3438606"/>
            <a:ext cx="21411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6" name="Google Shape;136;p25"/>
          <p:cNvSpPr txBox="1"/>
          <p:nvPr>
            <p:ph idx="2" type="subTitle"/>
          </p:nvPr>
        </p:nvSpPr>
        <p:spPr>
          <a:xfrm>
            <a:off x="6282775" y="3438606"/>
            <a:ext cx="21411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7" name="Google Shape;137;p25"/>
          <p:cNvSpPr txBox="1"/>
          <p:nvPr>
            <p:ph idx="3" type="subTitle"/>
          </p:nvPr>
        </p:nvSpPr>
        <p:spPr>
          <a:xfrm>
            <a:off x="720000" y="3043000"/>
            <a:ext cx="21411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5"/>
          <p:cNvSpPr txBox="1"/>
          <p:nvPr>
            <p:ph idx="4" type="subTitle"/>
          </p:nvPr>
        </p:nvSpPr>
        <p:spPr>
          <a:xfrm>
            <a:off x="6282775" y="3043000"/>
            <a:ext cx="21411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7_2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6"/>
          <p:cNvSpPr/>
          <p:nvPr/>
        </p:nvSpPr>
        <p:spPr>
          <a:xfrm>
            <a:off x="720000" y="2375450"/>
            <a:ext cx="7704000" cy="14784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6"/>
          <p:cNvSpPr txBox="1"/>
          <p:nvPr>
            <p:ph type="title"/>
          </p:nvPr>
        </p:nvSpPr>
        <p:spPr>
          <a:xfrm flipH="1">
            <a:off x="720000" y="540000"/>
            <a:ext cx="7704000" cy="477600"/>
          </a:xfrm>
          <a:prstGeom prst="rect">
            <a:avLst/>
          </a:prstGeom>
          <a:solidFill>
            <a:srgbClr val="000000">
              <a:alpha val="6759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3" name="Google Shape;143;p26"/>
          <p:cNvSpPr txBox="1"/>
          <p:nvPr>
            <p:ph idx="1" type="subTitle"/>
          </p:nvPr>
        </p:nvSpPr>
        <p:spPr>
          <a:xfrm>
            <a:off x="948475" y="2883675"/>
            <a:ext cx="2221800" cy="7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4" name="Google Shape;144;p26"/>
          <p:cNvSpPr txBox="1"/>
          <p:nvPr>
            <p:ph idx="2" type="subTitle"/>
          </p:nvPr>
        </p:nvSpPr>
        <p:spPr>
          <a:xfrm>
            <a:off x="5973575" y="2883675"/>
            <a:ext cx="2221800" cy="7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5" name="Google Shape;145;p26"/>
          <p:cNvSpPr txBox="1"/>
          <p:nvPr>
            <p:ph idx="3" type="subTitle"/>
          </p:nvPr>
        </p:nvSpPr>
        <p:spPr>
          <a:xfrm>
            <a:off x="3461019" y="2883675"/>
            <a:ext cx="2221800" cy="7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6" name="Google Shape;146;p26"/>
          <p:cNvSpPr txBox="1"/>
          <p:nvPr>
            <p:ph idx="4" type="subTitle"/>
          </p:nvPr>
        </p:nvSpPr>
        <p:spPr>
          <a:xfrm>
            <a:off x="948475" y="2533775"/>
            <a:ext cx="22218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6"/>
          <p:cNvSpPr txBox="1"/>
          <p:nvPr>
            <p:ph idx="5" type="subTitle"/>
          </p:nvPr>
        </p:nvSpPr>
        <p:spPr>
          <a:xfrm>
            <a:off x="3461019" y="2533775"/>
            <a:ext cx="22218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6"/>
          <p:cNvSpPr txBox="1"/>
          <p:nvPr>
            <p:ph idx="6" type="subTitle"/>
          </p:nvPr>
        </p:nvSpPr>
        <p:spPr>
          <a:xfrm>
            <a:off x="5973577" y="2533775"/>
            <a:ext cx="22218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7_2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7"/>
          <p:cNvSpPr/>
          <p:nvPr/>
        </p:nvSpPr>
        <p:spPr>
          <a:xfrm>
            <a:off x="720000" y="1359650"/>
            <a:ext cx="7704000" cy="32436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7"/>
          <p:cNvSpPr txBox="1"/>
          <p:nvPr>
            <p:ph type="title"/>
          </p:nvPr>
        </p:nvSpPr>
        <p:spPr>
          <a:xfrm flipH="1">
            <a:off x="720000" y="540000"/>
            <a:ext cx="7704000" cy="477600"/>
          </a:xfrm>
          <a:prstGeom prst="rect">
            <a:avLst/>
          </a:prstGeom>
          <a:solidFill>
            <a:srgbClr val="000000">
              <a:alpha val="6759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3" name="Google Shape;153;p27"/>
          <p:cNvSpPr txBox="1"/>
          <p:nvPr>
            <p:ph idx="1" type="subTitle"/>
          </p:nvPr>
        </p:nvSpPr>
        <p:spPr>
          <a:xfrm>
            <a:off x="2583763" y="2885198"/>
            <a:ext cx="3976500" cy="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4" name="Google Shape;154;p27"/>
          <p:cNvSpPr txBox="1"/>
          <p:nvPr>
            <p:ph idx="2" type="subTitle"/>
          </p:nvPr>
        </p:nvSpPr>
        <p:spPr>
          <a:xfrm>
            <a:off x="2583763" y="1909435"/>
            <a:ext cx="3976500" cy="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5" name="Google Shape;155;p27"/>
          <p:cNvSpPr txBox="1"/>
          <p:nvPr>
            <p:ph idx="3" type="subTitle"/>
          </p:nvPr>
        </p:nvSpPr>
        <p:spPr>
          <a:xfrm>
            <a:off x="2583738" y="3832449"/>
            <a:ext cx="3976500" cy="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6" name="Google Shape;156;p27"/>
          <p:cNvSpPr txBox="1"/>
          <p:nvPr>
            <p:ph idx="4" type="subTitle"/>
          </p:nvPr>
        </p:nvSpPr>
        <p:spPr>
          <a:xfrm>
            <a:off x="2583753" y="2466942"/>
            <a:ext cx="39765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7"/>
          <p:cNvSpPr txBox="1"/>
          <p:nvPr>
            <p:ph idx="5" type="subTitle"/>
          </p:nvPr>
        </p:nvSpPr>
        <p:spPr>
          <a:xfrm>
            <a:off x="2583743" y="3414196"/>
            <a:ext cx="39765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7"/>
          <p:cNvSpPr txBox="1"/>
          <p:nvPr>
            <p:ph idx="6" type="subTitle"/>
          </p:nvPr>
        </p:nvSpPr>
        <p:spPr>
          <a:xfrm>
            <a:off x="2583757" y="1491176"/>
            <a:ext cx="39765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text">
  <p:cSld name="CUSTOM_7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8"/>
          <p:cNvSpPr/>
          <p:nvPr/>
        </p:nvSpPr>
        <p:spPr>
          <a:xfrm>
            <a:off x="713150" y="1327075"/>
            <a:ext cx="7717800" cy="32757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8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3" name="Google Shape;163;p28"/>
          <p:cNvSpPr txBox="1"/>
          <p:nvPr>
            <p:ph idx="1" type="subTitle"/>
          </p:nvPr>
        </p:nvSpPr>
        <p:spPr>
          <a:xfrm>
            <a:off x="989425" y="3831700"/>
            <a:ext cx="1859700" cy="5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4" name="Google Shape;164;p28"/>
          <p:cNvSpPr txBox="1"/>
          <p:nvPr>
            <p:ph idx="2" type="subTitle"/>
          </p:nvPr>
        </p:nvSpPr>
        <p:spPr>
          <a:xfrm>
            <a:off x="6301327" y="3831700"/>
            <a:ext cx="1859700" cy="5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5" name="Google Shape;165;p28"/>
          <p:cNvSpPr txBox="1"/>
          <p:nvPr>
            <p:ph idx="3" type="subTitle"/>
          </p:nvPr>
        </p:nvSpPr>
        <p:spPr>
          <a:xfrm>
            <a:off x="3645376" y="3831700"/>
            <a:ext cx="1859700" cy="5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6" name="Google Shape;166;p28"/>
          <p:cNvSpPr txBox="1"/>
          <p:nvPr>
            <p:ph idx="4" type="subTitle"/>
          </p:nvPr>
        </p:nvSpPr>
        <p:spPr>
          <a:xfrm>
            <a:off x="989413" y="3446638"/>
            <a:ext cx="18597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8"/>
          <p:cNvSpPr txBox="1"/>
          <p:nvPr>
            <p:ph idx="5" type="subTitle"/>
          </p:nvPr>
        </p:nvSpPr>
        <p:spPr>
          <a:xfrm>
            <a:off x="3645363" y="3446638"/>
            <a:ext cx="18597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8"/>
          <p:cNvSpPr txBox="1"/>
          <p:nvPr>
            <p:ph idx="6" type="subTitle"/>
          </p:nvPr>
        </p:nvSpPr>
        <p:spPr>
          <a:xfrm>
            <a:off x="6301312" y="3446638"/>
            <a:ext cx="18597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8"/>
          <p:cNvSpPr txBox="1"/>
          <p:nvPr>
            <p:ph hasCustomPrompt="1" idx="7" type="title"/>
          </p:nvPr>
        </p:nvSpPr>
        <p:spPr>
          <a:xfrm>
            <a:off x="6736975" y="2604963"/>
            <a:ext cx="988500" cy="6861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0" name="Google Shape;170;p28"/>
          <p:cNvSpPr txBox="1"/>
          <p:nvPr>
            <p:ph hasCustomPrompt="1" idx="8" type="title"/>
          </p:nvPr>
        </p:nvSpPr>
        <p:spPr>
          <a:xfrm>
            <a:off x="4077750" y="2604963"/>
            <a:ext cx="988500" cy="6861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1" name="Google Shape;171;p28"/>
          <p:cNvSpPr txBox="1"/>
          <p:nvPr>
            <p:ph hasCustomPrompt="1" idx="9" type="title"/>
          </p:nvPr>
        </p:nvSpPr>
        <p:spPr>
          <a:xfrm>
            <a:off x="1425025" y="2604963"/>
            <a:ext cx="988500" cy="6861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28"/>
          <p:cNvSpPr txBox="1"/>
          <p:nvPr>
            <p:ph hasCustomPrompt="1" idx="13" type="title"/>
          </p:nvPr>
        </p:nvSpPr>
        <p:spPr>
          <a:xfrm>
            <a:off x="3021600" y="1608175"/>
            <a:ext cx="3100800" cy="6861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0_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9"/>
          <p:cNvSpPr/>
          <p:nvPr/>
        </p:nvSpPr>
        <p:spPr>
          <a:xfrm>
            <a:off x="713150" y="1803925"/>
            <a:ext cx="7717800" cy="26391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9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7" name="Google Shape;177;p29"/>
          <p:cNvSpPr txBox="1"/>
          <p:nvPr>
            <p:ph idx="1" type="subTitle"/>
          </p:nvPr>
        </p:nvSpPr>
        <p:spPr>
          <a:xfrm>
            <a:off x="1430086" y="2381137"/>
            <a:ext cx="2568300" cy="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23369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8" name="Google Shape;178;p29"/>
          <p:cNvSpPr txBox="1"/>
          <p:nvPr>
            <p:ph idx="2" type="subTitle"/>
          </p:nvPr>
        </p:nvSpPr>
        <p:spPr>
          <a:xfrm>
            <a:off x="5145829" y="2381137"/>
            <a:ext cx="2568000" cy="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1642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9" name="Google Shape;179;p29"/>
          <p:cNvSpPr txBox="1"/>
          <p:nvPr>
            <p:ph idx="3" type="subTitle"/>
          </p:nvPr>
        </p:nvSpPr>
        <p:spPr>
          <a:xfrm>
            <a:off x="1429975" y="3674550"/>
            <a:ext cx="2568300" cy="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23369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0" name="Google Shape;180;p29"/>
          <p:cNvSpPr txBox="1"/>
          <p:nvPr>
            <p:ph idx="4" type="subTitle"/>
          </p:nvPr>
        </p:nvSpPr>
        <p:spPr>
          <a:xfrm>
            <a:off x="5145675" y="3674548"/>
            <a:ext cx="2568000" cy="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357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1" name="Google Shape;181;p29"/>
          <p:cNvSpPr txBox="1"/>
          <p:nvPr>
            <p:ph idx="5" type="subTitle"/>
          </p:nvPr>
        </p:nvSpPr>
        <p:spPr>
          <a:xfrm>
            <a:off x="1430075" y="1950675"/>
            <a:ext cx="2568300" cy="47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9"/>
          <p:cNvSpPr txBox="1"/>
          <p:nvPr>
            <p:ph idx="6" type="subTitle"/>
          </p:nvPr>
        </p:nvSpPr>
        <p:spPr>
          <a:xfrm>
            <a:off x="5145425" y="1950675"/>
            <a:ext cx="2568300" cy="47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9"/>
          <p:cNvSpPr txBox="1"/>
          <p:nvPr>
            <p:ph idx="7" type="subTitle"/>
          </p:nvPr>
        </p:nvSpPr>
        <p:spPr>
          <a:xfrm>
            <a:off x="1430075" y="3231017"/>
            <a:ext cx="2568300" cy="47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9"/>
          <p:cNvSpPr txBox="1"/>
          <p:nvPr>
            <p:ph idx="8" type="subTitle"/>
          </p:nvPr>
        </p:nvSpPr>
        <p:spPr>
          <a:xfrm>
            <a:off x="5145425" y="3231017"/>
            <a:ext cx="2568300" cy="47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0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0"/>
          <p:cNvSpPr/>
          <p:nvPr/>
        </p:nvSpPr>
        <p:spPr>
          <a:xfrm>
            <a:off x="720000" y="1805875"/>
            <a:ext cx="7717800" cy="27201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0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solidFill>
            <a:srgbClr val="000000">
              <a:alpha val="6759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9" name="Google Shape;189;p30"/>
          <p:cNvSpPr txBox="1"/>
          <p:nvPr>
            <p:ph idx="1" type="subTitle"/>
          </p:nvPr>
        </p:nvSpPr>
        <p:spPr>
          <a:xfrm>
            <a:off x="790625" y="2384250"/>
            <a:ext cx="25209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0" name="Google Shape;190;p30"/>
          <p:cNvSpPr txBox="1"/>
          <p:nvPr>
            <p:ph idx="2" type="subTitle"/>
          </p:nvPr>
        </p:nvSpPr>
        <p:spPr>
          <a:xfrm>
            <a:off x="3311521" y="2384250"/>
            <a:ext cx="25209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1" name="Google Shape;191;p30"/>
          <p:cNvSpPr txBox="1"/>
          <p:nvPr>
            <p:ph idx="3" type="subTitle"/>
          </p:nvPr>
        </p:nvSpPr>
        <p:spPr>
          <a:xfrm>
            <a:off x="5832418" y="2384250"/>
            <a:ext cx="25209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2" name="Google Shape;192;p30"/>
          <p:cNvSpPr txBox="1"/>
          <p:nvPr>
            <p:ph idx="4" type="subTitle"/>
          </p:nvPr>
        </p:nvSpPr>
        <p:spPr>
          <a:xfrm>
            <a:off x="790625" y="3773176"/>
            <a:ext cx="25209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3" name="Google Shape;193;p30"/>
          <p:cNvSpPr txBox="1"/>
          <p:nvPr>
            <p:ph idx="5" type="subTitle"/>
          </p:nvPr>
        </p:nvSpPr>
        <p:spPr>
          <a:xfrm>
            <a:off x="3311521" y="3773176"/>
            <a:ext cx="25209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4" name="Google Shape;194;p30"/>
          <p:cNvSpPr txBox="1"/>
          <p:nvPr>
            <p:ph idx="6" type="subTitle"/>
          </p:nvPr>
        </p:nvSpPr>
        <p:spPr>
          <a:xfrm>
            <a:off x="5832418" y="3773176"/>
            <a:ext cx="25209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5" name="Google Shape;195;p30"/>
          <p:cNvSpPr txBox="1"/>
          <p:nvPr>
            <p:ph idx="7" type="subTitle"/>
          </p:nvPr>
        </p:nvSpPr>
        <p:spPr>
          <a:xfrm>
            <a:off x="790625" y="1991450"/>
            <a:ext cx="25209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30"/>
          <p:cNvSpPr txBox="1"/>
          <p:nvPr>
            <p:ph idx="8" type="subTitle"/>
          </p:nvPr>
        </p:nvSpPr>
        <p:spPr>
          <a:xfrm>
            <a:off x="3311527" y="1991450"/>
            <a:ext cx="25209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30"/>
          <p:cNvSpPr txBox="1"/>
          <p:nvPr>
            <p:ph idx="9" type="subTitle"/>
          </p:nvPr>
        </p:nvSpPr>
        <p:spPr>
          <a:xfrm>
            <a:off x="5832445" y="1991450"/>
            <a:ext cx="25209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30"/>
          <p:cNvSpPr txBox="1"/>
          <p:nvPr>
            <p:ph idx="13" type="subTitle"/>
          </p:nvPr>
        </p:nvSpPr>
        <p:spPr>
          <a:xfrm>
            <a:off x="790625" y="3375722"/>
            <a:ext cx="25209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30"/>
          <p:cNvSpPr txBox="1"/>
          <p:nvPr>
            <p:ph idx="14" type="subTitle"/>
          </p:nvPr>
        </p:nvSpPr>
        <p:spPr>
          <a:xfrm>
            <a:off x="3311527" y="3375722"/>
            <a:ext cx="25209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30"/>
          <p:cNvSpPr txBox="1"/>
          <p:nvPr>
            <p:ph idx="15" type="subTitle"/>
          </p:nvPr>
        </p:nvSpPr>
        <p:spPr>
          <a:xfrm>
            <a:off x="5832445" y="3375722"/>
            <a:ext cx="25209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/>
          <p:nvPr/>
        </p:nvSpPr>
        <p:spPr>
          <a:xfrm>
            <a:off x="713150" y="1312550"/>
            <a:ext cx="7717800" cy="32907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720000" y="1360250"/>
            <a:ext cx="7704000" cy="32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Work Sans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Work Sans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Work Sans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Work Sans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Work Sans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Work Sans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Work Sans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Work Sans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4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1"/>
          <p:cNvSpPr/>
          <p:nvPr/>
        </p:nvSpPr>
        <p:spPr>
          <a:xfrm rot="10800000">
            <a:off x="2604825" y="533750"/>
            <a:ext cx="3934200" cy="40737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1"/>
          <p:cNvSpPr txBox="1"/>
          <p:nvPr>
            <p:ph idx="1" type="subTitle"/>
          </p:nvPr>
        </p:nvSpPr>
        <p:spPr>
          <a:xfrm>
            <a:off x="2642825" y="1883513"/>
            <a:ext cx="3852000" cy="10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5" name="Google Shape;205;p31"/>
          <p:cNvSpPr txBox="1"/>
          <p:nvPr>
            <p:ph type="ctrTitle"/>
          </p:nvPr>
        </p:nvSpPr>
        <p:spPr>
          <a:xfrm flipH="1">
            <a:off x="2649175" y="760750"/>
            <a:ext cx="3852000" cy="9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6" name="Google Shape;206;p31"/>
          <p:cNvSpPr txBox="1"/>
          <p:nvPr/>
        </p:nvSpPr>
        <p:spPr>
          <a:xfrm>
            <a:off x="3014088" y="3711613"/>
            <a:ext cx="31158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and includes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sz="1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2">
    <p:bg>
      <p:bgPr>
        <a:solidFill>
          <a:schemeClr val="accent4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_1">
    <p:bg>
      <p:bgPr>
        <a:solidFill>
          <a:schemeClr val="accent4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/>
          <p:nvPr/>
        </p:nvSpPr>
        <p:spPr>
          <a:xfrm>
            <a:off x="1143600" y="2240800"/>
            <a:ext cx="3004800" cy="15549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4995600" y="2240800"/>
            <a:ext cx="3004800" cy="15549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subTitle"/>
          </p:nvPr>
        </p:nvSpPr>
        <p:spPr>
          <a:xfrm>
            <a:off x="1368152" y="2820712"/>
            <a:ext cx="25557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" name="Google Shape;30;p5"/>
          <p:cNvSpPr txBox="1"/>
          <p:nvPr>
            <p:ph idx="2" type="subTitle"/>
          </p:nvPr>
        </p:nvSpPr>
        <p:spPr>
          <a:xfrm>
            <a:off x="5220152" y="2820712"/>
            <a:ext cx="25557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5"/>
          <p:cNvSpPr txBox="1"/>
          <p:nvPr>
            <p:ph idx="3" type="subTitle"/>
          </p:nvPr>
        </p:nvSpPr>
        <p:spPr>
          <a:xfrm>
            <a:off x="1368150" y="2430947"/>
            <a:ext cx="25557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4" type="subTitle"/>
          </p:nvPr>
        </p:nvSpPr>
        <p:spPr>
          <a:xfrm>
            <a:off x="5220150" y="2430947"/>
            <a:ext cx="25557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/>
          <p:nvPr/>
        </p:nvSpPr>
        <p:spPr>
          <a:xfrm>
            <a:off x="720100" y="1313050"/>
            <a:ext cx="7723800" cy="32904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2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7"/>
          <p:cNvSpPr/>
          <p:nvPr/>
        </p:nvSpPr>
        <p:spPr>
          <a:xfrm>
            <a:off x="720000" y="1835300"/>
            <a:ext cx="4906800" cy="23469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720010" y="529475"/>
            <a:ext cx="7704000" cy="5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" type="subTitle"/>
          </p:nvPr>
        </p:nvSpPr>
        <p:spPr>
          <a:xfrm>
            <a:off x="856200" y="1957487"/>
            <a:ext cx="4770600" cy="20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24559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/>
          <p:nvPr/>
        </p:nvSpPr>
        <p:spPr>
          <a:xfrm>
            <a:off x="1080650" y="2023725"/>
            <a:ext cx="6982800" cy="15819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8"/>
          <p:cNvSpPr txBox="1"/>
          <p:nvPr>
            <p:ph type="title"/>
          </p:nvPr>
        </p:nvSpPr>
        <p:spPr>
          <a:xfrm>
            <a:off x="1214600" y="1666800"/>
            <a:ext cx="6714900" cy="189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9"/>
          <p:cNvSpPr/>
          <p:nvPr/>
        </p:nvSpPr>
        <p:spPr>
          <a:xfrm>
            <a:off x="720100" y="1363950"/>
            <a:ext cx="3990300" cy="24156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9"/>
          <p:cNvSpPr txBox="1"/>
          <p:nvPr>
            <p:ph type="title"/>
          </p:nvPr>
        </p:nvSpPr>
        <p:spPr>
          <a:xfrm>
            <a:off x="789300" y="1465850"/>
            <a:ext cx="3852000" cy="10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789200" y="2813625"/>
            <a:ext cx="3852000" cy="7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/>
          <p:nvPr/>
        </p:nvSpPr>
        <p:spPr>
          <a:xfrm>
            <a:off x="720100" y="540000"/>
            <a:ext cx="2937900" cy="16443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0"/>
          <p:cNvSpPr txBox="1"/>
          <p:nvPr>
            <p:ph type="title"/>
          </p:nvPr>
        </p:nvSpPr>
        <p:spPr>
          <a:xfrm>
            <a:off x="750700" y="624250"/>
            <a:ext cx="2876700" cy="9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aatliches"/>
              <a:buNone/>
              <a:defRPr sz="3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ctrTitle"/>
          </p:nvPr>
        </p:nvSpPr>
        <p:spPr>
          <a:xfrm>
            <a:off x="1218125" y="956825"/>
            <a:ext cx="6707700" cy="21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it Guys</a:t>
            </a: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216" name="Google Shape;216;p34"/>
          <p:cNvSpPr txBox="1"/>
          <p:nvPr>
            <p:ph idx="1" type="subTitle"/>
          </p:nvPr>
        </p:nvSpPr>
        <p:spPr>
          <a:xfrm>
            <a:off x="1218150" y="3185500"/>
            <a:ext cx="6707700" cy="6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Abhishek Deore  </a:t>
            </a:r>
            <a:r>
              <a:rPr lang="en"/>
              <a:t> </a:t>
            </a:r>
            <a:r>
              <a:rPr lang="en"/>
              <a:t>                                      </a:t>
            </a:r>
            <a:r>
              <a:rPr b="1" lang="en"/>
              <a:t>Shreyash Nalawade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Sanket Ganorkar </a:t>
            </a:r>
            <a:r>
              <a:rPr lang="en"/>
              <a:t>                                      </a:t>
            </a:r>
            <a:r>
              <a:rPr b="1" lang="en"/>
              <a:t>Sairaj Rajput</a:t>
            </a:r>
            <a:endParaRPr b="1"/>
          </a:p>
        </p:txBody>
      </p:sp>
      <p:grpSp>
        <p:nvGrpSpPr>
          <p:cNvPr id="217" name="Google Shape;217;p34"/>
          <p:cNvGrpSpPr/>
          <p:nvPr/>
        </p:nvGrpSpPr>
        <p:grpSpPr>
          <a:xfrm>
            <a:off x="1218125" y="2835375"/>
            <a:ext cx="6707700" cy="114300"/>
            <a:chOff x="1218125" y="3106700"/>
            <a:chExt cx="6707700" cy="114300"/>
          </a:xfrm>
        </p:grpSpPr>
        <p:sp>
          <p:nvSpPr>
            <p:cNvPr id="218" name="Google Shape;218;p34"/>
            <p:cNvSpPr/>
            <p:nvPr/>
          </p:nvSpPr>
          <p:spPr>
            <a:xfrm>
              <a:off x="1218125" y="3106700"/>
              <a:ext cx="65334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4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0" name="Google Shape;220;p34"/>
          <p:cNvSpPr txBox="1"/>
          <p:nvPr/>
        </p:nvSpPr>
        <p:spPr>
          <a:xfrm>
            <a:off x="1218125" y="1902975"/>
            <a:ext cx="6707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rPr>
              <a:t>Vishwakarma institute of information technology</a:t>
            </a:r>
            <a:endParaRPr sz="2800">
              <a:solidFill>
                <a:schemeClr val="lt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21" name="Google Shape;221;p34"/>
          <p:cNvSpPr txBox="1"/>
          <p:nvPr/>
        </p:nvSpPr>
        <p:spPr>
          <a:xfrm>
            <a:off x="3845050" y="1879100"/>
            <a:ext cx="531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/>
          <p:nvPr/>
        </p:nvSpPr>
        <p:spPr>
          <a:xfrm>
            <a:off x="4674650" y="4147800"/>
            <a:ext cx="328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227" name="Google Shape;227;p35"/>
          <p:cNvGrpSpPr/>
          <p:nvPr/>
        </p:nvGrpSpPr>
        <p:grpSpPr>
          <a:xfrm>
            <a:off x="713150" y="1090100"/>
            <a:ext cx="7717800" cy="114325"/>
            <a:chOff x="208025" y="3106700"/>
            <a:chExt cx="7717800" cy="114325"/>
          </a:xfrm>
        </p:grpSpPr>
        <p:sp>
          <p:nvSpPr>
            <p:cNvPr id="228" name="Google Shape;228;p35"/>
            <p:cNvSpPr/>
            <p:nvPr/>
          </p:nvSpPr>
          <p:spPr>
            <a:xfrm>
              <a:off x="208025" y="3106725"/>
              <a:ext cx="75435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5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0" name="Google Shape;230;p35"/>
          <p:cNvSpPr txBox="1"/>
          <p:nvPr/>
        </p:nvSpPr>
        <p:spPr>
          <a:xfrm>
            <a:off x="1904300" y="-88575"/>
            <a:ext cx="5335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     To make a search engine </a:t>
            </a:r>
            <a:r>
              <a:rPr lang="en" sz="72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 </a:t>
            </a:r>
            <a:endParaRPr/>
          </a:p>
        </p:txBody>
      </p:sp>
      <p:sp>
        <p:nvSpPr>
          <p:cNvPr id="231" name="Google Shape;231;p35"/>
          <p:cNvSpPr txBox="1"/>
          <p:nvPr/>
        </p:nvSpPr>
        <p:spPr>
          <a:xfrm>
            <a:off x="1904300" y="1204425"/>
            <a:ext cx="4560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rPr>
              <a:t>                    T</a:t>
            </a:r>
            <a:r>
              <a:rPr lang="en"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rPr>
              <a:t>ech stack</a:t>
            </a:r>
            <a:endParaRPr sz="2600"/>
          </a:p>
        </p:txBody>
      </p:sp>
      <p:sp>
        <p:nvSpPr>
          <p:cNvPr id="232" name="Google Shape;232;p35"/>
          <p:cNvSpPr txBox="1"/>
          <p:nvPr/>
        </p:nvSpPr>
        <p:spPr>
          <a:xfrm>
            <a:off x="950975" y="2112275"/>
            <a:ext cx="72282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Staatliches"/>
              <a:buChar char="●"/>
            </a:pPr>
            <a:r>
              <a:rPr lang="en" sz="27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B - Blob (Cognitive service of azure)</a:t>
            </a:r>
            <a:endParaRPr sz="270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Staatliches"/>
              <a:buChar char="●"/>
            </a:pPr>
            <a:r>
              <a:rPr lang="en" sz="27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E - Express Js</a:t>
            </a:r>
            <a:endParaRPr sz="270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Staatliches"/>
              <a:buChar char="●"/>
            </a:pPr>
            <a:r>
              <a:rPr lang="en" sz="27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R - React js</a:t>
            </a:r>
            <a:endParaRPr sz="270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Staatliches"/>
              <a:buChar char="●"/>
            </a:pPr>
            <a:r>
              <a:rPr lang="en" sz="27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n</a:t>
            </a:r>
            <a:r>
              <a:rPr lang="en" sz="27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  - node js</a:t>
            </a:r>
            <a:endParaRPr sz="2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/>
        </p:nvSpPr>
        <p:spPr>
          <a:xfrm>
            <a:off x="1101850" y="1303025"/>
            <a:ext cx="70911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Work Sans"/>
              <a:buChar char="●"/>
            </a:pPr>
            <a:r>
              <a:rPr lang="en" sz="2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Implementation of blob storage and cognitive search on Azure.</a:t>
            </a:r>
            <a:endParaRPr sz="22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Work Sans"/>
              <a:buChar char="●"/>
            </a:pPr>
            <a:r>
              <a:rPr lang="en" sz="2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Frontend using React JS.</a:t>
            </a:r>
            <a:endParaRPr sz="22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Work Sans"/>
              <a:buChar char="●"/>
            </a:pPr>
            <a:r>
              <a:rPr lang="en" sz="2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NLP in Python</a:t>
            </a:r>
            <a:r>
              <a:rPr lang="en" sz="2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for Text Summarization.</a:t>
            </a:r>
            <a:endParaRPr sz="22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Work Sans"/>
              <a:buChar char="●"/>
            </a:pPr>
            <a:r>
              <a:rPr lang="en" sz="2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REST API using Node JS &amp; Express JS.</a:t>
            </a:r>
            <a:endParaRPr sz="22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38" name="Google Shape;238;p36"/>
          <p:cNvSpPr txBox="1"/>
          <p:nvPr/>
        </p:nvSpPr>
        <p:spPr>
          <a:xfrm>
            <a:off x="288050" y="82300"/>
            <a:ext cx="8330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APPROACH TAKEN</a:t>
            </a:r>
            <a:endParaRPr sz="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solidFill>
            <a:srgbClr val="000000">
              <a:alpha val="6759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learning</a:t>
            </a:r>
            <a:r>
              <a:rPr lang="en"/>
              <a:t> </a:t>
            </a:r>
            <a:r>
              <a:rPr lang="en">
                <a:solidFill>
                  <a:schemeClr val="lt1"/>
                </a:solidFill>
              </a:rPr>
              <a:t>outcomes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4" name="Google Shape;244;p37"/>
          <p:cNvSpPr txBox="1"/>
          <p:nvPr/>
        </p:nvSpPr>
        <p:spPr>
          <a:xfrm>
            <a:off x="726800" y="3345125"/>
            <a:ext cx="1680600" cy="4296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azure</a:t>
            </a:r>
            <a:endParaRPr sz="210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45" name="Google Shape;245;p37"/>
          <p:cNvSpPr txBox="1"/>
          <p:nvPr/>
        </p:nvSpPr>
        <p:spPr>
          <a:xfrm>
            <a:off x="726800" y="3721875"/>
            <a:ext cx="1680600" cy="8409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Cognitive search and Blob storage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46" name="Google Shape;246;p37"/>
          <p:cNvSpPr txBox="1"/>
          <p:nvPr/>
        </p:nvSpPr>
        <p:spPr>
          <a:xfrm>
            <a:off x="2734625" y="1868125"/>
            <a:ext cx="1680600" cy="4296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REACT JS</a:t>
            </a:r>
            <a:endParaRPr sz="210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47" name="Google Shape;247;p37"/>
          <p:cNvSpPr txBox="1"/>
          <p:nvPr/>
        </p:nvSpPr>
        <p:spPr>
          <a:xfrm>
            <a:off x="2734625" y="2297725"/>
            <a:ext cx="1680600" cy="8409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Implemented the frontend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48" name="Google Shape;248;p37"/>
          <p:cNvSpPr txBox="1"/>
          <p:nvPr/>
        </p:nvSpPr>
        <p:spPr>
          <a:xfrm>
            <a:off x="6750225" y="2480125"/>
            <a:ext cx="1680600" cy="5613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Executed the backend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49" name="Google Shape;249;p37"/>
          <p:cNvSpPr txBox="1"/>
          <p:nvPr/>
        </p:nvSpPr>
        <p:spPr>
          <a:xfrm>
            <a:off x="6750200" y="1868125"/>
            <a:ext cx="1680600" cy="6120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NODE AND EXPRESS JS</a:t>
            </a:r>
            <a:endParaRPr sz="210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50" name="Google Shape;250;p37"/>
          <p:cNvSpPr txBox="1"/>
          <p:nvPr/>
        </p:nvSpPr>
        <p:spPr>
          <a:xfrm>
            <a:off x="4742443" y="3345125"/>
            <a:ext cx="1680600" cy="4296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nlp</a:t>
            </a:r>
            <a:endParaRPr sz="210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51" name="Google Shape;251;p37"/>
          <p:cNvSpPr txBox="1"/>
          <p:nvPr/>
        </p:nvSpPr>
        <p:spPr>
          <a:xfrm>
            <a:off x="4742401" y="3774725"/>
            <a:ext cx="1680600" cy="8409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Text Summarization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u</a:t>
            </a: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sing spacy 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252" name="Google Shape;252;p37"/>
          <p:cNvGrpSpPr/>
          <p:nvPr/>
        </p:nvGrpSpPr>
        <p:grpSpPr>
          <a:xfrm>
            <a:off x="713150" y="1090100"/>
            <a:ext cx="7717800" cy="114325"/>
            <a:chOff x="208025" y="3106700"/>
            <a:chExt cx="7717800" cy="114325"/>
          </a:xfrm>
        </p:grpSpPr>
        <p:sp>
          <p:nvSpPr>
            <p:cNvPr id="253" name="Google Shape;253;p37"/>
            <p:cNvSpPr/>
            <p:nvPr/>
          </p:nvSpPr>
          <p:spPr>
            <a:xfrm>
              <a:off x="208025" y="3106725"/>
              <a:ext cx="75435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7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5" name="Google Shape;255;p37"/>
          <p:cNvSpPr txBox="1"/>
          <p:nvPr/>
        </p:nvSpPr>
        <p:spPr>
          <a:xfrm>
            <a:off x="726800" y="2916838"/>
            <a:ext cx="1680600" cy="42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01</a:t>
            </a:r>
            <a:endParaRPr sz="240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56" name="Google Shape;256;p37"/>
          <p:cNvSpPr txBox="1"/>
          <p:nvPr/>
        </p:nvSpPr>
        <p:spPr>
          <a:xfrm>
            <a:off x="2734625" y="1435775"/>
            <a:ext cx="1680600" cy="42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02</a:t>
            </a:r>
            <a:endParaRPr sz="240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57" name="Google Shape;257;p37"/>
          <p:cNvSpPr txBox="1"/>
          <p:nvPr/>
        </p:nvSpPr>
        <p:spPr>
          <a:xfrm>
            <a:off x="6750200" y="1442863"/>
            <a:ext cx="1680600" cy="42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04</a:t>
            </a:r>
            <a:endParaRPr sz="240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58" name="Google Shape;258;p37"/>
          <p:cNvSpPr txBox="1"/>
          <p:nvPr/>
        </p:nvSpPr>
        <p:spPr>
          <a:xfrm>
            <a:off x="4742413" y="2916850"/>
            <a:ext cx="1680600" cy="42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03</a:t>
            </a:r>
            <a:endParaRPr sz="240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ackathon Project Proposal by Slidesgo">
  <a:themeElements>
    <a:clrScheme name="Simple Light">
      <a:dk1>
        <a:srgbClr val="FFFFFF"/>
      </a:dk1>
      <a:lt1>
        <a:srgbClr val="EB008B"/>
      </a:lt1>
      <a:dk2>
        <a:srgbClr val="1F1A6B"/>
      </a:dk2>
      <a:lt2>
        <a:srgbClr val="00ADEE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