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e279934f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e279934f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e65c52fd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e65c52fd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e279934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e279934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e668ce3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e668ce3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e279934f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e279934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e65c52fd7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e65c52fd7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e279934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e279934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e668ce3d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e668ce3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e668ce3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e668ce3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e279934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e279934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Decongest Canteen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Number 4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210450" y="3642650"/>
            <a:ext cx="46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By Team White_Hat_Sr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time slots booking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Features for the ML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Automatic </a:t>
            </a:r>
            <a:r>
              <a:rPr lang="en"/>
              <a:t>separation</a:t>
            </a:r>
            <a:r>
              <a:rPr lang="en"/>
              <a:t> of menu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UI to select seats like BookMyShow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Payment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ctrTitle"/>
          </p:nvPr>
        </p:nvSpPr>
        <p:spPr>
          <a:xfrm>
            <a:off x="1044075" y="243108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br>
              <a:rPr lang="en"/>
            </a:br>
            <a:r>
              <a:rPr lang="en"/>
              <a:t>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food ordering application which will help the canteen caterer manage the limited seating problem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Placing an order in the application. Placing advanced orders can help reduce food wastage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Getting slots for eating in the canteen. Book your seats in advance/get token numbers</a:t>
            </a:r>
            <a:r>
              <a:rPr lang="en"/>
              <a:t> based on FIFO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notified when your food is ready and seats are available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65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25" y="677225"/>
            <a:ext cx="7388499" cy="431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 - Implementation Details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 responsive Web App written in React 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An API server, written in python, is hosted on Microsoft Azure Cloud. This </a:t>
            </a:r>
            <a:r>
              <a:rPr lang="en"/>
              <a:t>allows us to handle requests without regional barriers and have our service available all the time.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 The API server will manage the database, insert/delete/update/retrieve data and perform integrity checks on the data it receives before serving the requests.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 dedicated notification Handler for sending order ready/new order notifications.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 git repository hosted on GitHub with GitHub Actions set up to automatically deploy our code to the Azure Cloud at every commit to the main branch, assuring a stable CI/CD workflow.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300" y="449837"/>
            <a:ext cx="6811407" cy="424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End(React):</a:t>
            </a:r>
            <a:endParaRPr/>
          </a:p>
          <a:p>
            <a:pPr indent="-30861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Responsive</a:t>
            </a:r>
            <a:endParaRPr/>
          </a:p>
          <a:p>
            <a:pPr indent="-30861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Reusable Components</a:t>
            </a:r>
            <a:endParaRPr/>
          </a:p>
          <a:p>
            <a:pPr indent="-30861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Compatible with both iOS and Android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 End(Python, MongoDB, Azure):</a:t>
            </a:r>
            <a:endParaRPr/>
          </a:p>
          <a:p>
            <a:pPr indent="-30861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Cloud native</a:t>
            </a:r>
            <a:endParaRPr/>
          </a:p>
          <a:p>
            <a:pPr indent="-30861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Scalable and Modular</a:t>
            </a:r>
            <a:endParaRPr/>
          </a:p>
          <a:p>
            <a:pPr indent="-30861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REST APIs</a:t>
            </a:r>
            <a:endParaRPr/>
          </a:p>
          <a:p>
            <a:pPr indent="-30861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NoSQL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Deployment:</a:t>
            </a:r>
            <a:endParaRPr/>
          </a:p>
          <a:p>
            <a:pPr indent="-30861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Azure</a:t>
            </a:r>
            <a:endParaRPr/>
          </a:p>
          <a:p>
            <a:pPr indent="-30861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Git</a:t>
            </a:r>
            <a:endParaRPr/>
          </a:p>
          <a:p>
            <a:pPr indent="-30861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GitHub Actions</a:t>
            </a:r>
            <a:endParaRPr/>
          </a:p>
          <a:p>
            <a:pPr indent="-30861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CI/CD Pipelines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49" y="236349"/>
            <a:ext cx="3955849" cy="20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9500" y="2266250"/>
            <a:ext cx="4874500" cy="24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4300" y="204000"/>
            <a:ext cx="3929248" cy="20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411189"/>
            <a:ext cx="4039599" cy="21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Adapting and learning to a front end framework like Javascript was a difficult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Integrating the front end with the cloud hosted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Fig</a:t>
            </a:r>
            <a:r>
              <a:rPr lang="en"/>
              <a:t>uring out how to store and access data on a NoSQL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Dataset for the ML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learnt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Pressure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Deploying on Azure using CI/CD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of front-end and back-end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