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DETAIL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ROHIT NAUTIYAL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116105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Pereras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Zeroo 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Ravenwerks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Matradi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1981</TotalTime>
  <Words>510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Rohit Nautiyal</cp:lastModifiedBy>
  <cp:revision>48</cp:revision>
  <dcterms:created xsi:type="dcterms:W3CDTF">2021-12-23T07:21:38Z</dcterms:created>
  <dcterms:modified xsi:type="dcterms:W3CDTF">2024-03-16T17:07:00Z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2024-02-23T05:56:34Z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41cbba5a-cab6-4d9a-9452-7fa25aef55b3</vt:lpwstr>
  </property>
  <property fmtid="{D5CDD505-2E9C-101B-9397-08002B2CF9AE}" pid="8" name="MSIP_Label_defa4170-0d19-0005-0004-bc88714345d2_ContentBits">
    <vt:lpwstr>0</vt:lpwstr>
  </property>
</Properties>
</file>