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sour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2747217"/>
            <a:ext cx="5519609" cy="790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9509" marR="1171813" algn="ctr">
              <a:lnSpc>
                <a:spcPts val="2970"/>
              </a:lnSpc>
              <a:spcBef>
                <a:spcPts val="148"/>
              </a:spcBef>
            </a:pP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Ar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c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h</a:t>
            </a:r>
            <a:r>
              <a:rPr sz="2800" spc="-25" dirty="0">
                <a:solidFill>
                  <a:srgbClr val="8EAADB"/>
                </a:solidFill>
                <a:latin typeface="Arial"/>
                <a:cs typeface="Arial"/>
              </a:rPr>
              <a:t>i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t</a:t>
            </a:r>
            <a:r>
              <a:rPr sz="2800" spc="-25" dirty="0">
                <a:solidFill>
                  <a:srgbClr val="8EAADB"/>
                </a:solidFill>
                <a:latin typeface="Arial"/>
                <a:cs typeface="Arial"/>
              </a:rPr>
              <a:t>e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ct</a:t>
            </a:r>
            <a:r>
              <a:rPr sz="2800" spc="-25" dirty="0">
                <a:solidFill>
                  <a:srgbClr val="8EAADB"/>
                </a:solidFill>
                <a:latin typeface="Arial"/>
                <a:cs typeface="Arial"/>
              </a:rPr>
              <a:t>u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re</a:t>
            </a:r>
            <a:r>
              <a:rPr sz="2800" spc="59" dirty="0">
                <a:solidFill>
                  <a:srgbClr val="8EAADB"/>
                </a:solidFill>
                <a:latin typeface="Arial"/>
                <a:cs typeface="Arial"/>
              </a:rPr>
              <a:t> </a:t>
            </a:r>
            <a:r>
              <a:rPr sz="2800" spc="-9" dirty="0">
                <a:solidFill>
                  <a:srgbClr val="8EAADB"/>
                </a:solidFill>
                <a:latin typeface="Arial"/>
                <a:cs typeface="Arial"/>
              </a:rPr>
              <a:t>D</a:t>
            </a:r>
            <a:r>
              <a:rPr sz="2800" spc="-25" dirty="0">
                <a:solidFill>
                  <a:srgbClr val="8EAADB"/>
                </a:solidFill>
                <a:latin typeface="Arial"/>
                <a:cs typeface="Arial"/>
              </a:rPr>
              <a:t>e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s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ign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ts val="3215"/>
              </a:lnSpc>
              <a:spcBef>
                <a:spcPts val="12"/>
              </a:spcBef>
            </a:pP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A</a:t>
            </a:r>
            <a:r>
              <a:rPr sz="4200" spc="-9" baseline="-1035" dirty="0">
                <a:solidFill>
                  <a:srgbClr val="2D5294"/>
                </a:solidFill>
                <a:latin typeface="Arial"/>
                <a:cs typeface="Arial"/>
              </a:rPr>
              <a:t>m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a</a:t>
            </a:r>
            <a:r>
              <a:rPr sz="4200" spc="9" baseline="-1035" dirty="0">
                <a:solidFill>
                  <a:srgbClr val="2D5294"/>
                </a:solidFill>
                <a:latin typeface="Arial"/>
                <a:cs typeface="Arial"/>
              </a:rPr>
              <a:t>z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on</a:t>
            </a:r>
            <a:r>
              <a:rPr sz="4200" spc="-29" baseline="-1035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4200" spc="-9" baseline="-1035" dirty="0">
                <a:solidFill>
                  <a:srgbClr val="2D5294"/>
                </a:solidFill>
                <a:latin typeface="Arial"/>
                <a:cs typeface="Arial"/>
              </a:rPr>
              <a:t>F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ood</a:t>
            </a:r>
            <a:r>
              <a:rPr sz="4200" spc="-34" baseline="-1035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Sal</a:t>
            </a:r>
            <a:r>
              <a:rPr sz="4200" spc="-29" baseline="-1035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4200" spc="19" baseline="-1035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4200" spc="-9" baseline="-1035" dirty="0">
                <a:solidFill>
                  <a:srgbClr val="2D5294"/>
                </a:solidFill>
                <a:latin typeface="Arial"/>
                <a:cs typeface="Arial"/>
              </a:rPr>
              <a:t>D</a:t>
            </a:r>
            <a:r>
              <a:rPr sz="4200" spc="-25" baseline="-1035" dirty="0">
                <a:solidFill>
                  <a:srgbClr val="2D5294"/>
                </a:solidFill>
                <a:latin typeface="Arial"/>
                <a:cs typeface="Arial"/>
              </a:rPr>
              <a:t>a</a:t>
            </a:r>
            <a:r>
              <a:rPr sz="4200" spc="9" baseline="-1035" dirty="0">
                <a:solidFill>
                  <a:srgbClr val="2D5294"/>
                </a:solidFill>
                <a:latin typeface="Arial"/>
                <a:cs typeface="Arial"/>
              </a:rPr>
              <a:t>t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a</a:t>
            </a:r>
            <a:r>
              <a:rPr sz="4200" spc="-19" baseline="-1035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Anal</a:t>
            </a:r>
            <a:r>
              <a:rPr sz="4200" spc="-39" baseline="-1035" dirty="0">
                <a:solidFill>
                  <a:srgbClr val="2D5294"/>
                </a:solidFill>
                <a:latin typeface="Arial"/>
                <a:cs typeface="Arial"/>
              </a:rPr>
              <a:t>y</a:t>
            </a:r>
            <a:r>
              <a:rPr sz="4200" spc="9" baseline="-1035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4200" spc="0" baseline="-1035" dirty="0">
                <a:solidFill>
                  <a:srgbClr val="2D5294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3540" y="5207690"/>
            <a:ext cx="3443859" cy="516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0060" marR="491058" algn="ctr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Re</a:t>
            </a:r>
            <a:r>
              <a:rPr sz="1800" spc="-9" dirty="0">
                <a:latin typeface="Arial"/>
                <a:cs typeface="Arial"/>
              </a:rPr>
              <a:t>v</a:t>
            </a:r>
            <a:r>
              <a:rPr sz="1800" spc="4" dirty="0">
                <a:latin typeface="Arial"/>
                <a:cs typeface="Arial"/>
              </a:rPr>
              <a:t>i</a:t>
            </a:r>
            <a:r>
              <a:rPr sz="1800" spc="9" dirty="0">
                <a:latin typeface="Arial"/>
                <a:cs typeface="Arial"/>
              </a:rPr>
              <a:t>s</a:t>
            </a:r>
            <a:r>
              <a:rPr sz="1800" spc="4" dirty="0">
                <a:latin typeface="Arial"/>
                <a:cs typeface="Arial"/>
              </a:rPr>
              <a:t>io</a:t>
            </a:r>
            <a:r>
              <a:rPr sz="1800" spc="0" dirty="0">
                <a:latin typeface="Arial"/>
                <a:cs typeface="Arial"/>
              </a:rPr>
              <a:t>n Nu</a:t>
            </a:r>
            <a:r>
              <a:rPr sz="1800" spc="-4" dirty="0">
                <a:latin typeface="Arial"/>
                <a:cs typeface="Arial"/>
              </a:rPr>
              <a:t>m</a:t>
            </a:r>
            <a:r>
              <a:rPr sz="1800" spc="4" dirty="0">
                <a:latin typeface="Arial"/>
                <a:cs typeface="Arial"/>
              </a:rPr>
              <a:t>be</a:t>
            </a:r>
            <a:r>
              <a:rPr sz="1800" spc="0" dirty="0">
                <a:latin typeface="Arial"/>
                <a:cs typeface="Arial"/>
              </a:rPr>
              <a:t>r:</a:t>
            </a:r>
            <a:r>
              <a:rPr sz="1800" spc="-14" dirty="0">
                <a:latin typeface="Arial"/>
                <a:cs typeface="Arial"/>
              </a:rPr>
              <a:t> </a:t>
            </a:r>
            <a:r>
              <a:rPr sz="1800" spc="4" dirty="0">
                <a:latin typeface="Arial"/>
                <a:cs typeface="Arial"/>
              </a:rPr>
              <a:t>1</a:t>
            </a:r>
            <a:r>
              <a:rPr sz="1800" spc="0" dirty="0">
                <a:latin typeface="Arial"/>
                <a:cs typeface="Arial"/>
              </a:rPr>
              <a:t>.0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ts val="2065"/>
              </a:lnSpc>
              <a:spcBef>
                <a:spcPts val="6"/>
              </a:spcBef>
            </a:pPr>
            <a:r>
              <a:rPr sz="2700" spc="4" baseline="-1610" dirty="0">
                <a:latin typeface="Arial"/>
                <a:cs typeface="Arial"/>
              </a:rPr>
              <a:t>La</a:t>
            </a:r>
            <a:r>
              <a:rPr sz="2700" spc="9" baseline="-1610" dirty="0">
                <a:latin typeface="Arial"/>
                <a:cs typeface="Arial"/>
              </a:rPr>
              <a:t>s</a:t>
            </a:r>
            <a:r>
              <a:rPr sz="2700" spc="0" baseline="-1610" dirty="0">
                <a:latin typeface="Arial"/>
                <a:cs typeface="Arial"/>
              </a:rPr>
              <a:t>t</a:t>
            </a:r>
            <a:r>
              <a:rPr sz="2700" spc="-4" baseline="-1610" dirty="0">
                <a:latin typeface="Arial"/>
                <a:cs typeface="Arial"/>
              </a:rPr>
              <a:t> </a:t>
            </a:r>
            <a:r>
              <a:rPr sz="2700" spc="4" baseline="-1610" dirty="0">
                <a:latin typeface="Arial"/>
                <a:cs typeface="Arial"/>
              </a:rPr>
              <a:t>da</a:t>
            </a:r>
            <a:r>
              <a:rPr sz="2700" spc="-19" baseline="-1610" dirty="0">
                <a:latin typeface="Arial"/>
                <a:cs typeface="Arial"/>
              </a:rPr>
              <a:t>t</a:t>
            </a:r>
            <a:r>
              <a:rPr sz="2700" spc="0" baseline="-1610" dirty="0">
                <a:latin typeface="Arial"/>
                <a:cs typeface="Arial"/>
              </a:rPr>
              <a:t>e</a:t>
            </a:r>
            <a:r>
              <a:rPr sz="2700" spc="-9" baseline="-1610" dirty="0">
                <a:latin typeface="Arial"/>
                <a:cs typeface="Arial"/>
              </a:rPr>
              <a:t> </a:t>
            </a:r>
            <a:r>
              <a:rPr sz="2700" spc="4" baseline="-1610" dirty="0">
                <a:latin typeface="Arial"/>
                <a:cs typeface="Arial"/>
              </a:rPr>
              <a:t>o</a:t>
            </a:r>
            <a:r>
              <a:rPr sz="2700" spc="0" baseline="-1610" dirty="0">
                <a:latin typeface="Arial"/>
                <a:cs typeface="Arial"/>
              </a:rPr>
              <a:t>f</a:t>
            </a:r>
            <a:r>
              <a:rPr sz="2700" spc="9" baseline="-1610" dirty="0">
                <a:latin typeface="Arial"/>
                <a:cs typeface="Arial"/>
              </a:rPr>
              <a:t> </a:t>
            </a:r>
            <a:r>
              <a:rPr sz="2700" spc="-25" baseline="-1610" dirty="0">
                <a:latin typeface="Arial"/>
                <a:cs typeface="Arial"/>
              </a:rPr>
              <a:t>r</a:t>
            </a:r>
            <a:r>
              <a:rPr sz="2700" spc="4" baseline="-1610" dirty="0">
                <a:latin typeface="Arial"/>
                <a:cs typeface="Arial"/>
              </a:rPr>
              <a:t>e</a:t>
            </a:r>
            <a:r>
              <a:rPr sz="2700" spc="-14" baseline="-1610" dirty="0">
                <a:latin typeface="Arial"/>
                <a:cs typeface="Arial"/>
              </a:rPr>
              <a:t>v</a:t>
            </a:r>
            <a:r>
              <a:rPr sz="2700" spc="4" baseline="-1610" dirty="0">
                <a:latin typeface="Arial"/>
                <a:cs typeface="Arial"/>
              </a:rPr>
              <a:t>i</a:t>
            </a:r>
            <a:r>
              <a:rPr sz="2700" spc="9" baseline="-1610" dirty="0">
                <a:latin typeface="Arial"/>
                <a:cs typeface="Arial"/>
              </a:rPr>
              <a:t>s</a:t>
            </a:r>
            <a:r>
              <a:rPr sz="2700" spc="-14" baseline="-1610" dirty="0">
                <a:latin typeface="Arial"/>
                <a:cs typeface="Arial"/>
              </a:rPr>
              <a:t>i</a:t>
            </a:r>
            <a:r>
              <a:rPr sz="2700" spc="4" baseline="-1610" dirty="0">
                <a:latin typeface="Arial"/>
                <a:cs typeface="Arial"/>
              </a:rPr>
              <a:t>on</a:t>
            </a:r>
            <a:r>
              <a:rPr sz="2700" spc="0" baseline="-1610" dirty="0">
                <a:latin typeface="Arial"/>
                <a:cs typeface="Arial"/>
              </a:rPr>
              <a:t>: </a:t>
            </a:r>
            <a:r>
              <a:rPr sz="2700" spc="4" baseline="-1610" dirty="0">
                <a:latin typeface="Arial"/>
                <a:cs typeface="Arial"/>
              </a:rPr>
              <a:t>1</a:t>
            </a:r>
            <a:r>
              <a:rPr lang="en-IN" sz="2700" spc="4" baseline="-1610" dirty="0">
                <a:latin typeface="Arial"/>
                <a:cs typeface="Arial"/>
              </a:rPr>
              <a:t>7</a:t>
            </a:r>
            <a:r>
              <a:rPr sz="2700" spc="0" baseline="-1610" dirty="0">
                <a:latin typeface="Arial"/>
                <a:cs typeface="Arial"/>
              </a:rPr>
              <a:t>/</a:t>
            </a:r>
            <a:r>
              <a:rPr lang="en-IN" sz="2700" spc="9" baseline="-1610" dirty="0">
                <a:latin typeface="Arial"/>
                <a:cs typeface="Arial"/>
              </a:rPr>
              <a:t>03</a:t>
            </a:r>
            <a:r>
              <a:rPr sz="2700" spc="-19" baseline="-1610" dirty="0">
                <a:latin typeface="Arial"/>
                <a:cs typeface="Arial"/>
              </a:rPr>
              <a:t>/</a:t>
            </a:r>
            <a:r>
              <a:rPr sz="2700" spc="4" baseline="-1610" dirty="0">
                <a:latin typeface="Arial"/>
                <a:cs typeface="Arial"/>
              </a:rPr>
              <a:t>2</a:t>
            </a:r>
            <a:r>
              <a:rPr lang="en-US" sz="2700" spc="4" baseline="-1610" dirty="0">
                <a:latin typeface="Arial"/>
                <a:cs typeface="Arial"/>
              </a:rPr>
              <a:t>024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95600" y="6027422"/>
            <a:ext cx="2286000" cy="255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1739"/>
              </a:lnSpc>
              <a:spcBef>
                <a:spcPts val="87"/>
              </a:spcBef>
            </a:pPr>
            <a:r>
              <a:rPr lang="en-US" sz="1600" spc="-4" dirty="0">
                <a:latin typeface="Arial"/>
                <a:cs typeface="Arial"/>
              </a:rPr>
              <a:t>ROHIT NAUTIYAL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936105" y="394462"/>
            <a:ext cx="19269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14" baseline="2482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69058" y="1149350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39542" y="1149350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44467" y="1149350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32858" y="1149350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69058" y="1786763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39542" y="1786763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44467" y="1786763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32858" y="1786763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69058" y="2368931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39542" y="2368931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44467" y="2368931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32858" y="2368931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69058" y="2936113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39542" y="2936113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44467" y="2936113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32858" y="2936113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9058" y="3506089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39542" y="3506089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44467" y="3506089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32858" y="3506089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69058" y="4073398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39542" y="4073398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44467" y="4073398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32858" y="4073398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69058" y="4640325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39542" y="4640325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44467" y="4640325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32858" y="4640325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69058" y="5210556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39542" y="5210556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44467" y="5210556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32858" y="5210556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62962" y="1143254"/>
            <a:ext cx="0" cy="4643373"/>
          </a:xfrm>
          <a:custGeom>
            <a:avLst/>
            <a:gdLst/>
            <a:ahLst/>
            <a:cxnLst/>
            <a:rect l="l" t="t" r="r" b="b"/>
            <a:pathLst>
              <a:path h="4643373">
                <a:moveTo>
                  <a:pt x="0" y="0"/>
                </a:moveTo>
                <a:lnTo>
                  <a:pt x="0" y="464337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69058" y="5780531"/>
            <a:ext cx="1058265" cy="0"/>
          </a:xfrm>
          <a:custGeom>
            <a:avLst/>
            <a:gdLst/>
            <a:ahLst/>
            <a:cxnLst/>
            <a:rect l="l" t="t" r="r" b="b"/>
            <a:pathLst>
              <a:path w="1058265">
                <a:moveTo>
                  <a:pt x="0" y="0"/>
                </a:moveTo>
                <a:lnTo>
                  <a:pt x="1058265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33446" y="1143253"/>
            <a:ext cx="0" cy="4643374"/>
          </a:xfrm>
          <a:custGeom>
            <a:avLst/>
            <a:gdLst/>
            <a:ahLst/>
            <a:cxnLst/>
            <a:rect l="l" t="t" r="r" b="b"/>
            <a:pathLst>
              <a:path h="4643374">
                <a:moveTo>
                  <a:pt x="0" y="0"/>
                </a:moveTo>
                <a:lnTo>
                  <a:pt x="0" y="464337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39542" y="5780531"/>
            <a:ext cx="792784" cy="0"/>
          </a:xfrm>
          <a:custGeom>
            <a:avLst/>
            <a:gdLst/>
            <a:ahLst/>
            <a:cxnLst/>
            <a:rect l="l" t="t" r="r" b="b"/>
            <a:pathLst>
              <a:path w="792784">
                <a:moveTo>
                  <a:pt x="0" y="0"/>
                </a:moveTo>
                <a:lnTo>
                  <a:pt x="7927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38371" y="1143254"/>
            <a:ext cx="0" cy="4643373"/>
          </a:xfrm>
          <a:custGeom>
            <a:avLst/>
            <a:gdLst/>
            <a:ahLst/>
            <a:cxnLst/>
            <a:rect l="l" t="t" r="r" b="b"/>
            <a:pathLst>
              <a:path h="4643373">
                <a:moveTo>
                  <a:pt x="0" y="0"/>
                </a:moveTo>
                <a:lnTo>
                  <a:pt x="0" y="464337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44467" y="5780531"/>
            <a:ext cx="1076248" cy="0"/>
          </a:xfrm>
          <a:custGeom>
            <a:avLst/>
            <a:gdLst/>
            <a:ahLst/>
            <a:cxnLst/>
            <a:rect l="l" t="t" r="r" b="b"/>
            <a:pathLst>
              <a:path w="1076248">
                <a:moveTo>
                  <a:pt x="0" y="0"/>
                </a:moveTo>
                <a:lnTo>
                  <a:pt x="1076248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26761" y="1143254"/>
            <a:ext cx="0" cy="4643373"/>
          </a:xfrm>
          <a:custGeom>
            <a:avLst/>
            <a:gdLst/>
            <a:ahLst/>
            <a:cxnLst/>
            <a:rect l="l" t="t" r="r" b="b"/>
            <a:pathLst>
              <a:path h="4643373">
                <a:moveTo>
                  <a:pt x="0" y="0"/>
                </a:moveTo>
                <a:lnTo>
                  <a:pt x="0" y="464337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32858" y="5780531"/>
            <a:ext cx="1097584" cy="0"/>
          </a:xfrm>
          <a:custGeom>
            <a:avLst/>
            <a:gdLst/>
            <a:ahLst/>
            <a:cxnLst/>
            <a:rect l="l" t="t" r="r" b="b"/>
            <a:pathLst>
              <a:path w="1097584">
                <a:moveTo>
                  <a:pt x="0" y="0"/>
                </a:moveTo>
                <a:lnTo>
                  <a:pt x="1097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36614" y="1143254"/>
            <a:ext cx="0" cy="4643373"/>
          </a:xfrm>
          <a:custGeom>
            <a:avLst/>
            <a:gdLst/>
            <a:ahLst/>
            <a:cxnLst/>
            <a:rect l="l" t="t" r="r" b="b"/>
            <a:pathLst>
              <a:path h="4643373">
                <a:moveTo>
                  <a:pt x="0" y="0"/>
                </a:moveTo>
                <a:lnTo>
                  <a:pt x="0" y="464337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36317" y="916306"/>
            <a:ext cx="2627685" cy="229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D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ocu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m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nt</a:t>
            </a:r>
            <a:r>
              <a:rPr sz="1600" b="1" spc="-34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4" dirty="0">
                <a:solidFill>
                  <a:srgbClr val="2D5294"/>
                </a:solidFill>
                <a:latin typeface="Arial"/>
                <a:cs typeface="Arial"/>
              </a:rPr>
              <a:t>V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e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s</a:t>
            </a:r>
            <a:r>
              <a:rPr sz="1600" b="1" spc="-14" dirty="0">
                <a:solidFill>
                  <a:srgbClr val="2D5294"/>
                </a:solidFill>
                <a:latin typeface="Arial"/>
                <a:cs typeface="Arial"/>
              </a:rPr>
              <a:t>i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on</a:t>
            </a:r>
            <a:r>
              <a:rPr sz="1600" b="1" spc="-4" dirty="0">
                <a:solidFill>
                  <a:srgbClr val="2D5294"/>
                </a:solidFill>
                <a:latin typeface="Arial"/>
                <a:cs typeface="Arial"/>
              </a:rPr>
              <a:t> </a:t>
            </a:r>
            <a:r>
              <a:rPr sz="1600" b="1" spc="-9" dirty="0">
                <a:solidFill>
                  <a:srgbClr val="2D5294"/>
                </a:solidFill>
                <a:latin typeface="Arial"/>
                <a:cs typeface="Arial"/>
              </a:rPr>
              <a:t>C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ont</a:t>
            </a:r>
            <a:r>
              <a:rPr sz="1600" b="1" spc="-29" dirty="0">
                <a:solidFill>
                  <a:srgbClr val="2D5294"/>
                </a:solidFill>
                <a:latin typeface="Arial"/>
                <a:cs typeface="Arial"/>
              </a:rPr>
              <a:t>r</a:t>
            </a:r>
            <a:r>
              <a:rPr sz="1600" b="1" spc="0" dirty="0">
                <a:solidFill>
                  <a:srgbClr val="2D5294"/>
                </a:solidFill>
                <a:latin typeface="Arial"/>
                <a:cs typeface="Arial"/>
              </a:rPr>
              <a:t>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2962" y="1149350"/>
            <a:ext cx="1070483" cy="6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152400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Da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9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ss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33446" y="1149350"/>
            <a:ext cx="804925" cy="6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143255">
              <a:lnSpc>
                <a:spcPct val="95825"/>
              </a:lnSpc>
            </a:pP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38371" y="1149350"/>
            <a:ext cx="1088389" cy="6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149352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1200" b="1" spc="-9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19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26761" y="1149350"/>
            <a:ext cx="1109853" cy="637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143256">
              <a:lnSpc>
                <a:spcPct val="95825"/>
              </a:lnSpc>
            </a:pP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b="1" spc="4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b="1" spc="-14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1200" b="1" spc="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200" b="1" spc="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62962" y="1786763"/>
            <a:ext cx="1070483" cy="582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8"/>
              </a:spcBef>
            </a:pPr>
            <a:endParaRPr sz="500" dirty="0"/>
          </a:p>
          <a:p>
            <a:pPr marL="118872">
              <a:lnSpc>
                <a:spcPct val="95825"/>
              </a:lnSpc>
            </a:pPr>
            <a:r>
              <a:rPr sz="1100" b="1" spc="9" dirty="0">
                <a:solidFill>
                  <a:srgbClr val="675E46"/>
                </a:solidFill>
                <a:latin typeface="Arial"/>
                <a:cs typeface="Arial"/>
              </a:rPr>
              <a:t>1</a:t>
            </a:r>
            <a:r>
              <a:rPr lang="en-IN" sz="1100" b="1" spc="9" dirty="0">
                <a:solidFill>
                  <a:srgbClr val="675E46"/>
                </a:solidFill>
                <a:latin typeface="Arial"/>
                <a:cs typeface="Arial"/>
              </a:rPr>
              <a:t>7</a:t>
            </a:r>
            <a:r>
              <a:rPr sz="1100" b="1" spc="-4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lang="en-IN" sz="1100" b="1" spc="-14" dirty="0">
                <a:solidFill>
                  <a:srgbClr val="675E46"/>
                </a:solidFill>
                <a:latin typeface="Arial"/>
                <a:cs typeface="Arial"/>
              </a:rPr>
              <a:t>Mar</a:t>
            </a:r>
            <a:r>
              <a:rPr sz="1100" b="1" spc="0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sz="1100" b="1" spc="-9" dirty="0">
                <a:solidFill>
                  <a:srgbClr val="675E46"/>
                </a:solidFill>
                <a:latin typeface="Arial"/>
                <a:cs typeface="Arial"/>
              </a:rPr>
              <a:t>2</a:t>
            </a:r>
            <a:r>
              <a:rPr sz="1100" b="1" spc="9" dirty="0">
                <a:solidFill>
                  <a:srgbClr val="675E46"/>
                </a:solidFill>
                <a:latin typeface="Arial"/>
                <a:cs typeface="Arial"/>
              </a:rPr>
              <a:t>0</a:t>
            </a:r>
            <a:r>
              <a:rPr sz="1100" b="1" spc="-14" dirty="0">
                <a:solidFill>
                  <a:srgbClr val="675E46"/>
                </a:solidFill>
                <a:latin typeface="Arial"/>
                <a:cs typeface="Arial"/>
              </a:rPr>
              <a:t>2</a:t>
            </a:r>
            <a:r>
              <a:rPr lang="en-IN" sz="1100" b="1" spc="-14" dirty="0">
                <a:solidFill>
                  <a:srgbClr val="675E46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3446" y="1786763"/>
            <a:ext cx="804925" cy="582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155447">
              <a:lnSpc>
                <a:spcPct val="95825"/>
              </a:lnSpc>
            </a:pPr>
            <a:r>
              <a:rPr sz="1100" spc="9" dirty="0">
                <a:solidFill>
                  <a:srgbClr val="675E46"/>
                </a:solidFill>
                <a:latin typeface="Arial"/>
                <a:cs typeface="Arial"/>
              </a:rPr>
              <a:t>1</a:t>
            </a:r>
            <a:r>
              <a:rPr sz="1100" spc="4" dirty="0">
                <a:solidFill>
                  <a:srgbClr val="675E46"/>
                </a:solidFill>
                <a:latin typeface="Arial"/>
                <a:cs typeface="Arial"/>
              </a:rPr>
              <a:t>.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8371" y="1786763"/>
            <a:ext cx="1088389" cy="582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"/>
              </a:spcBef>
            </a:pPr>
            <a:endParaRPr sz="550"/>
          </a:p>
          <a:p>
            <a:pPr marL="149352">
              <a:lnSpc>
                <a:spcPct val="95825"/>
              </a:lnSpc>
            </a:pP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F</a:t>
            </a:r>
            <a:r>
              <a:rPr sz="1100" spc="-9" dirty="0">
                <a:solidFill>
                  <a:srgbClr val="675E46"/>
                </a:solidFill>
                <a:latin typeface="Arial"/>
                <a:cs typeface="Arial"/>
              </a:rPr>
              <a:t>ir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st</a:t>
            </a:r>
            <a:r>
              <a:rPr sz="1100" spc="9" dirty="0">
                <a:solidFill>
                  <a:srgbClr val="675E46"/>
                </a:solidFill>
                <a:latin typeface="Arial"/>
                <a:cs typeface="Arial"/>
              </a:rPr>
              <a:t> </a:t>
            </a:r>
            <a:r>
              <a:rPr sz="1100" spc="4" dirty="0">
                <a:solidFill>
                  <a:srgbClr val="675E46"/>
                </a:solidFill>
                <a:latin typeface="Arial"/>
                <a:cs typeface="Arial"/>
              </a:rPr>
              <a:t>V</a:t>
            </a:r>
            <a:r>
              <a:rPr sz="1100" spc="9" dirty="0">
                <a:solidFill>
                  <a:srgbClr val="675E46"/>
                </a:solidFill>
                <a:latin typeface="Arial"/>
                <a:cs typeface="Arial"/>
              </a:rPr>
              <a:t>e</a:t>
            </a:r>
            <a:r>
              <a:rPr sz="1100" spc="-9" dirty="0">
                <a:solidFill>
                  <a:srgbClr val="675E46"/>
                </a:solidFill>
                <a:latin typeface="Arial"/>
                <a:cs typeface="Arial"/>
              </a:rPr>
              <a:t>r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s</a:t>
            </a:r>
            <a:r>
              <a:rPr sz="1100" spc="-4" dirty="0">
                <a:solidFill>
                  <a:srgbClr val="675E46"/>
                </a:solidFill>
                <a:latin typeface="Arial"/>
                <a:cs typeface="Arial"/>
              </a:rPr>
              <a:t>i</a:t>
            </a:r>
            <a:r>
              <a:rPr sz="1100" spc="-14" dirty="0">
                <a:solidFill>
                  <a:srgbClr val="675E46"/>
                </a:solidFill>
                <a:latin typeface="Arial"/>
                <a:cs typeface="Arial"/>
              </a:rPr>
              <a:t>o</a:t>
            </a:r>
            <a:r>
              <a:rPr sz="1100" spc="0" dirty="0">
                <a:solidFill>
                  <a:srgbClr val="675E46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6761" y="1786763"/>
            <a:ext cx="1109853" cy="582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400">
              <a:lnSpc>
                <a:spcPct val="95825"/>
              </a:lnSpc>
            </a:pPr>
            <a:endParaRPr lang="en-IN" sz="550" dirty="0"/>
          </a:p>
          <a:p>
            <a:pPr marL="152400">
              <a:lnSpc>
                <a:spcPct val="95825"/>
              </a:lnSpc>
            </a:pPr>
            <a:r>
              <a:rPr lang="en-US" sz="1100" spc="4" dirty="0">
                <a:solidFill>
                  <a:srgbClr val="675E46"/>
                </a:solidFill>
                <a:latin typeface="Arial"/>
                <a:cs typeface="Arial"/>
              </a:rPr>
              <a:t>ROHIT NAUTIYAL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2962" y="2368931"/>
            <a:ext cx="1070483" cy="567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933446" y="2368931"/>
            <a:ext cx="804925" cy="567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738371" y="2368931"/>
            <a:ext cx="1088389" cy="567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826761" y="2368931"/>
            <a:ext cx="1109853" cy="567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862962" y="2936113"/>
            <a:ext cx="1070483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933446" y="2936113"/>
            <a:ext cx="804925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738371" y="2936113"/>
            <a:ext cx="1088389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826761" y="2936113"/>
            <a:ext cx="1109853" cy="569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1862962" y="3506089"/>
            <a:ext cx="1070483" cy="56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933446" y="3506089"/>
            <a:ext cx="804925" cy="56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738371" y="3506089"/>
            <a:ext cx="1088389" cy="56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826761" y="3506089"/>
            <a:ext cx="1109853" cy="567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862962" y="4073398"/>
            <a:ext cx="1070483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933446" y="4073398"/>
            <a:ext cx="804925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738371" y="4073398"/>
            <a:ext cx="1088389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826761" y="4073398"/>
            <a:ext cx="1109853" cy="566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862962" y="4640325"/>
            <a:ext cx="1070483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933446" y="4640325"/>
            <a:ext cx="804925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738371" y="4640325"/>
            <a:ext cx="1088389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826761" y="4640325"/>
            <a:ext cx="1109853" cy="57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862962" y="5210556"/>
            <a:ext cx="1070483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933446" y="5210556"/>
            <a:ext cx="804925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738371" y="5210556"/>
            <a:ext cx="1088389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826761" y="5210556"/>
            <a:ext cx="1109853" cy="56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1309461"/>
            <a:ext cx="5987001" cy="4881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760"/>
              </a:lnSpc>
              <a:spcBef>
                <a:spcPts val="88"/>
              </a:spcBef>
            </a:pP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72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odu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do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?</a:t>
            </a:r>
            <a:r>
              <a:rPr sz="1100" spc="-18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59" dirty="0">
                <a:latin typeface="Calibri"/>
                <a:cs typeface="Calibri"/>
              </a:rPr>
              <a:t>I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27"/>
              </a:spcBef>
            </a:pPr>
            <a:r>
              <a:rPr sz="1100" spc="-9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16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k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</a:t>
            </a:r>
            <a:r>
              <a:rPr sz="1100" spc="-19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7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5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28"/>
              </a:spcBef>
            </a:pPr>
            <a:r>
              <a:rPr sz="1100" spc="-9" dirty="0">
                <a:latin typeface="Calibri"/>
                <a:cs typeface="Calibri"/>
              </a:rPr>
              <a:t>6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7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 W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rk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16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43180" marR="21031">
              <a:lnSpc>
                <a:spcPct val="101725"/>
              </a:lnSpc>
              <a:spcBef>
                <a:spcPts val="601"/>
              </a:spcBef>
            </a:pP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50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-14" dirty="0">
                <a:latin typeface="Calibri"/>
                <a:cs typeface="Calibri"/>
              </a:rPr>
              <a:t>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27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54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3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9" dirty="0">
                <a:latin typeface="Calibri"/>
                <a:cs typeface="Calibri"/>
              </a:rPr>
              <a:t>Cl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</a:t>
            </a:r>
            <a:r>
              <a:rPr sz="1100" spc="-19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25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ron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29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3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2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Cl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01"/>
              </a:spcBef>
            </a:pPr>
            <a:r>
              <a:rPr sz="1100" spc="-9" dirty="0">
                <a:latin typeface="Calibri"/>
                <a:cs typeface="Calibri"/>
              </a:rPr>
              <a:t>4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3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rk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</a:t>
            </a:r>
            <a:r>
              <a:rPr sz="1100" spc="-19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-4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...............................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9" dirty="0">
                <a:latin typeface="Calibri"/>
                <a:cs typeface="Calibri"/>
              </a:rPr>
              <a:t>.........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309461"/>
            <a:ext cx="5870652" cy="137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  <a:p>
            <a:pPr marL="12700" marR="12879">
              <a:lnSpc>
                <a:spcPct val="97696"/>
              </a:lnSpc>
              <a:spcBef>
                <a:spcPts val="41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Wh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5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is</a:t>
            </a:r>
            <a:r>
              <a:rPr sz="1300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25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8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5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220"/>
              </a:spcBef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ware</a:t>
            </a:r>
            <a:r>
              <a:rPr sz="1100" spc="-4" dirty="0">
                <a:latin typeface="Calibri"/>
                <a:cs typeface="Calibri"/>
              </a:rPr>
              <a:t> 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ral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ware.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 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ral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“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ware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ware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erfa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fram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”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ware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x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res.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29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em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2857119"/>
            <a:ext cx="11092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535" y="2867025"/>
            <a:ext cx="5375855" cy="1056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995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A set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9" baseline="2482" dirty="0">
                <a:latin typeface="Calibri"/>
                <a:cs typeface="Calibri"/>
              </a:rPr>
              <a:t> c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4" baseline="2482" dirty="0">
                <a:latin typeface="Calibri"/>
                <a:cs typeface="Calibri"/>
              </a:rPr>
              <a:t>pon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19" baseline="2482" dirty="0">
                <a:latin typeface="Calibri"/>
                <a:cs typeface="Calibri"/>
              </a:rPr>
              <a:t>n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(e</a:t>
            </a:r>
            <a:r>
              <a:rPr sz="1650" spc="9" baseline="2482" dirty="0">
                <a:latin typeface="Calibri"/>
                <a:cs typeface="Calibri"/>
              </a:rPr>
              <a:t>.</a:t>
            </a:r>
            <a:r>
              <a:rPr sz="1650" spc="4" baseline="2482" dirty="0">
                <a:latin typeface="Calibri"/>
                <a:cs typeface="Calibri"/>
              </a:rPr>
              <a:t>g</a:t>
            </a:r>
            <a:r>
              <a:rPr sz="1650" spc="9" baseline="2482" dirty="0">
                <a:latin typeface="Calibri"/>
                <a:cs typeface="Calibri"/>
              </a:rPr>
              <a:t>.</a:t>
            </a:r>
            <a:r>
              <a:rPr sz="1650" spc="0" baseline="2482" dirty="0">
                <a:latin typeface="Calibri"/>
                <a:cs typeface="Calibri"/>
              </a:rPr>
              <a:t>: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b</a:t>
            </a:r>
            <a:r>
              <a:rPr sz="1650" spc="0" baseline="2482" dirty="0">
                <a:latin typeface="Calibri"/>
                <a:cs typeface="Calibri"/>
              </a:rPr>
              <a:t>ase,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4" baseline="2482" dirty="0">
                <a:latin typeface="Calibri"/>
                <a:cs typeface="Calibri"/>
              </a:rPr>
              <a:t>pu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on</a:t>
            </a:r>
            <a:r>
              <a:rPr sz="1650" spc="0" baseline="2482" dirty="0">
                <a:latin typeface="Calibri"/>
                <a:cs typeface="Calibri"/>
              </a:rPr>
              <a:t>al</a:t>
            </a:r>
            <a:r>
              <a:rPr sz="1650" spc="19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4" baseline="2482" dirty="0">
                <a:latin typeface="Calibri"/>
                <a:cs typeface="Calibri"/>
              </a:rPr>
              <a:t>odu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es)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at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14" baseline="2482" dirty="0">
                <a:latin typeface="Calibri"/>
                <a:cs typeface="Calibri"/>
              </a:rPr>
              <a:t>i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l 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0" baseline="2482" dirty="0">
                <a:latin typeface="Calibri"/>
                <a:cs typeface="Calibri"/>
              </a:rPr>
              <a:t>erf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rm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un</a:t>
            </a:r>
            <a:r>
              <a:rPr sz="1650" spc="-9" baseline="2482" dirty="0">
                <a:latin typeface="Calibri"/>
                <a:cs typeface="Calibri"/>
              </a:rPr>
              <a:t>ct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 marR="13995">
              <a:lnSpc>
                <a:spcPts val="1345"/>
              </a:lnSpc>
              <a:spcBef>
                <a:spcPts val="5"/>
              </a:spcBef>
            </a:pPr>
            <a:r>
              <a:rPr sz="1650" spc="0" baseline="2482" dirty="0">
                <a:latin typeface="Calibri"/>
                <a:cs typeface="Calibri"/>
              </a:rPr>
              <a:t>req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red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b</a:t>
            </a:r>
            <a:r>
              <a:rPr sz="1650" spc="0" baseline="2482" dirty="0">
                <a:latin typeface="Calibri"/>
                <a:cs typeface="Calibri"/>
              </a:rPr>
              <a:t>y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4" baseline="2482" dirty="0">
                <a:latin typeface="Calibri"/>
                <a:cs typeface="Calibri"/>
              </a:rPr>
              <a:t>y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9" baseline="2482" dirty="0">
                <a:latin typeface="Calibri"/>
                <a:cs typeface="Calibri"/>
              </a:rPr>
              <a:t>.</a:t>
            </a:r>
            <a:r>
              <a:rPr sz="1650" spc="0" baseline="2473" dirty="0">
                <a:latin typeface="Symbol"/>
                <a:cs typeface="Symbol"/>
              </a:rPr>
              <a:t>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ts val="1340"/>
              </a:lnSpc>
              <a:spcBef>
                <a:spcPts val="44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c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29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un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oop</a:t>
            </a:r>
            <a:r>
              <a:rPr sz="1100" spc="0" dirty="0">
                <a:latin typeface="Calibri"/>
                <a:cs typeface="Calibri"/>
              </a:rPr>
              <a:t>era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25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.</a:t>
            </a:r>
            <a:r>
              <a:rPr sz="1100" spc="0" dirty="0">
                <a:latin typeface="Symbol"/>
                <a:cs typeface="Symbol"/>
              </a:rPr>
              <a:t></a:t>
            </a:r>
            <a:endParaRPr sz="1100">
              <a:latin typeface="Symbol"/>
              <a:cs typeface="Symbol"/>
            </a:endParaRPr>
          </a:p>
          <a:p>
            <a:pPr marL="12700" marR="13995">
              <a:lnSpc>
                <a:spcPct val="102091"/>
              </a:lnSpc>
            </a:pP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14" dirty="0">
                <a:latin typeface="Calibri"/>
                <a:cs typeface="Calibri"/>
              </a:rPr>
              <a:t>.</a:t>
            </a:r>
            <a:r>
              <a:rPr sz="1100" spc="0" dirty="0">
                <a:latin typeface="Symbol"/>
                <a:cs typeface="Symbol"/>
              </a:rPr>
              <a:t></a:t>
            </a:r>
            <a:endParaRPr sz="1100">
              <a:latin typeface="Symbol"/>
              <a:cs typeface="Symbol"/>
            </a:endParaRPr>
          </a:p>
          <a:p>
            <a:pPr marL="12700" marR="13995">
              <a:lnSpc>
                <a:spcPts val="1490"/>
              </a:lnSpc>
              <a:spcBef>
                <a:spcPts val="74"/>
              </a:spcBef>
            </a:pP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3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und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9" dirty="0">
                <a:latin typeface="Calibri"/>
                <a:cs typeface="Calibri"/>
              </a:rPr>
              <a:t>.</a:t>
            </a:r>
            <a:r>
              <a:rPr sz="1200" spc="0" dirty="0">
                <a:latin typeface="Symbol"/>
                <a:cs typeface="Symbol"/>
              </a:rPr>
              <a:t>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3207639"/>
            <a:ext cx="11092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558159"/>
            <a:ext cx="118363" cy="357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437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</a:pPr>
            <a:r>
              <a:rPr sz="1200" spc="0" dirty="0">
                <a:latin typeface="Symbol"/>
                <a:cs typeface="Symbol"/>
              </a:rPr>
              <a:t>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299152"/>
            <a:ext cx="5934743" cy="9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Sco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48"/>
              </a:spcBef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DD</a:t>
            </a:r>
            <a:r>
              <a:rPr sz="1100" spc="0" dirty="0">
                <a:latin typeface="Calibri"/>
                <a:cs typeface="Calibri"/>
              </a:rPr>
              <a:t>)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9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-s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ep ref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25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ware 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erf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s.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 du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req</a:t>
            </a:r>
            <a:r>
              <a:rPr sz="1100" spc="-29" dirty="0">
                <a:latin typeface="Calibri"/>
                <a:cs typeface="Calibri"/>
              </a:rPr>
              <a:t>u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 du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ral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9650" y="3178682"/>
            <a:ext cx="3880485" cy="18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22365"/>
            <a:ext cx="5521979" cy="784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2844"/>
              </a:lnSpc>
              <a:spcBef>
                <a:spcPts val="187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hno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th</a:t>
            </a:r>
            <a:r>
              <a:rPr sz="1100" spc="0" dirty="0">
                <a:latin typeface="Calibri"/>
                <a:cs typeface="Calibri"/>
              </a:rPr>
              <a:t>er.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 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ft</a:t>
            </a:r>
            <a:r>
              <a:rPr sz="1100" spc="4" dirty="0">
                <a:latin typeface="Calibri"/>
                <a:cs typeface="Calibri"/>
              </a:rPr>
              <a:t> 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hno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1710817"/>
            <a:ext cx="110926" cy="1229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2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535" y="1720723"/>
            <a:ext cx="3038008" cy="1229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Query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(f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3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ash-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3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ra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sf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on</a:t>
            </a:r>
            <a:r>
              <a:rPr sz="1650" spc="0" baseline="2482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6099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k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ows</a:t>
            </a:r>
            <a:r>
              <a:rPr sz="1100" spc="-4" dirty="0">
                <a:latin typeface="Calibri"/>
                <a:cs typeface="Calibri"/>
              </a:rPr>
              <a:t> phon</a:t>
            </a:r>
            <a:r>
              <a:rPr sz="1100" spc="0" dirty="0">
                <a:latin typeface="Calibri"/>
                <a:cs typeface="Calibri"/>
              </a:rPr>
              <a:t>es)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1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29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V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1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s)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10"/>
              </a:lnSpc>
              <a:spcBef>
                <a:spcPts val="65"/>
              </a:spcBef>
            </a:pP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ap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(f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3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su</a:t>
            </a:r>
            <a:r>
              <a:rPr sz="1650" spc="-4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li</a:t>
            </a:r>
            <a:r>
              <a:rPr sz="1650" spc="-4" baseline="2482" dirty="0">
                <a:latin typeface="Calibri"/>
                <a:cs typeface="Calibri"/>
              </a:rPr>
              <a:t>z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g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3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g</a:t>
            </a:r>
            <a:r>
              <a:rPr sz="1650" spc="0" baseline="2482" dirty="0">
                <a:latin typeface="Calibri"/>
                <a:cs typeface="Calibri"/>
              </a:rPr>
              <a:t>eo-sp</a:t>
            </a:r>
            <a:r>
              <a:rPr sz="1650" spc="-4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al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a)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  <a:spcBef>
                <a:spcPts val="4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-9" dirty="0">
                <a:latin typeface="Calibri"/>
                <a:cs typeface="Calibri"/>
              </a:rPr>
              <a:t>&amp;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(f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ral 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 Q</a:t>
            </a:r>
            <a:r>
              <a:rPr sz="1100" spc="-9" dirty="0">
                <a:latin typeface="Calibri"/>
                <a:cs typeface="Calibri"/>
              </a:rPr>
              <a:t>&amp;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341822"/>
            <a:ext cx="5916170" cy="901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05832" algn="just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Sou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300">
              <a:latin typeface="Cambria"/>
              <a:cs typeface="Cambria"/>
            </a:endParaRPr>
          </a:p>
          <a:p>
            <a:pPr marL="12700" algn="just">
              <a:lnSpc>
                <a:spcPct val="101826"/>
              </a:lnSpc>
              <a:spcBef>
                <a:spcPts val="127"/>
              </a:spcBef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ast 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es. </a:t>
            </a:r>
            <a:r>
              <a:rPr sz="1100" spc="-9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oud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ased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25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li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s.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1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1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GB. S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mm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2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BI are: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247384"/>
            <a:ext cx="110926" cy="2833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2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2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7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 marR="0">
              <a:lnSpc>
                <a:spcPct val="102091"/>
              </a:lnSpc>
              <a:spcBef>
                <a:spcPts val="6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9535" y="6257290"/>
            <a:ext cx="1853828" cy="2833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x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el</a:t>
            </a:r>
            <a:endParaRPr sz="1100">
              <a:latin typeface="Calibri"/>
              <a:cs typeface="Calibri"/>
            </a:endParaRPr>
          </a:p>
          <a:p>
            <a:pPr marL="12700" marR="1297220">
              <a:lnSpc>
                <a:spcPct val="105489"/>
              </a:lnSpc>
              <a:spcBef>
                <a:spcPts val="8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x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SV X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ts val="1320"/>
              </a:lnSpc>
              <a:spcBef>
                <a:spcPts val="66"/>
              </a:spcBef>
            </a:pPr>
            <a:r>
              <a:rPr sz="1650" spc="4" baseline="2482" dirty="0">
                <a:latin typeface="Calibri"/>
                <a:cs typeface="Calibri"/>
              </a:rPr>
              <a:t>J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1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 marR="608557">
              <a:lnSpc>
                <a:spcPct val="106404"/>
              </a:lnSpc>
              <a:spcBef>
                <a:spcPts val="3"/>
              </a:spcBef>
            </a:pP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BM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B2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SQL</a:t>
            </a:r>
            <a:r>
              <a:rPr sz="1100" spc="-3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reSQL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Sybase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 S</a:t>
            </a:r>
            <a:r>
              <a:rPr sz="1100" spc="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4" baseline="2482" dirty="0">
                <a:latin typeface="Calibri"/>
                <a:cs typeface="Calibri"/>
              </a:rPr>
              <a:t>A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ess</a:t>
            </a:r>
            <a:r>
              <a:rPr sz="1650" spc="-25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Wareh</a:t>
            </a:r>
            <a:r>
              <a:rPr sz="1650" spc="-4" baseline="2482" dirty="0">
                <a:latin typeface="Calibri"/>
                <a:cs typeface="Calibri"/>
              </a:rPr>
              <a:t>ou</a:t>
            </a:r>
            <a:r>
              <a:rPr sz="1650" spc="0" baseline="2482" dirty="0">
                <a:latin typeface="Calibri"/>
                <a:cs typeface="Calibri"/>
              </a:rPr>
              <a:t>se</a:t>
            </a:r>
            <a:r>
              <a:rPr sz="1650" spc="-2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ser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er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Reds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ft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50"/>
              </a:spcBef>
            </a:pP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12700" marR="483256">
              <a:lnSpc>
                <a:spcPct val="105590"/>
              </a:lnSpc>
              <a:spcBef>
                <a:spcPts val="70"/>
              </a:spcBef>
            </a:pP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Query </a:t>
            </a:r>
            <a:r>
              <a:rPr sz="1100" spc="-19" dirty="0">
                <a:latin typeface="Calibri"/>
                <a:cs typeface="Calibri"/>
              </a:rPr>
              <a:t>(</a:t>
            </a:r>
            <a:r>
              <a:rPr sz="1100" spc="0" dirty="0">
                <a:latin typeface="Calibri"/>
                <a:cs typeface="Calibri"/>
              </a:rPr>
              <a:t>Be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a)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SQL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604" y="921004"/>
            <a:ext cx="110926" cy="699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27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45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2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535" y="930910"/>
            <a:ext cx="1101030" cy="699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4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esf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33"/>
              </a:spcBef>
            </a:pP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50"/>
              </a:spcBef>
            </a:pP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eb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  <a:spcBef>
                <a:spcPts val="25"/>
              </a:spcBef>
            </a:pP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H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1826589"/>
            <a:ext cx="5436028" cy="736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skt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2742"/>
              </a:lnSpc>
              <a:spcBef>
                <a:spcPts val="148"/>
              </a:spcBef>
            </a:pP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wer 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i="1" spc="0" dirty="0">
                <a:latin typeface="Calibri"/>
                <a:cs typeface="Calibri"/>
              </a:rPr>
              <a:t>I </a:t>
            </a:r>
            <a:r>
              <a:rPr sz="1100" i="1" spc="-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es</a:t>
            </a:r>
            <a:r>
              <a:rPr sz="1100" i="1" spc="4" dirty="0">
                <a:latin typeface="Calibri"/>
                <a:cs typeface="Calibri"/>
              </a:rPr>
              <a:t>k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p 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a </a:t>
            </a:r>
            <a:r>
              <a:rPr sz="1100" i="1" spc="-29" dirty="0">
                <a:latin typeface="Calibri"/>
                <a:cs typeface="Calibri"/>
              </a:rPr>
              <a:t>c</a:t>
            </a:r>
            <a:r>
              <a:rPr sz="1100" i="1" spc="9" dirty="0">
                <a:latin typeface="Calibri"/>
                <a:cs typeface="Calibri"/>
              </a:rPr>
              <a:t>li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nt</a:t>
            </a:r>
            <a:r>
              <a:rPr sz="1100" i="1" spc="0" dirty="0">
                <a:latin typeface="Calibri"/>
                <a:cs typeface="Calibri"/>
              </a:rPr>
              <a:t>-s</a:t>
            </a:r>
            <a:r>
              <a:rPr sz="1100" i="1" spc="9" dirty="0">
                <a:latin typeface="Calibri"/>
                <a:cs typeface="Calibri"/>
              </a:rPr>
              <a:t>id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l k</a:t>
            </a:r>
            <a:r>
              <a:rPr sz="1100" i="1" spc="-14" dirty="0">
                <a:latin typeface="Calibri"/>
                <a:cs typeface="Calibri"/>
              </a:rPr>
              <a:t>n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9" dirty="0">
                <a:latin typeface="Calibri"/>
                <a:cs typeface="Calibri"/>
              </a:rPr>
              <a:t>w</a:t>
            </a:r>
            <a:r>
              <a:rPr sz="1100" i="1" spc="0" dirty="0">
                <a:latin typeface="Calibri"/>
                <a:cs typeface="Calibri"/>
              </a:rPr>
              <a:t>n 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a c</a:t>
            </a:r>
            <a:r>
              <a:rPr sz="1100" i="1" spc="4" dirty="0">
                <a:latin typeface="Calibri"/>
                <a:cs typeface="Calibri"/>
              </a:rPr>
              <a:t>o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-1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an</a:t>
            </a:r>
            <a:r>
              <a:rPr sz="1100" i="1" spc="-14" dirty="0">
                <a:latin typeface="Calibri"/>
                <a:cs typeface="Calibri"/>
              </a:rPr>
              <a:t>i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n 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v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p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t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25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au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-14" dirty="0">
                <a:latin typeface="Calibri"/>
                <a:cs typeface="Calibri"/>
              </a:rPr>
              <a:t>h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14" dirty="0">
                <a:latin typeface="Calibri"/>
                <a:cs typeface="Calibri"/>
              </a:rPr>
              <a:t>i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g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.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hi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es</a:t>
            </a:r>
            <a:r>
              <a:rPr sz="1100" i="1" spc="4" dirty="0">
                <a:latin typeface="Calibri"/>
                <a:cs typeface="Calibri"/>
              </a:rPr>
              <a:t>k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14" dirty="0">
                <a:latin typeface="Calibri"/>
                <a:cs typeface="Calibri"/>
              </a:rPr>
              <a:t>p</a:t>
            </a:r>
            <a:r>
              <a:rPr sz="1100" i="1" spc="0" dirty="0">
                <a:latin typeface="Calibri"/>
                <a:cs typeface="Calibri"/>
              </a:rPr>
              <a:t>-</a:t>
            </a:r>
            <a:r>
              <a:rPr sz="1100" i="1" spc="-14" dirty="0">
                <a:latin typeface="Calibri"/>
                <a:cs typeface="Calibri"/>
              </a:rPr>
              <a:t>b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sed </a:t>
            </a:r>
            <a:r>
              <a:rPr sz="1100" i="1" spc="-19" dirty="0">
                <a:latin typeface="Calibri"/>
                <a:cs typeface="Calibri"/>
              </a:rPr>
              <a:t>s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f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w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2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ad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d w</a:t>
            </a:r>
            <a:r>
              <a:rPr sz="1100" i="1" spc="14" dirty="0">
                <a:latin typeface="Calibri"/>
                <a:cs typeface="Calibri"/>
              </a:rPr>
              <a:t>i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h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14" dirty="0">
                <a:latin typeface="Calibri"/>
                <a:cs typeface="Calibri"/>
              </a:rPr>
              <a:t>a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d </a:t>
            </a:r>
            <a:r>
              <a:rPr sz="1100" i="1" spc="-25" dirty="0">
                <a:latin typeface="Calibri"/>
                <a:cs typeface="Calibri"/>
              </a:rPr>
              <a:t>f</a:t>
            </a:r>
            <a:r>
              <a:rPr sz="1100" i="1" spc="9" dirty="0">
                <a:latin typeface="Calibri"/>
                <a:cs typeface="Calibri"/>
              </a:rPr>
              <a:t>un</a:t>
            </a:r>
            <a:r>
              <a:rPr sz="1100" i="1" spc="0" dirty="0">
                <a:latin typeface="Calibri"/>
                <a:cs typeface="Calibri"/>
              </a:rPr>
              <a:t>c</a:t>
            </a:r>
            <a:r>
              <a:rPr sz="1100" i="1" spc="-14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-14" dirty="0">
                <a:latin typeface="Calibri"/>
                <a:cs typeface="Calibri"/>
              </a:rPr>
              <a:t>a</a:t>
            </a:r>
            <a:r>
              <a:rPr sz="1100" i="1" spc="9" dirty="0">
                <a:latin typeface="Calibri"/>
                <a:cs typeface="Calibri"/>
              </a:rPr>
              <a:t>li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-14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es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o</a:t>
            </a:r>
            <a:r>
              <a:rPr sz="1100" i="1" spc="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es,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rm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a,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2735961"/>
            <a:ext cx="5782620" cy="506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Y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u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an</a:t>
            </a:r>
            <a:r>
              <a:rPr sz="1650" spc="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do</a:t>
            </a:r>
            <a:r>
              <a:rPr sz="1650" spc="0" baseline="2482" dirty="0">
                <a:latin typeface="Calibri"/>
                <a:cs typeface="Calibri"/>
              </a:rPr>
              <a:t>wn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ad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l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es</a:t>
            </a:r>
            <a:r>
              <a:rPr sz="1650" spc="4" baseline="2482" dirty="0">
                <a:latin typeface="Calibri"/>
                <a:cs typeface="Calibri"/>
              </a:rPr>
              <a:t>k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y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19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4" baseline="2482" dirty="0">
                <a:latin typeface="Calibri"/>
                <a:cs typeface="Calibri"/>
              </a:rPr>
              <a:t>y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em 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free.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g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2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es</a:t>
            </a:r>
            <a:r>
              <a:rPr sz="1650" spc="4" baseline="2482" dirty="0">
                <a:latin typeface="Calibri"/>
                <a:cs typeface="Calibri"/>
              </a:rPr>
              <a:t>k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p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826"/>
              </a:lnSpc>
            </a:pPr>
            <a:r>
              <a:rPr sz="1100" spc="0" dirty="0">
                <a:latin typeface="Calibri"/>
                <a:cs typeface="Calibri"/>
              </a:rPr>
              <a:t>fea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eans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2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29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p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a,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erar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3613352"/>
            <a:ext cx="5927831" cy="730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27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where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9" dirty="0">
                <a:latin typeface="Calibri"/>
                <a:cs typeface="Calibri"/>
              </a:rPr>
              <a:t>ha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p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9" dirty="0">
                <a:latin typeface="Calibri"/>
                <a:cs typeface="Calibri"/>
              </a:rPr>
              <a:t>ad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n </a:t>
            </a:r>
            <a:r>
              <a:rPr sz="1100" i="1" spc="-19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wer 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i="1" spc="0" dirty="0">
                <a:latin typeface="Calibri"/>
                <a:cs typeface="Calibri"/>
              </a:rPr>
              <a:t>I </a:t>
            </a:r>
            <a:r>
              <a:rPr sz="1100" i="1" spc="-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es</a:t>
            </a:r>
            <a:r>
              <a:rPr sz="1100" i="1" spc="4" dirty="0">
                <a:latin typeface="Calibri"/>
                <a:cs typeface="Calibri"/>
              </a:rPr>
              <a:t>k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op</a:t>
            </a:r>
            <a:r>
              <a:rPr sz="1100" i="1" spc="0" dirty="0">
                <a:latin typeface="Calibri"/>
                <a:cs typeface="Calibri"/>
              </a:rPr>
              <a:t>, c</a:t>
            </a:r>
            <a:r>
              <a:rPr sz="1100" i="1" spc="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-14" dirty="0">
                <a:latin typeface="Calibri"/>
                <a:cs typeface="Calibri"/>
              </a:rPr>
              <a:t>l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14" dirty="0">
                <a:latin typeface="Calibri"/>
                <a:cs typeface="Calibri"/>
              </a:rPr>
              <a:t>b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e </a:t>
            </a:r>
            <a:r>
              <a:rPr sz="1100" i="1" spc="-19" dirty="0">
                <a:latin typeface="Calibri"/>
                <a:cs typeface="Calibri"/>
              </a:rPr>
              <a:t>w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h</a:t>
            </a:r>
            <a:r>
              <a:rPr sz="1100" i="1" spc="-2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h</a:t>
            </a:r>
            <a:r>
              <a:rPr sz="1100" i="1" spc="0" dirty="0">
                <a:latin typeface="Calibri"/>
                <a:cs typeface="Calibri"/>
              </a:rPr>
              <a:t>er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u</a:t>
            </a:r>
            <a:r>
              <a:rPr sz="1100" i="1" spc="0" dirty="0">
                <a:latin typeface="Calibri"/>
                <a:cs typeface="Calibri"/>
              </a:rPr>
              <a:t>se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14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cr</a:t>
            </a:r>
            <a:r>
              <a:rPr sz="1100" i="1" spc="-19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da</a:t>
            </a:r>
            <a:r>
              <a:rPr sz="1100" i="1" spc="-19" dirty="0">
                <a:latin typeface="Calibri"/>
                <a:cs typeface="Calibri"/>
              </a:rPr>
              <a:t>s</a:t>
            </a:r>
            <a:r>
              <a:rPr sz="1100" i="1" spc="9" dirty="0">
                <a:latin typeface="Calibri"/>
                <a:cs typeface="Calibri"/>
              </a:rPr>
              <a:t>h</a:t>
            </a:r>
            <a:r>
              <a:rPr sz="1100" i="1" spc="-14" dirty="0">
                <a:latin typeface="Calibri"/>
                <a:cs typeface="Calibri"/>
              </a:rPr>
              <a:t>b</a:t>
            </a:r>
            <a:r>
              <a:rPr sz="1100" i="1" spc="9" dirty="0">
                <a:latin typeface="Calibri"/>
                <a:cs typeface="Calibri"/>
              </a:rPr>
              <a:t>oa</a:t>
            </a:r>
            <a:r>
              <a:rPr sz="1100" i="1" spc="-19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ree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4347972"/>
            <a:ext cx="110926" cy="522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  <a:p>
            <a:pPr marL="12700">
              <a:lnSpc>
                <a:spcPct val="102091"/>
              </a:lnSpc>
              <a:spcBef>
                <a:spcPts val="7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535" y="4357878"/>
            <a:ext cx="1012909" cy="522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ee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0" baseline="2482" dirty="0">
                <a:latin typeface="Calibri"/>
                <a:cs typeface="Calibri"/>
              </a:rPr>
              <a:t>er</a:t>
            </a:r>
            <a:r>
              <a:rPr sz="1650" spc="-19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75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29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m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19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885436"/>
            <a:ext cx="5986890" cy="336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Serv</a:t>
            </a:r>
            <a:r>
              <a:rPr sz="1650" spc="14" baseline="2482" dirty="0">
                <a:latin typeface="Calibri"/>
                <a:cs typeface="Calibri"/>
              </a:rPr>
              <a:t>i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25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so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kn</a:t>
            </a: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wn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as,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</a:t>
            </a:r>
            <a:r>
              <a:rPr sz="1650" b="1" spc="-9" baseline="2482" dirty="0">
                <a:latin typeface="Calibri"/>
                <a:cs typeface="Calibri"/>
              </a:rPr>
              <a:t>P</a:t>
            </a:r>
            <a:r>
              <a:rPr sz="1650" b="1" spc="4" baseline="2482" dirty="0">
                <a:latin typeface="Calibri"/>
                <a:cs typeface="Calibri"/>
              </a:rPr>
              <a:t>o</a:t>
            </a:r>
            <a:r>
              <a:rPr sz="1650" b="1" spc="-4" baseline="2482" dirty="0">
                <a:latin typeface="Calibri"/>
                <a:cs typeface="Calibri"/>
              </a:rPr>
              <a:t>we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4" baseline="2482" dirty="0">
                <a:latin typeface="Calibri"/>
                <a:cs typeface="Calibri"/>
              </a:rPr>
              <a:t> B</a:t>
            </a:r>
            <a:r>
              <a:rPr sz="1650" b="1" spc="-4" baseline="2482" dirty="0">
                <a:latin typeface="Calibri"/>
                <a:cs typeface="Calibri"/>
              </a:rPr>
              <a:t>I.c</a:t>
            </a:r>
            <a:r>
              <a:rPr sz="1650" b="1" spc="4" baseline="2482" dirty="0">
                <a:latin typeface="Calibri"/>
                <a:cs typeface="Calibri"/>
              </a:rPr>
              <a:t>o</a:t>
            </a:r>
            <a:r>
              <a:rPr sz="1650" b="1" spc="-9" baseline="2482" dirty="0">
                <a:latin typeface="Calibri"/>
                <a:cs typeface="Calibri"/>
              </a:rPr>
              <a:t>m</a:t>
            </a:r>
            <a:r>
              <a:rPr sz="1650" b="1" spc="4" baseline="2482" dirty="0">
                <a:latin typeface="Calibri"/>
                <a:cs typeface="Calibri"/>
              </a:rPr>
              <a:t>”</a:t>
            </a:r>
            <a:r>
              <a:rPr sz="1650" spc="0" baseline="2482" dirty="0">
                <a:latin typeface="Calibri"/>
                <a:cs typeface="Calibri"/>
              </a:rPr>
              <a:t>,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</a:t>
            </a:r>
            <a:r>
              <a:rPr sz="1650" b="1" spc="9" baseline="2482" dirty="0">
                <a:latin typeface="Calibri"/>
                <a:cs typeface="Calibri"/>
              </a:rPr>
              <a:t>P</a:t>
            </a:r>
            <a:r>
              <a:rPr sz="1650" b="1" spc="4" baseline="2482" dirty="0">
                <a:latin typeface="Calibri"/>
                <a:cs typeface="Calibri"/>
              </a:rPr>
              <a:t>o</a:t>
            </a:r>
            <a:r>
              <a:rPr sz="1650" b="1" spc="-4" baseline="2482" dirty="0">
                <a:latin typeface="Calibri"/>
                <a:cs typeface="Calibri"/>
              </a:rPr>
              <a:t>we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B</a:t>
            </a:r>
            <a:r>
              <a:rPr sz="1650" b="1" spc="0" baseline="2482" dirty="0">
                <a:latin typeface="Calibri"/>
                <a:cs typeface="Calibri"/>
              </a:rPr>
              <a:t>I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Wo</a:t>
            </a:r>
            <a:r>
              <a:rPr sz="1650" b="1" spc="-9" baseline="2482" dirty="0">
                <a:latin typeface="Calibri"/>
                <a:cs typeface="Calibri"/>
              </a:rPr>
              <a:t>r</a:t>
            </a:r>
            <a:r>
              <a:rPr sz="1650" b="1" spc="0" baseline="2482" dirty="0">
                <a:latin typeface="Calibri"/>
                <a:cs typeface="Calibri"/>
              </a:rPr>
              <a:t>k</a:t>
            </a:r>
            <a:r>
              <a:rPr sz="1650" b="1" spc="-9" baseline="2482" dirty="0">
                <a:latin typeface="Calibri"/>
                <a:cs typeface="Calibri"/>
              </a:rPr>
              <a:t>s</a:t>
            </a:r>
            <a:r>
              <a:rPr sz="1650" b="1" spc="4" baseline="2482" dirty="0">
                <a:latin typeface="Calibri"/>
                <a:cs typeface="Calibri"/>
              </a:rPr>
              <a:t>pa</a:t>
            </a:r>
            <a:r>
              <a:rPr sz="1650" b="1" spc="-4" baseline="2482" dirty="0">
                <a:latin typeface="Calibri"/>
                <a:cs typeface="Calibri"/>
              </a:rPr>
              <a:t>ce</a:t>
            </a:r>
            <a:r>
              <a:rPr sz="1650" b="1" spc="0" baseline="2482" dirty="0">
                <a:latin typeface="Calibri"/>
                <a:cs typeface="Calibri"/>
              </a:rPr>
              <a:t>”,</a:t>
            </a:r>
            <a:r>
              <a:rPr sz="1650" b="1" spc="-4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</a:t>
            </a:r>
            <a:r>
              <a:rPr sz="1650" b="1" spc="-9" baseline="2482" dirty="0">
                <a:latin typeface="Calibri"/>
                <a:cs typeface="Calibri"/>
              </a:rPr>
              <a:t>P</a:t>
            </a:r>
            <a:r>
              <a:rPr sz="1650" b="1" spc="4" baseline="2482" dirty="0">
                <a:latin typeface="Calibri"/>
                <a:cs typeface="Calibri"/>
              </a:rPr>
              <a:t>o</a:t>
            </a:r>
            <a:r>
              <a:rPr sz="1650" b="1" spc="-4" baseline="2482" dirty="0">
                <a:latin typeface="Calibri"/>
                <a:cs typeface="Calibri"/>
              </a:rPr>
              <a:t>we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B</a:t>
            </a:r>
            <a:r>
              <a:rPr sz="1650" b="1" spc="0" baseline="2482" dirty="0">
                <a:latin typeface="Calibri"/>
                <a:cs typeface="Calibri"/>
              </a:rPr>
              <a:t>I</a:t>
            </a:r>
            <a:r>
              <a:rPr sz="1650" b="1" spc="-14" baseline="2482" dirty="0">
                <a:latin typeface="Calibri"/>
                <a:cs typeface="Calibri"/>
              </a:rPr>
              <a:t> </a:t>
            </a:r>
            <a:r>
              <a:rPr sz="1650" b="1" spc="4" baseline="2482" dirty="0">
                <a:latin typeface="Calibri"/>
                <a:cs typeface="Calibri"/>
              </a:rPr>
              <a:t>S</a:t>
            </a:r>
            <a:r>
              <a:rPr sz="1650" b="1" spc="-9" baseline="2482" dirty="0">
                <a:latin typeface="Calibri"/>
                <a:cs typeface="Calibri"/>
              </a:rPr>
              <a:t>i</a:t>
            </a:r>
            <a:r>
              <a:rPr sz="1650" b="1" spc="0" baseline="2482" dirty="0">
                <a:latin typeface="Calibri"/>
                <a:cs typeface="Calibri"/>
              </a:rPr>
              <a:t>te”</a:t>
            </a:r>
            <a:r>
              <a:rPr sz="1650" b="1" spc="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9" baseline="2482" dirty="0">
                <a:latin typeface="Calibri"/>
                <a:cs typeface="Calibri"/>
              </a:rPr>
              <a:t> </a:t>
            </a:r>
            <a:r>
              <a:rPr sz="1650" b="1" spc="0" baseline="2482" dirty="0">
                <a:latin typeface="Calibri"/>
                <a:cs typeface="Calibri"/>
              </a:rPr>
              <a:t>“</a:t>
            </a:r>
            <a:r>
              <a:rPr sz="1650" b="1" spc="-9" baseline="2482" dirty="0">
                <a:latin typeface="Calibri"/>
                <a:cs typeface="Calibri"/>
              </a:rPr>
              <a:t>P</a:t>
            </a:r>
            <a:r>
              <a:rPr sz="1650" b="1" spc="4" baseline="2482" dirty="0">
                <a:latin typeface="Calibri"/>
                <a:cs typeface="Calibri"/>
              </a:rPr>
              <a:t>o</a:t>
            </a:r>
            <a:r>
              <a:rPr sz="1650" b="1" spc="-4" baseline="2482" dirty="0">
                <a:latin typeface="Calibri"/>
                <a:cs typeface="Calibri"/>
              </a:rPr>
              <a:t>we</a:t>
            </a:r>
            <a:r>
              <a:rPr sz="1650" b="1" spc="0" baseline="2482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12700" marR="21031">
              <a:lnSpc>
                <a:spcPct val="101725"/>
              </a:lnSpc>
            </a:pPr>
            <a:r>
              <a:rPr sz="1100" b="1" spc="4" dirty="0">
                <a:latin typeface="Calibri"/>
                <a:cs typeface="Calibri"/>
              </a:rPr>
              <a:t>B</a:t>
            </a:r>
            <a:r>
              <a:rPr sz="1100" b="1" spc="0" dirty="0">
                <a:latin typeface="Calibri"/>
                <a:cs typeface="Calibri"/>
              </a:rPr>
              <a:t>I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W</a:t>
            </a:r>
            <a:r>
              <a:rPr sz="1100" b="1" spc="-4" dirty="0">
                <a:latin typeface="Calibri"/>
                <a:cs typeface="Calibri"/>
              </a:rPr>
              <a:t>e</a:t>
            </a:r>
            <a:r>
              <a:rPr sz="1100" b="1" spc="0" dirty="0">
                <a:latin typeface="Calibri"/>
                <a:cs typeface="Calibri"/>
              </a:rPr>
              <a:t>b</a:t>
            </a:r>
            <a:r>
              <a:rPr sz="1100" b="1" spc="-19" dirty="0">
                <a:latin typeface="Calibri"/>
                <a:cs typeface="Calibri"/>
              </a:rPr>
              <a:t> </a:t>
            </a:r>
            <a:r>
              <a:rPr sz="1100" b="1" spc="-9" dirty="0">
                <a:latin typeface="Calibri"/>
                <a:cs typeface="Calibri"/>
              </a:rPr>
              <a:t>P</a:t>
            </a:r>
            <a:r>
              <a:rPr sz="1100" b="1" spc="4" dirty="0">
                <a:latin typeface="Calibri"/>
                <a:cs typeface="Calibri"/>
              </a:rPr>
              <a:t>o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4" dirty="0">
                <a:latin typeface="Calibri"/>
                <a:cs typeface="Calibri"/>
              </a:rPr>
              <a:t>a</a:t>
            </a:r>
            <a:r>
              <a:rPr sz="1100" b="1" spc="-9" dirty="0">
                <a:latin typeface="Calibri"/>
                <a:cs typeface="Calibri"/>
              </a:rPr>
              <a:t>l</a:t>
            </a:r>
            <a:r>
              <a:rPr sz="1100" b="1" spc="0" dirty="0">
                <a:latin typeface="Calibri"/>
                <a:cs typeface="Calibri"/>
              </a:rPr>
              <a:t>”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ffers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f</a:t>
            </a:r>
            <a:r>
              <a:rPr sz="1100" spc="0" dirty="0">
                <a:latin typeface="Calibri"/>
                <a:cs typeface="Calibri"/>
              </a:rPr>
              <a:t>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ke </a:t>
            </a:r>
            <a:r>
              <a:rPr sz="1100" i="1" spc="9" dirty="0">
                <a:latin typeface="Calibri"/>
                <a:cs typeface="Calibri"/>
              </a:rPr>
              <a:t>na</a:t>
            </a:r>
            <a:r>
              <a:rPr sz="1100" i="1" spc="-34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u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14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l 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-14" dirty="0">
                <a:latin typeface="Calibri"/>
                <a:cs typeface="Calibri"/>
              </a:rPr>
              <a:t>a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-14" dirty="0">
                <a:latin typeface="Calibri"/>
                <a:cs typeface="Calibri"/>
              </a:rPr>
              <a:t>g</a:t>
            </a:r>
            <a:r>
              <a:rPr sz="1100" i="1" spc="9" dirty="0">
                <a:latin typeface="Calibri"/>
                <a:cs typeface="Calibri"/>
              </a:rPr>
              <a:t>ua</a:t>
            </a:r>
            <a:r>
              <a:rPr sz="1100" i="1" spc="-14" dirty="0">
                <a:latin typeface="Calibri"/>
                <a:cs typeface="Calibri"/>
              </a:rPr>
              <a:t>g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Q</a:t>
            </a:r>
            <a:r>
              <a:rPr sz="1100" i="1" spc="-9" dirty="0">
                <a:latin typeface="Calibri"/>
                <a:cs typeface="Calibri"/>
              </a:rPr>
              <a:t>&amp;</a:t>
            </a:r>
            <a:r>
              <a:rPr sz="1100" i="1" spc="0" dirty="0">
                <a:latin typeface="Calibri"/>
                <a:cs typeface="Calibri"/>
              </a:rPr>
              <a:t>A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i="1" spc="-14" dirty="0">
                <a:latin typeface="Calibri"/>
                <a:cs typeface="Calibri"/>
              </a:rPr>
              <a:t>a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418022"/>
            <a:ext cx="5869351" cy="10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3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19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928"/>
              </a:lnSpc>
              <a:spcBef>
                <a:spcPts val="148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1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e.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fferen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ese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is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p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want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 </a:t>
            </a:r>
            <a:r>
              <a:rPr sz="1100" spc="-4" dirty="0">
                <a:latin typeface="Calibri"/>
                <a:cs typeface="Calibri"/>
              </a:rPr>
              <a:t>pub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erned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bou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 marL="12700" marR="60646">
              <a:lnSpc>
                <a:spcPct val="99995"/>
              </a:lnSpc>
              <a:spcBef>
                <a:spcPts val="15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 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2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s.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ens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686244"/>
            <a:ext cx="5959978" cy="736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5.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25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3658"/>
              </a:lnSpc>
              <a:spcBef>
                <a:spcPts val="152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ks.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ays are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enera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where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y 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</a:t>
            </a:r>
            <a:r>
              <a:rPr sz="1100" spc="-9" dirty="0">
                <a:latin typeface="Calibri"/>
                <a:cs typeface="Calibri"/>
              </a:rPr>
              <a:t>tc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. 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ays</a:t>
            </a:r>
            <a:r>
              <a:rPr sz="1100" spc="-4" dirty="0">
                <a:latin typeface="Calibri"/>
                <a:cs typeface="Calibri"/>
              </a:rPr>
              <a:t> 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20"/>
              </a:lnSpc>
              <a:spcBef>
                <a:spcPts val="66"/>
              </a:spcBef>
            </a:pP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4" baseline="2482" dirty="0">
                <a:latin typeface="Calibri"/>
                <a:cs typeface="Calibri"/>
              </a:rPr>
              <a:t>x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ra</a:t>
            </a:r>
            <a:r>
              <a:rPr sz="1650" spc="-14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3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19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su</a:t>
            </a:r>
            <a:r>
              <a:rPr sz="1650" spc="-14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h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19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4" baseline="2482" dirty="0">
                <a:latin typeface="Calibri"/>
                <a:cs typeface="Calibri"/>
              </a:rPr>
              <a:t>ou</a:t>
            </a:r>
            <a:r>
              <a:rPr sz="1650" spc="4" baseline="2482" dirty="0">
                <a:latin typeface="Calibri"/>
                <a:cs typeface="Calibri"/>
              </a:rPr>
              <a:t>g</a:t>
            </a:r>
            <a:r>
              <a:rPr sz="1650" spc="0" baseline="2482" dirty="0">
                <a:latin typeface="Calibri"/>
                <a:cs typeface="Calibri"/>
              </a:rPr>
              <a:t>h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se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nn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o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4" baseline="2482" dirty="0">
                <a:latin typeface="Calibri"/>
                <a:cs typeface="Calibri"/>
              </a:rPr>
              <a:t>y</a:t>
            </a:r>
            <a:r>
              <a:rPr sz="1650" spc="-25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25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rep</a:t>
            </a: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4" baseline="2482" dirty="0">
                <a:latin typeface="Calibri"/>
                <a:cs typeface="Calibri"/>
              </a:rPr>
              <a:t>g</a:t>
            </a:r>
            <a:r>
              <a:rPr sz="1650" spc="0" baseline="2482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634553"/>
            <a:ext cx="5508993" cy="562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6.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52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19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a</a:t>
            </a:r>
            <a:r>
              <a:rPr sz="1100" spc="-4" dirty="0">
                <a:latin typeface="Calibri"/>
                <a:cs typeface="Calibri"/>
              </a:rPr>
              <a:t>pp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un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S,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ndo</a:t>
            </a:r>
            <a:r>
              <a:rPr sz="1100" spc="0" dirty="0">
                <a:latin typeface="Calibri"/>
                <a:cs typeface="Calibri"/>
              </a:rPr>
              <a:t>ws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es.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9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ese a</a:t>
            </a:r>
            <a:r>
              <a:rPr sz="1100" spc="-4" dirty="0">
                <a:latin typeface="Calibri"/>
                <a:cs typeface="Calibri"/>
              </a:rPr>
              <a:t>pp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sed.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8408999"/>
            <a:ext cx="5163867" cy="39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7.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6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Em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dd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48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ffers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19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pp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334198"/>
            <a:ext cx="5406390" cy="7667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922365"/>
            <a:ext cx="3197562" cy="229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k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600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600" spc="-2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917904"/>
            <a:ext cx="5959529" cy="7367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n-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25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 marL="12700" marR="12879">
              <a:lnSpc>
                <a:spcPct val="101725"/>
              </a:lnSpc>
              <a:spcBef>
                <a:spcPts val="173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k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op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2030"/>
              </a:lnSpc>
            </a:pP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k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em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830451"/>
            <a:ext cx="5926067" cy="677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Y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u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an</a:t>
            </a:r>
            <a:r>
              <a:rPr sz="1650" spc="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so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pub</a:t>
            </a:r>
            <a:r>
              <a:rPr sz="1650" spc="9" baseline="2482" dirty="0">
                <a:latin typeface="Calibri"/>
                <a:cs typeface="Calibri"/>
              </a:rPr>
              <a:t>li</a:t>
            </a:r>
            <a:r>
              <a:rPr sz="1650" spc="0" baseline="2482" dirty="0">
                <a:latin typeface="Calibri"/>
                <a:cs typeface="Calibri"/>
              </a:rPr>
              <a:t>sh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x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el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wo</a:t>
            </a:r>
            <a:r>
              <a:rPr sz="1650" spc="-4" baseline="2482" dirty="0">
                <a:latin typeface="Calibri"/>
                <a:cs typeface="Calibri"/>
              </a:rPr>
              <a:t>r</a:t>
            </a:r>
            <a:r>
              <a:rPr sz="1650" spc="0" baseline="2482" dirty="0">
                <a:latin typeface="Calibri"/>
                <a:cs typeface="Calibri"/>
              </a:rPr>
              <a:t>kb</a:t>
            </a: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ks</a:t>
            </a:r>
            <a:r>
              <a:rPr sz="1650" spc="-4" baseline="2482" dirty="0">
                <a:latin typeface="Calibri"/>
                <a:cs typeface="Calibri"/>
              </a:rPr>
              <a:t> d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-9" baseline="2482" dirty="0">
                <a:latin typeface="Calibri"/>
                <a:cs typeface="Calibri"/>
              </a:rPr>
              <a:t>ct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y</a:t>
            </a:r>
            <a:r>
              <a:rPr sz="1650" spc="-4" baseline="2482" dirty="0">
                <a:latin typeface="Calibri"/>
                <a:cs typeface="Calibri"/>
              </a:rPr>
              <a:t> u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g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ub</a:t>
            </a:r>
            <a:r>
              <a:rPr sz="1650" spc="9" baseline="2482" dirty="0">
                <a:latin typeface="Calibri"/>
                <a:cs typeface="Calibri"/>
              </a:rPr>
              <a:t>li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29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er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E</a:t>
            </a:r>
            <a:r>
              <a:rPr sz="1650" spc="0" baseline="2482" dirty="0">
                <a:latin typeface="Calibri"/>
                <a:cs typeface="Calibri"/>
              </a:rPr>
              <a:t>x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el</a:t>
            </a:r>
            <a:r>
              <a:rPr sz="1650" spc="39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o</a:t>
            </a:r>
            <a:r>
              <a:rPr sz="1650" spc="9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Rep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826"/>
              </a:lnSpc>
            </a:pP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SQL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sher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cre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14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g </a:t>
            </a:r>
            <a:r>
              <a:rPr sz="1100" i="1" spc="9" dirty="0">
                <a:latin typeface="Calibri"/>
                <a:cs typeface="Calibri"/>
              </a:rPr>
              <a:t>da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19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K</a:t>
            </a: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9" dirty="0">
                <a:latin typeface="Calibri"/>
                <a:cs typeface="Calibri"/>
              </a:rPr>
              <a:t>ob</a:t>
            </a:r>
            <a:r>
              <a:rPr sz="1100" i="1" spc="-14" dirty="0">
                <a:latin typeface="Calibri"/>
                <a:cs typeface="Calibri"/>
              </a:rPr>
              <a:t>i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1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s, </a:t>
            </a:r>
            <a:r>
              <a:rPr sz="1100" i="1" spc="9" dirty="0">
                <a:latin typeface="Calibri"/>
                <a:cs typeface="Calibri"/>
              </a:rPr>
              <a:t>pa</a:t>
            </a:r>
            <a:r>
              <a:rPr sz="1100" i="1" spc="-14" dirty="0">
                <a:latin typeface="Calibri"/>
                <a:cs typeface="Calibri"/>
              </a:rPr>
              <a:t>g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14" dirty="0">
                <a:latin typeface="Calibri"/>
                <a:cs typeface="Calibri"/>
              </a:rPr>
              <a:t>n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ed</a:t>
            </a:r>
            <a:r>
              <a:rPr sz="1100" i="1" spc="4" dirty="0">
                <a:latin typeface="Calibri"/>
                <a:cs typeface="Calibri"/>
              </a:rPr>
              <a:t> r</a:t>
            </a:r>
            <a:r>
              <a:rPr sz="1100" i="1" spc="-25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po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3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 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pub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shed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Rep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where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ey are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829635"/>
            <a:ext cx="5898990" cy="565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n-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lou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73"/>
              </a:spcBef>
            </a:pP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c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19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ay.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0" dirty="0">
                <a:latin typeface="Calibri"/>
                <a:cs typeface="Calibri"/>
              </a:rPr>
              <a:t>s as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0" dirty="0">
                <a:latin typeface="Calibri"/>
                <a:cs typeface="Calibri"/>
              </a:rPr>
              <a:t>el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on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19" dirty="0">
                <a:latin typeface="Calibri"/>
                <a:cs typeface="Calibri"/>
              </a:rPr>
              <a:t>-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3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pp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68065"/>
            <a:ext cx="5980728" cy="678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n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1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-4" baseline="2482" dirty="0">
                <a:latin typeface="Calibri"/>
                <a:cs typeface="Calibri"/>
              </a:rPr>
              <a:t>ou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o</a:t>
            </a:r>
            <a:r>
              <a:rPr sz="1650" spc="0" baseline="2482" dirty="0">
                <a:latin typeface="Calibri"/>
                <a:cs typeface="Calibri"/>
              </a:rPr>
              <a:t>f </a:t>
            </a:r>
            <a:r>
              <a:rPr sz="1650" spc="14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ar</a:t>
            </a:r>
            <a:r>
              <a:rPr sz="1650" spc="-14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14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re,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res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es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1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c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4" baseline="2482" dirty="0">
                <a:latin typeface="Calibri"/>
                <a:cs typeface="Calibri"/>
              </a:rPr>
              <a:t>pon</a:t>
            </a:r>
            <a:r>
              <a:rPr sz="1650" spc="0" baseline="2482" dirty="0">
                <a:latin typeface="Calibri"/>
                <a:cs typeface="Calibri"/>
              </a:rPr>
              <a:t>en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s. </a:t>
            </a:r>
            <a:r>
              <a:rPr sz="1650" spc="-9" baseline="2482" dirty="0">
                <a:latin typeface="Calibri"/>
                <a:cs typeface="Calibri"/>
              </a:rPr>
              <a:t>L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ke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 c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4" baseline="2482" dirty="0">
                <a:latin typeface="Calibri"/>
                <a:cs typeface="Calibri"/>
              </a:rPr>
              <a:t>m</a:t>
            </a:r>
            <a:r>
              <a:rPr sz="1650" spc="-4" baseline="2482" dirty="0">
                <a:latin typeface="Calibri"/>
                <a:cs typeface="Calibri"/>
              </a:rPr>
              <a:t>p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4" baseline="2482" dirty="0">
                <a:latin typeface="Calibri"/>
                <a:cs typeface="Calibri"/>
              </a:rPr>
              <a:t>P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w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BI su</a:t>
            </a:r>
            <a:r>
              <a:rPr sz="1650" spc="4" baseline="2482" dirty="0">
                <a:latin typeface="Calibri"/>
                <a:cs typeface="Calibri"/>
              </a:rPr>
              <a:t>i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h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4" baseline="2482" dirty="0">
                <a:latin typeface="Calibri"/>
                <a:cs typeface="Calibri"/>
              </a:rPr>
              <a:t>v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  <a:p>
            <a:pPr marL="12700" marR="88442">
              <a:lnSpc>
                <a:spcPct val="100911"/>
              </a:lnSpc>
            </a:pPr>
            <a:r>
              <a:rPr sz="1100" i="1" spc="9" dirty="0">
                <a:latin typeface="Calibri"/>
                <a:cs typeface="Calibri"/>
              </a:rPr>
              <a:t>da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f</a:t>
            </a:r>
            <a:r>
              <a:rPr sz="1100" i="1" spc="-14" dirty="0">
                <a:latin typeface="Calibri"/>
                <a:cs typeface="Calibri"/>
              </a:rPr>
              <a:t>l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da</a:t>
            </a:r>
            <a:r>
              <a:rPr sz="1100" i="1" spc="-34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se</a:t>
            </a:r>
            <a:r>
              <a:rPr sz="1100" i="1" spc="-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da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14" dirty="0">
                <a:latin typeface="Calibri"/>
                <a:cs typeface="Calibri"/>
              </a:rPr>
              <a:t>h</a:t>
            </a:r>
            <a:r>
              <a:rPr sz="1100" i="1" spc="9" dirty="0">
                <a:latin typeface="Calibri"/>
                <a:cs typeface="Calibri"/>
              </a:rPr>
              <a:t>b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1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po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9" dirty="0">
                <a:latin typeface="Calibri"/>
                <a:cs typeface="Calibri"/>
              </a:rPr>
              <a:t>w</a:t>
            </a:r>
            <a:r>
              <a:rPr sz="1100" i="1" spc="0" dirty="0">
                <a:latin typeface="Calibri"/>
                <a:cs typeface="Calibri"/>
              </a:rPr>
              <a:t>er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BI </a:t>
            </a:r>
            <a:r>
              <a:rPr sz="1100" i="1" spc="-9" dirty="0">
                <a:latin typeface="Calibri"/>
                <a:cs typeface="Calibri"/>
              </a:rPr>
              <a:t>Em</a:t>
            </a:r>
            <a:r>
              <a:rPr sz="1100" i="1" spc="9" dirty="0">
                <a:latin typeface="Calibri"/>
                <a:cs typeface="Calibri"/>
              </a:rPr>
              <a:t>b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-1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</a:t>
            </a:r>
            <a:r>
              <a:rPr sz="1100" i="1" spc="-19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r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BI </a:t>
            </a:r>
            <a:r>
              <a:rPr sz="1100" i="1" spc="4" dirty="0">
                <a:latin typeface="Calibri"/>
                <a:cs typeface="Calibri"/>
              </a:rPr>
              <a:t>Pr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-14" dirty="0">
                <a:latin typeface="Calibri"/>
                <a:cs typeface="Calibri"/>
              </a:rPr>
              <a:t>i</a:t>
            </a:r>
            <a:r>
              <a:rPr sz="1100" i="1" spc="9" dirty="0">
                <a:latin typeface="Calibri"/>
                <a:cs typeface="Calibri"/>
              </a:rPr>
              <a:t>u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0" dirty="0">
                <a:latin typeface="Calibri"/>
                <a:cs typeface="Calibri"/>
              </a:rPr>
              <a:t>,</a:t>
            </a:r>
            <a:r>
              <a:rPr sz="1100" i="1" spc="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u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ed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19" dirty="0">
                <a:latin typeface="Calibri"/>
                <a:cs typeface="Calibri"/>
              </a:rPr>
              <a:t>h</a:t>
            </a:r>
            <a:r>
              <a:rPr sz="1100" spc="-4" dirty="0">
                <a:latin typeface="Calibri"/>
                <a:cs typeface="Calibri"/>
              </a:rPr>
              <a:t>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i="1" spc="9" dirty="0">
                <a:latin typeface="Calibri"/>
                <a:cs typeface="Calibri"/>
              </a:rPr>
              <a:t>ha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4" dirty="0">
                <a:latin typeface="Calibri"/>
                <a:cs typeface="Calibri"/>
              </a:rPr>
              <a:t>P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in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,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c</a:t>
            </a:r>
            <a:r>
              <a:rPr sz="1100" i="1" spc="4" dirty="0">
                <a:latin typeface="Calibri"/>
                <a:cs typeface="Calibri"/>
              </a:rPr>
              <a:t>u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m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ap</a:t>
            </a:r>
            <a:r>
              <a:rPr sz="1100" i="1" spc="-1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li</a:t>
            </a:r>
            <a:r>
              <a:rPr sz="1100" i="1" spc="-29" dirty="0">
                <a:latin typeface="Calibri"/>
                <a:cs typeface="Calibri"/>
              </a:rPr>
              <a:t>c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n-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 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c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421886"/>
            <a:ext cx="5687908" cy="677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225"/>
              </a:lnSpc>
              <a:spcBef>
                <a:spcPts val="61"/>
              </a:spcBef>
            </a:pPr>
            <a:r>
              <a:rPr sz="1650" spc="9" baseline="2482" dirty="0">
                <a:latin typeface="Calibri"/>
                <a:cs typeface="Calibri"/>
              </a:rPr>
              <a:t>A</a:t>
            </a:r>
            <a:r>
              <a:rPr sz="1650" spc="0" baseline="2482" dirty="0">
                <a:latin typeface="Calibri"/>
                <a:cs typeface="Calibri"/>
              </a:rPr>
              <a:t>t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as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,</a:t>
            </a:r>
            <a:r>
              <a:rPr sz="1650" spc="-19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ere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9" baseline="2482" dirty="0">
                <a:latin typeface="Calibri"/>
                <a:cs typeface="Calibri"/>
              </a:rPr>
              <a:t>l</a:t>
            </a:r>
            <a:r>
              <a:rPr sz="1650" spc="0" baseline="2482" dirty="0">
                <a:latin typeface="Calibri"/>
                <a:cs typeface="Calibri"/>
              </a:rPr>
              <a:t>ay</a:t>
            </a:r>
            <a:r>
              <a:rPr sz="1650" spc="4" baseline="2482" dirty="0">
                <a:latin typeface="Calibri"/>
                <a:cs typeface="Calibri"/>
              </a:rPr>
              <a:t>e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f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14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en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9" baseline="2482" dirty="0">
                <a:latin typeface="Calibri"/>
                <a:cs typeface="Calibri"/>
              </a:rPr>
              <a:t>i</a:t>
            </a:r>
            <a:r>
              <a:rPr sz="1650" spc="-9" baseline="2482" dirty="0">
                <a:latin typeface="Calibri"/>
                <a:cs typeface="Calibri"/>
              </a:rPr>
              <a:t>c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ed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u</a:t>
            </a:r>
            <a:r>
              <a:rPr sz="1650" spc="0" baseline="2482" dirty="0">
                <a:latin typeface="Calibri"/>
                <a:cs typeface="Calibri"/>
              </a:rPr>
              <a:t>sers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who</a:t>
            </a:r>
            <a:r>
              <a:rPr sz="1650" spc="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sh</a:t>
            </a:r>
            <a:r>
              <a:rPr sz="1650" spc="19" baseline="2482" dirty="0">
                <a:latin typeface="Calibri"/>
                <a:cs typeface="Calibri"/>
              </a:rPr>
              <a:t>a</a:t>
            </a:r>
            <a:r>
              <a:rPr sz="1650" spc="0" baseline="2482" dirty="0">
                <a:latin typeface="Calibri"/>
                <a:cs typeface="Calibri"/>
              </a:rPr>
              <a:t>re</a:t>
            </a:r>
            <a:r>
              <a:rPr sz="1650" spc="-4" baseline="2482" dirty="0">
                <a:latin typeface="Calibri"/>
                <a:cs typeface="Calibri"/>
              </a:rPr>
              <a:t> 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0" baseline="2482" dirty="0">
                <a:latin typeface="Calibri"/>
                <a:cs typeface="Calibri"/>
              </a:rPr>
              <a:t>e</a:t>
            </a:r>
            <a:r>
              <a:rPr sz="1650" spc="-4" baseline="2482" dirty="0">
                <a:latin typeface="Calibri"/>
                <a:cs typeface="Calibri"/>
              </a:rPr>
              <a:t> pub</a:t>
            </a:r>
            <a:r>
              <a:rPr sz="1650" spc="9" baseline="2482" dirty="0">
                <a:latin typeface="Calibri"/>
                <a:cs typeface="Calibri"/>
              </a:rPr>
              <a:t>li</a:t>
            </a:r>
            <a:r>
              <a:rPr sz="1650" spc="0" baseline="2482" dirty="0">
                <a:latin typeface="Calibri"/>
                <a:cs typeface="Calibri"/>
              </a:rPr>
              <a:t>shed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rep</a:t>
            </a:r>
            <a:r>
              <a:rPr sz="1650" spc="-9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r</a:t>
            </a:r>
            <a:r>
              <a:rPr sz="1650" spc="-9" baseline="2482" dirty="0">
                <a:latin typeface="Calibri"/>
                <a:cs typeface="Calibri"/>
              </a:rPr>
              <a:t>t</a:t>
            </a:r>
            <a:r>
              <a:rPr sz="1650" spc="0" baseline="2482" dirty="0">
                <a:latin typeface="Calibri"/>
                <a:cs typeface="Calibri"/>
              </a:rPr>
              <a:t>s</a:t>
            </a:r>
            <a:r>
              <a:rPr sz="1650" spc="-9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-4" baseline="2482" dirty="0">
                <a:latin typeface="Calibri"/>
                <a:cs typeface="Calibri"/>
              </a:rPr>
              <a:t>d</a:t>
            </a:r>
            <a:r>
              <a:rPr sz="1650" spc="0" baseline="2482" dirty="0">
                <a:latin typeface="Calibri"/>
                <a:cs typeface="Calibri"/>
              </a:rPr>
              <a:t>as</a:t>
            </a:r>
            <a:r>
              <a:rPr sz="1650" spc="-4" baseline="2482" dirty="0">
                <a:latin typeface="Calibri"/>
                <a:cs typeface="Calibri"/>
              </a:rPr>
              <a:t>h</a:t>
            </a:r>
            <a:r>
              <a:rPr sz="1650" spc="19" baseline="2482" dirty="0">
                <a:latin typeface="Calibri"/>
                <a:cs typeface="Calibri"/>
              </a:rPr>
              <a:t>b</a:t>
            </a:r>
            <a:r>
              <a:rPr sz="1650" spc="-4" baseline="2482" dirty="0">
                <a:latin typeface="Calibri"/>
                <a:cs typeface="Calibri"/>
              </a:rPr>
              <a:t>o</a:t>
            </a:r>
            <a:r>
              <a:rPr sz="1650" spc="0" baseline="2482" dirty="0">
                <a:latin typeface="Calibri"/>
                <a:cs typeface="Calibri"/>
              </a:rPr>
              <a:t>ard</a:t>
            </a:r>
            <a:r>
              <a:rPr sz="1650" spc="-14" baseline="2482" dirty="0">
                <a:latin typeface="Calibri"/>
                <a:cs typeface="Calibri"/>
              </a:rPr>
              <a:t> </a:t>
            </a:r>
            <a:r>
              <a:rPr sz="1650" spc="0" baseline="2482" dirty="0">
                <a:latin typeface="Calibri"/>
                <a:cs typeface="Calibri"/>
              </a:rPr>
              <a:t>a</a:t>
            </a:r>
            <a:r>
              <a:rPr sz="1650" spc="-4" baseline="2482" dirty="0">
                <a:latin typeface="Calibri"/>
                <a:cs typeface="Calibri"/>
              </a:rPr>
              <a:t>n</a:t>
            </a:r>
            <a:r>
              <a:rPr sz="1650" spc="0" baseline="2482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1928"/>
              </a:lnSpc>
            </a:pP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bo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no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ake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fferent k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sume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9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web </a:t>
            </a:r>
            <a:r>
              <a:rPr sz="1100" i="1" spc="9" dirty="0">
                <a:latin typeface="Calibri"/>
                <a:cs typeface="Calibri"/>
              </a:rPr>
              <a:t>b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w</a:t>
            </a:r>
            <a:r>
              <a:rPr sz="1100" i="1" spc="4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0" dirty="0">
                <a:latin typeface="Calibri"/>
                <a:cs typeface="Calibri"/>
              </a:rPr>
              <a:t>s, </a:t>
            </a:r>
            <a:r>
              <a:rPr sz="1100" i="1" spc="-9" dirty="0">
                <a:latin typeface="Calibri"/>
                <a:cs typeface="Calibri"/>
              </a:rPr>
              <a:t>E</a:t>
            </a:r>
            <a:r>
              <a:rPr sz="1100" i="1" spc="0" dirty="0">
                <a:latin typeface="Calibri"/>
                <a:cs typeface="Calibri"/>
              </a:rPr>
              <a:t>xce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,</a:t>
            </a:r>
            <a:r>
              <a:rPr sz="1100" i="1" spc="-1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hi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-</a:t>
            </a:r>
            <a:r>
              <a:rPr sz="1100" i="1" spc="-14" dirty="0">
                <a:latin typeface="Calibri"/>
                <a:cs typeface="Calibri"/>
              </a:rPr>
              <a:t>p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y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-34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oo</a:t>
            </a:r>
            <a:r>
              <a:rPr sz="1100" i="1" spc="-14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s,</a:t>
            </a:r>
            <a:r>
              <a:rPr sz="1100" i="1" spc="-1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-24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4" dirty="0">
                <a:latin typeface="Calibri"/>
                <a:cs typeface="Calibri"/>
              </a:rPr>
              <a:t>b</a:t>
            </a:r>
            <a:r>
              <a:rPr sz="1100" i="1" spc="9" dirty="0">
                <a:latin typeface="Calibri"/>
                <a:cs typeface="Calibri"/>
              </a:rPr>
              <a:t>il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4" dirty="0">
                <a:latin typeface="Calibri"/>
                <a:cs typeface="Calibri"/>
              </a:rPr>
              <a:t> </a:t>
            </a:r>
            <a:r>
              <a:rPr sz="1100" i="1" spc="-14" dirty="0">
                <a:latin typeface="Calibri"/>
                <a:cs typeface="Calibri"/>
              </a:rPr>
              <a:t>d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9" dirty="0">
                <a:latin typeface="Calibri"/>
                <a:cs typeface="Calibri"/>
              </a:rPr>
              <a:t>v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0" dirty="0">
                <a:latin typeface="Calibri"/>
                <a:cs typeface="Calibri"/>
              </a:rPr>
              <a:t>ces </a:t>
            </a:r>
            <a:r>
              <a:rPr sz="1100" spc="0" dirty="0">
                <a:latin typeface="Calibri"/>
                <a:cs typeface="Calibri"/>
              </a:rPr>
              <a:t>(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4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ndo</a:t>
            </a:r>
            <a:r>
              <a:rPr sz="1100" spc="0" dirty="0">
                <a:latin typeface="Calibri"/>
                <a:cs typeface="Calibri"/>
              </a:rPr>
              <a:t>ws,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pp</a:t>
            </a:r>
            <a:r>
              <a:rPr sz="1100" spc="0" dirty="0">
                <a:latin typeface="Calibri"/>
                <a:cs typeface="Calibri"/>
              </a:rPr>
              <a:t>s).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19475" y="9335135"/>
            <a:ext cx="931329" cy="25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0413" y="387045"/>
            <a:ext cx="911656" cy="161848"/>
          </a:xfrm>
          <a:custGeom>
            <a:avLst/>
            <a:gdLst/>
            <a:ahLst/>
            <a:cxnLst/>
            <a:rect l="l" t="t" r="r" b="b"/>
            <a:pathLst>
              <a:path w="911656" h="161848">
                <a:moveTo>
                  <a:pt x="0" y="161848"/>
                </a:moveTo>
                <a:lnTo>
                  <a:pt x="911656" y="161848"/>
                </a:lnTo>
                <a:lnTo>
                  <a:pt x="911656" y="0"/>
                </a:lnTo>
                <a:lnTo>
                  <a:pt x="0" y="0"/>
                </a:lnTo>
                <a:lnTo>
                  <a:pt x="0" y="161848"/>
                </a:lnTo>
                <a:close/>
              </a:path>
            </a:pathLst>
          </a:custGeom>
          <a:solidFill>
            <a:srgbClr val="F8BD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36105" y="394462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22365"/>
            <a:ext cx="5922153" cy="1463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760"/>
              </a:lnSpc>
              <a:spcBef>
                <a:spcPts val="88"/>
              </a:spcBef>
            </a:pP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. P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r 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-19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-1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2539"/>
              </a:lnSpc>
              <a:spcBef>
                <a:spcPts val="187"/>
              </a:spcBef>
            </a:pPr>
            <a:r>
              <a:rPr sz="1100" spc="9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2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19" dirty="0">
                <a:latin typeface="Calibri"/>
                <a:cs typeface="Calibri"/>
              </a:rPr>
              <a:t>k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es,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ob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eans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who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wan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e.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ake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1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u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h</a:t>
            </a:r>
            <a:r>
              <a:rPr sz="1100" spc="-4" dirty="0">
                <a:latin typeface="Calibri"/>
                <a:cs typeface="Calibri"/>
              </a:rPr>
              <a:t>oo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l</a:t>
            </a:r>
            <a:r>
              <a:rPr sz="1100" spc="0" dirty="0">
                <a:latin typeface="Calibri"/>
                <a:cs typeface="Calibri"/>
              </a:rPr>
              <a:t>earn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ho</a:t>
            </a:r>
            <a:r>
              <a:rPr sz="1100" spc="0" dirty="0">
                <a:latin typeface="Calibri"/>
                <a:cs typeface="Calibri"/>
              </a:rPr>
              <a:t>w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</a:t>
            </a:r>
            <a:r>
              <a:rPr sz="1100" spc="-25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1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2897990">
              <a:lnSpc>
                <a:spcPct val="99995"/>
              </a:lnSpc>
              <a:spcBef>
                <a:spcPts val="5"/>
              </a:spcBef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</a:t>
            </a:r>
            <a:r>
              <a:rPr sz="1100" spc="-19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’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14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s: A 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  <a:spcBef>
                <a:spcPts val="5"/>
              </a:spcBef>
            </a:pPr>
            <a:r>
              <a:rPr sz="1100" spc="0" dirty="0">
                <a:latin typeface="Calibri"/>
                <a:cs typeface="Calibri"/>
              </a:rPr>
              <a:t>A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 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85795"/>
            <a:ext cx="5965706" cy="1245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4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clu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48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-end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ary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 en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al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ry.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  <a:p>
            <a:pPr marL="12700" marR="196613">
              <a:lnSpc>
                <a:spcPct val="101928"/>
              </a:lnSpc>
            </a:pPr>
            <a:r>
              <a:rPr sz="1100" spc="9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19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raf</a:t>
            </a:r>
            <a:r>
              <a:rPr sz="1100" spc="-4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n</a:t>
            </a:r>
            <a:r>
              <a:rPr sz="1100" spc="0" dirty="0">
                <a:latin typeface="Calibri"/>
                <a:cs typeface="Calibri"/>
              </a:rPr>
              <a:t>earest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 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ed,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19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A</a:t>
            </a:r>
            <a:r>
              <a:rPr sz="1100" b="1" spc="-4" dirty="0">
                <a:latin typeface="Calibri"/>
                <a:cs typeface="Calibri"/>
              </a:rPr>
              <a:t>z</a:t>
            </a:r>
            <a:r>
              <a:rPr sz="1100" b="1" spc="4" dirty="0">
                <a:latin typeface="Calibri"/>
                <a:cs typeface="Calibri"/>
              </a:rPr>
              <a:t>u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-9" dirty="0">
                <a:latin typeface="Calibri"/>
                <a:cs typeface="Calibri"/>
              </a:rPr>
              <a:t>C</a:t>
            </a:r>
            <a:r>
              <a:rPr sz="1100" b="1" spc="4" dirty="0">
                <a:latin typeface="Calibri"/>
                <a:cs typeface="Calibri"/>
              </a:rPr>
              <a:t>on</a:t>
            </a:r>
            <a:r>
              <a:rPr sz="1100" b="1" spc="0" dirty="0">
                <a:latin typeface="Calibri"/>
                <a:cs typeface="Calibri"/>
              </a:rPr>
              <a:t>te</a:t>
            </a:r>
            <a:r>
              <a:rPr sz="1100" b="1" spc="4" dirty="0">
                <a:latin typeface="Calibri"/>
                <a:cs typeface="Calibri"/>
              </a:rPr>
              <a:t>n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-9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De</a:t>
            </a:r>
            <a:r>
              <a:rPr sz="1100" b="1" spc="-9" dirty="0">
                <a:latin typeface="Calibri"/>
                <a:cs typeface="Calibri"/>
              </a:rPr>
              <a:t>l</a:t>
            </a:r>
            <a:r>
              <a:rPr sz="1100" b="1" spc="-4" dirty="0">
                <a:latin typeface="Calibri"/>
                <a:cs typeface="Calibri"/>
              </a:rPr>
              <a:t>i</a:t>
            </a:r>
            <a:r>
              <a:rPr sz="1100" b="1" spc="4" dirty="0">
                <a:latin typeface="Calibri"/>
                <a:cs typeface="Calibri"/>
              </a:rPr>
              <a:t>v</a:t>
            </a:r>
            <a:r>
              <a:rPr sz="1100" b="1" spc="-4" dirty="0">
                <a:latin typeface="Calibri"/>
                <a:cs typeface="Calibri"/>
              </a:rPr>
              <a:t>e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y</a:t>
            </a:r>
            <a:r>
              <a:rPr sz="1100" b="1" spc="-4" dirty="0">
                <a:latin typeface="Calibri"/>
                <a:cs typeface="Calibri"/>
              </a:rPr>
              <a:t> Ne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-4" dirty="0">
                <a:latin typeface="Calibri"/>
                <a:cs typeface="Calibri"/>
              </a:rPr>
              <a:t>w</a:t>
            </a:r>
            <a:r>
              <a:rPr sz="1100" b="1" spc="4" dirty="0">
                <a:latin typeface="Calibri"/>
                <a:cs typeface="Calibri"/>
              </a:rPr>
              <a:t>o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k</a:t>
            </a:r>
            <a:r>
              <a:rPr sz="1100" b="1" spc="-9" dirty="0">
                <a:latin typeface="Calibri"/>
                <a:cs typeface="Calibri"/>
              </a:rPr>
              <a:t> (C</a:t>
            </a:r>
            <a:r>
              <a:rPr sz="1100" b="1" spc="0" dirty="0">
                <a:latin typeface="Calibri"/>
                <a:cs typeface="Calibri"/>
              </a:rPr>
              <a:t>D</a:t>
            </a:r>
            <a:r>
              <a:rPr sz="1100" b="1" spc="14" dirty="0">
                <a:latin typeface="Calibri"/>
                <a:cs typeface="Calibri"/>
              </a:rPr>
              <a:t>N</a:t>
            </a:r>
            <a:r>
              <a:rPr sz="1100" b="1" spc="0" dirty="0">
                <a:latin typeface="Calibri"/>
                <a:cs typeface="Calibri"/>
              </a:rPr>
              <a:t>)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 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027880"/>
            <a:ext cx="5966612" cy="12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k</a:t>
            </a:r>
            <a:r>
              <a:rPr sz="1300" spc="-5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-4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lu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st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826"/>
              </a:lnSpc>
              <a:spcBef>
                <a:spcPts val="148"/>
              </a:spcBef>
            </a:pP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so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ll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-end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 an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ary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 en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sh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al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ry.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4" dirty="0">
                <a:latin typeface="Calibri"/>
                <a:cs typeface="Calibri"/>
              </a:rPr>
              <a:t> 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  <a:p>
            <a:pPr marL="12700" marR="199164">
              <a:lnSpc>
                <a:spcPct val="101826"/>
              </a:lnSpc>
            </a:pPr>
            <a:r>
              <a:rPr sz="1100" spc="9" dirty="0">
                <a:latin typeface="Calibri"/>
                <a:cs typeface="Calibri"/>
              </a:rPr>
              <a:t>Al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19" dirty="0">
                <a:latin typeface="Calibri"/>
                <a:cs typeface="Calibri"/>
              </a:rPr>
              <a:t>w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ff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n</a:t>
            </a:r>
            <a:r>
              <a:rPr sz="1100" spc="0" dirty="0">
                <a:latin typeface="Calibri"/>
                <a:cs typeface="Calibri"/>
              </a:rPr>
              <a:t>earest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 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c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ed,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19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19" dirty="0">
                <a:latin typeface="Calibri"/>
                <a:cs typeface="Calibri"/>
              </a:rPr>
              <a:t>(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)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 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r>
              <a:rPr sz="1100" spc="-2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/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9" dirty="0">
                <a:latin typeface="Calibri"/>
                <a:cs typeface="Calibri"/>
              </a:rPr>
              <a:t>il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5469838"/>
            <a:ext cx="5956009" cy="3343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879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.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</a:t>
            </a:r>
            <a:r>
              <a:rPr sz="1300" spc="-1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Wo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k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ing</a:t>
            </a:r>
            <a:r>
              <a:rPr sz="1300" spc="-6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ow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BI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2193"/>
              </a:lnSpc>
              <a:spcBef>
                <a:spcPts val="14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wo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es;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A</a:t>
            </a:r>
            <a:r>
              <a:rPr sz="1100" b="1" spc="-4" dirty="0">
                <a:latin typeface="Calibri"/>
                <a:cs typeface="Calibri"/>
              </a:rPr>
              <a:t>z</a:t>
            </a:r>
            <a:r>
              <a:rPr sz="1100" b="1" spc="4" dirty="0">
                <a:latin typeface="Calibri"/>
                <a:cs typeface="Calibri"/>
              </a:rPr>
              <a:t>u</a:t>
            </a:r>
            <a:r>
              <a:rPr sz="1100" b="1" spc="14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b</a:t>
            </a:r>
            <a:r>
              <a:rPr sz="1100" b="1" spc="-4" dirty="0">
                <a:latin typeface="Calibri"/>
                <a:cs typeface="Calibri"/>
              </a:rPr>
              <a:t>l</a:t>
            </a:r>
            <a:r>
              <a:rPr sz="1100" b="1" spc="4" dirty="0">
                <a:latin typeface="Calibri"/>
                <a:cs typeface="Calibri"/>
              </a:rPr>
              <a:t>o</a:t>
            </a:r>
            <a:r>
              <a:rPr sz="1100" b="1" spc="-4" dirty="0">
                <a:latin typeface="Calibri"/>
                <a:cs typeface="Calibri"/>
              </a:rPr>
              <a:t>c</a:t>
            </a:r>
            <a:r>
              <a:rPr sz="1100" b="1" spc="0" dirty="0">
                <a:latin typeface="Calibri"/>
                <a:cs typeface="Calibri"/>
              </a:rPr>
              <a:t>k</a:t>
            </a:r>
            <a:r>
              <a:rPr sz="1100" b="1" spc="-9" dirty="0">
                <a:latin typeface="Calibri"/>
                <a:cs typeface="Calibri"/>
              </a:rPr>
              <a:t> s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4" dirty="0">
                <a:latin typeface="Calibri"/>
                <a:cs typeface="Calibri"/>
              </a:rPr>
              <a:t>o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4" dirty="0">
                <a:latin typeface="Calibri"/>
                <a:cs typeface="Calibri"/>
              </a:rPr>
              <a:t>ag</a:t>
            </a:r>
            <a:r>
              <a:rPr sz="1100" b="1" spc="0" dirty="0">
                <a:latin typeface="Calibri"/>
                <a:cs typeface="Calibri"/>
              </a:rPr>
              <a:t>e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A</a:t>
            </a:r>
            <a:r>
              <a:rPr sz="1100" b="1" spc="-4" dirty="0">
                <a:latin typeface="Calibri"/>
                <a:cs typeface="Calibri"/>
              </a:rPr>
              <a:t>z</a:t>
            </a:r>
            <a:r>
              <a:rPr sz="1100" b="1" spc="4" dirty="0">
                <a:latin typeface="Calibri"/>
                <a:cs typeface="Calibri"/>
              </a:rPr>
              <a:t>u</a:t>
            </a:r>
            <a:r>
              <a:rPr sz="1100" b="1" spc="-9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S</a:t>
            </a:r>
            <a:r>
              <a:rPr sz="1100" b="1" spc="9" dirty="0">
                <a:latin typeface="Calibri"/>
                <a:cs typeface="Calibri"/>
              </a:rPr>
              <a:t>Q</a:t>
            </a:r>
            <a:r>
              <a:rPr sz="1100" b="1" spc="0" dirty="0">
                <a:latin typeface="Calibri"/>
                <a:cs typeface="Calibri"/>
              </a:rPr>
              <a:t>L</a:t>
            </a:r>
            <a:r>
              <a:rPr sz="1100" b="1" spc="-19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da</a:t>
            </a:r>
            <a:r>
              <a:rPr sz="1100" b="1" spc="0" dirty="0">
                <a:latin typeface="Calibri"/>
                <a:cs typeface="Calibri"/>
              </a:rPr>
              <a:t>t</a:t>
            </a:r>
            <a:r>
              <a:rPr sz="1100" b="1" spc="4" dirty="0">
                <a:latin typeface="Calibri"/>
                <a:cs typeface="Calibri"/>
              </a:rPr>
              <a:t>aba</a:t>
            </a:r>
            <a:r>
              <a:rPr sz="1100" b="1" spc="-9" dirty="0">
                <a:latin typeface="Calibri"/>
                <a:cs typeface="Calibri"/>
              </a:rPr>
              <a:t>s</a:t>
            </a:r>
            <a:r>
              <a:rPr sz="1100" b="1" spc="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ra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ase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up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1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3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-re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 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SQL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ase.</a:t>
            </a:r>
            <a:endParaRPr sz="1100">
              <a:latin typeface="Calibri"/>
              <a:cs typeface="Calibri"/>
            </a:endParaRPr>
          </a:p>
          <a:p>
            <a:pPr marL="12700" marR="139567">
              <a:lnSpc>
                <a:spcPct val="102193"/>
              </a:lnSpc>
              <a:spcBef>
                <a:spcPts val="10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19" dirty="0">
                <a:latin typeface="Calibri"/>
                <a:cs typeface="Calibri"/>
              </a:rPr>
              <a:t>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sent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 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em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9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ke</a:t>
            </a:r>
            <a:r>
              <a:rPr sz="1100" spc="24" dirty="0">
                <a:latin typeface="Calibri"/>
                <a:cs typeface="Calibri"/>
              </a:rPr>
              <a:t> </a:t>
            </a:r>
            <a:r>
              <a:rPr sz="1100" i="1" spc="4" dirty="0">
                <a:latin typeface="Calibri"/>
                <a:cs typeface="Calibri"/>
              </a:rPr>
              <a:t>Pr</a:t>
            </a:r>
            <a:r>
              <a:rPr sz="1100" i="1" spc="0" dirty="0">
                <a:latin typeface="Calibri"/>
                <a:cs typeface="Calibri"/>
              </a:rPr>
              <a:t>es</a:t>
            </a:r>
            <a:r>
              <a:rPr sz="1100" i="1" spc="-19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9" dirty="0">
                <a:latin typeface="Calibri"/>
                <a:cs typeface="Calibri"/>
              </a:rPr>
              <a:t>i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n R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e, B</a:t>
            </a:r>
            <a:r>
              <a:rPr sz="1100" i="1" spc="4" dirty="0">
                <a:latin typeface="Calibri"/>
                <a:cs typeface="Calibri"/>
              </a:rPr>
              <a:t>a</a:t>
            </a:r>
            <a:r>
              <a:rPr sz="1100" i="1" spc="0" dirty="0">
                <a:latin typeface="Calibri"/>
                <a:cs typeface="Calibri"/>
              </a:rPr>
              <a:t>ck</a:t>
            </a:r>
            <a:r>
              <a:rPr sz="1100" i="1" spc="4" dirty="0">
                <a:latin typeface="Calibri"/>
                <a:cs typeface="Calibri"/>
              </a:rPr>
              <a:t>g</a:t>
            </a:r>
            <a:r>
              <a:rPr sz="1100" i="1" spc="-19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-14" dirty="0">
                <a:latin typeface="Calibri"/>
                <a:cs typeface="Calibri"/>
              </a:rPr>
              <a:t>u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d</a:t>
            </a:r>
            <a:r>
              <a:rPr sz="1100" i="1" spc="4" dirty="0">
                <a:latin typeface="Calibri"/>
                <a:cs typeface="Calibri"/>
              </a:rPr>
              <a:t> </a:t>
            </a:r>
            <a:r>
              <a:rPr sz="1100" i="1" spc="-14" dirty="0">
                <a:latin typeface="Calibri"/>
                <a:cs typeface="Calibri"/>
              </a:rPr>
              <a:t>J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b </a:t>
            </a:r>
            <a:r>
              <a:rPr sz="1100" i="1" spc="-19" dirty="0">
                <a:latin typeface="Calibri"/>
                <a:cs typeface="Calibri"/>
              </a:rPr>
              <a:t>P</a:t>
            </a:r>
            <a:r>
              <a:rPr sz="1100" i="1" spc="4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o</a:t>
            </a:r>
            <a:r>
              <a:rPr sz="1100" i="1" spc="0" dirty="0">
                <a:latin typeface="Calibri"/>
                <a:cs typeface="Calibri"/>
              </a:rPr>
              <a:t>ce</a:t>
            </a:r>
            <a:r>
              <a:rPr sz="1100" i="1" spc="-25" dirty="0">
                <a:latin typeface="Calibri"/>
                <a:cs typeface="Calibri"/>
              </a:rPr>
              <a:t>s</a:t>
            </a:r>
            <a:r>
              <a:rPr sz="1100" i="1" spc="0" dirty="0">
                <a:latin typeface="Calibri"/>
                <a:cs typeface="Calibri"/>
              </a:rPr>
              <a:t>s</a:t>
            </a:r>
            <a:r>
              <a:rPr sz="1100" i="1" spc="-9" dirty="0">
                <a:latin typeface="Calibri"/>
                <a:cs typeface="Calibri"/>
              </a:rPr>
              <a:t>i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g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ol</a:t>
            </a:r>
            <a:r>
              <a:rPr sz="1100" i="1" spc="0" dirty="0">
                <a:latin typeface="Calibri"/>
                <a:cs typeface="Calibri"/>
              </a:rPr>
              <a:t>e,</a:t>
            </a:r>
            <a:r>
              <a:rPr sz="1100" i="1" spc="-14" dirty="0">
                <a:latin typeface="Calibri"/>
                <a:cs typeface="Calibri"/>
              </a:rPr>
              <a:t> </a:t>
            </a:r>
            <a:r>
              <a:rPr sz="1100" i="1" spc="-4" dirty="0">
                <a:latin typeface="Calibri"/>
                <a:cs typeface="Calibri"/>
              </a:rPr>
              <a:t>D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9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a </a:t>
            </a:r>
            <a:r>
              <a:rPr sz="1100" i="1" spc="-25" dirty="0">
                <a:latin typeface="Calibri"/>
                <a:cs typeface="Calibri"/>
              </a:rPr>
              <a:t>R</a:t>
            </a:r>
            <a:r>
              <a:rPr sz="1100" i="1" spc="9" dirty="0">
                <a:latin typeface="Calibri"/>
                <a:cs typeface="Calibri"/>
              </a:rPr>
              <a:t>ol</a:t>
            </a:r>
            <a:r>
              <a:rPr sz="1100" i="1" spc="0" dirty="0">
                <a:latin typeface="Calibri"/>
                <a:cs typeface="Calibri"/>
              </a:rPr>
              <a:t>e,</a:t>
            </a:r>
            <a:r>
              <a:rPr sz="1100" i="1" spc="-34" dirty="0">
                <a:latin typeface="Calibri"/>
                <a:cs typeface="Calibri"/>
              </a:rPr>
              <a:t> </a:t>
            </a:r>
            <a:r>
              <a:rPr sz="1100" i="1" spc="9" dirty="0">
                <a:latin typeface="Calibri"/>
                <a:cs typeface="Calibri"/>
              </a:rPr>
              <a:t>an</a:t>
            </a:r>
            <a:r>
              <a:rPr sz="1100" i="1" spc="0" dirty="0">
                <a:latin typeface="Calibri"/>
                <a:cs typeface="Calibri"/>
              </a:rPr>
              <a:t>d </a:t>
            </a:r>
            <a:r>
              <a:rPr sz="1100" i="1" spc="-4" dirty="0">
                <a:latin typeface="Calibri"/>
                <a:cs typeface="Calibri"/>
              </a:rPr>
              <a:t>D</a:t>
            </a:r>
            <a:r>
              <a:rPr sz="1100" i="1" spc="9" dirty="0">
                <a:latin typeface="Calibri"/>
                <a:cs typeface="Calibri"/>
              </a:rPr>
              <a:t>a</a:t>
            </a:r>
            <a:r>
              <a:rPr sz="1100" i="1" spc="-34" dirty="0">
                <a:latin typeface="Calibri"/>
                <a:cs typeface="Calibri"/>
              </a:rPr>
              <a:t>t</a:t>
            </a:r>
            <a:r>
              <a:rPr sz="1100" i="1" spc="0" dirty="0">
                <a:latin typeface="Calibri"/>
                <a:cs typeface="Calibri"/>
              </a:rPr>
              <a:t>a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9" dirty="0">
                <a:latin typeface="Calibri"/>
                <a:cs typeface="Calibri"/>
              </a:rPr>
              <a:t>ov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-9" dirty="0">
                <a:latin typeface="Calibri"/>
                <a:cs typeface="Calibri"/>
              </a:rPr>
              <a:t>m</a:t>
            </a:r>
            <a:r>
              <a:rPr sz="1100" i="1" spc="0" dirty="0">
                <a:latin typeface="Calibri"/>
                <a:cs typeface="Calibri"/>
              </a:rPr>
              <a:t>e</a:t>
            </a:r>
            <a:r>
              <a:rPr sz="1100" i="1" spc="9" dirty="0">
                <a:latin typeface="Calibri"/>
                <a:cs typeface="Calibri"/>
              </a:rPr>
              <a:t>n</a:t>
            </a:r>
            <a:r>
              <a:rPr sz="1100" i="1" spc="0" dirty="0">
                <a:latin typeface="Calibri"/>
                <a:cs typeface="Calibri"/>
              </a:rPr>
              <a:t>t</a:t>
            </a:r>
            <a:r>
              <a:rPr sz="1100" i="1" spc="-19" dirty="0">
                <a:latin typeface="Calibri"/>
                <a:cs typeface="Calibri"/>
              </a:rPr>
              <a:t> </a:t>
            </a:r>
            <a:r>
              <a:rPr sz="1100" i="1" spc="0" dirty="0">
                <a:latin typeface="Calibri"/>
                <a:cs typeface="Calibri"/>
              </a:rPr>
              <a:t>R</a:t>
            </a:r>
            <a:r>
              <a:rPr sz="1100" i="1" spc="-14" dirty="0">
                <a:latin typeface="Calibri"/>
                <a:cs typeface="Calibri"/>
              </a:rPr>
              <a:t>o</a:t>
            </a:r>
            <a:r>
              <a:rPr sz="1100" i="1" spc="9" dirty="0">
                <a:latin typeface="Calibri"/>
                <a:cs typeface="Calibri"/>
              </a:rPr>
              <a:t>l</a:t>
            </a:r>
            <a:r>
              <a:rPr sz="1100" i="1" spc="0" dirty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  <a:p>
            <a:pPr marL="12700" marR="199165">
              <a:lnSpc>
                <a:spcPts val="1350"/>
              </a:lnSpc>
              <a:spcBef>
                <a:spcPts val="82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h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nd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qu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li</a:t>
            </a:r>
            <a:r>
              <a:rPr sz="1100" spc="0" dirty="0">
                <a:latin typeface="Calibri"/>
                <a:cs typeface="Calibri"/>
              </a:rPr>
              <a:t>ke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as</a:t>
            </a:r>
            <a:r>
              <a:rPr sz="1100" spc="-4" dirty="0">
                <a:latin typeface="Calibri"/>
                <a:cs typeface="Calibri"/>
              </a:rPr>
              <a:t>hbo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 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2091"/>
              </a:lnSpc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qu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sent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19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19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-9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ent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  <a:p>
            <a:pPr marL="12700" marR="68238">
              <a:lnSpc>
                <a:spcPts val="1370"/>
              </a:lnSpc>
              <a:spcBef>
                <a:spcPts val="68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 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1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 </a:t>
            </a:r>
            <a:r>
              <a:rPr sz="1100" u="sng" spc="-4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100" u="sng" spc="-9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as</a:t>
            </a:r>
            <a:r>
              <a:rPr sz="1100" u="sng" spc="-4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ou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100" u="sng" spc="-9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es</a:t>
            </a:r>
            <a:r>
              <a:rPr sz="1100" spc="-4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100" spc="0" dirty="0">
                <a:latin typeface="Calibri"/>
                <a:cs typeface="Calibri"/>
                <a:hlinkClick r:id="rId3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oud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fe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1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19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e.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12700" marR="49355">
              <a:lnSpc>
                <a:spcPct val="101928"/>
              </a:lnSpc>
            </a:pP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est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x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qu</a:t>
            </a:r>
            <a:r>
              <a:rPr sz="1100" spc="0" dirty="0">
                <a:latin typeface="Calibri"/>
                <a:cs typeface="Calibri"/>
              </a:rPr>
              <a:t>ery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1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n-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o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ou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90"/>
              </a:lnSpc>
              <a:spcBef>
                <a:spcPts val="69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Serv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ab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ser</a:t>
            </a:r>
            <a:r>
              <a:rPr sz="1100" spc="-14" dirty="0">
                <a:latin typeface="Calibri"/>
                <a:cs typeface="Calibri"/>
              </a:rPr>
              <a:t>v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pon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19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ass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14" dirty="0">
                <a:latin typeface="Calibri"/>
                <a:cs typeface="Calibri"/>
              </a:rPr>
              <a:t>i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unn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ts val="1390"/>
              </a:lnSpc>
              <a:spcBef>
                <a:spcPts val="69"/>
              </a:spcBef>
            </a:pPr>
            <a:r>
              <a:rPr sz="1100" spc="0" dirty="0">
                <a:latin typeface="Symbol"/>
                <a:cs typeface="Symbol"/>
              </a:rPr>
              <a:t></a:t>
            </a:r>
            <a:r>
              <a:rPr sz="1100" spc="224" dirty="0">
                <a:latin typeface="Times New Roman"/>
                <a:cs typeface="Times New Roman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zu</a:t>
            </a:r>
            <a:r>
              <a:rPr sz="1100" spc="0" dirty="0">
                <a:latin typeface="Calibri"/>
                <a:cs typeface="Calibri"/>
              </a:rPr>
              <a:t>re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9" dirty="0">
                <a:latin typeface="Calibri"/>
                <a:cs typeface="Calibri"/>
              </a:rPr>
              <a:t>l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rea</a:t>
            </a:r>
            <a:r>
              <a:rPr sz="1100" spc="25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-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rep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red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9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n-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ry</a:t>
            </a:r>
            <a:r>
              <a:rPr sz="1100" spc="-4" dirty="0">
                <a:latin typeface="Calibri"/>
                <a:cs typeface="Calibri"/>
              </a:rPr>
              <a:t> 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BI</a:t>
            </a:r>
            <a:endParaRPr sz="1100">
              <a:latin typeface="Calibri"/>
              <a:cs typeface="Calibri"/>
            </a:endParaRPr>
          </a:p>
          <a:p>
            <a:pPr marL="12700" marR="12879">
              <a:lnSpc>
                <a:spcPct val="101725"/>
              </a:lnSpc>
            </a:pP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1847</Words>
  <Application>Microsoft Office PowerPoint</Application>
  <PresentationFormat>Custom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Nautiyal</cp:lastModifiedBy>
  <cp:revision>3</cp:revision>
  <dcterms:modified xsi:type="dcterms:W3CDTF">2024-03-16T17:09:28Z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2024-02-23T06:03:09Z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428827d0-8e31-4b5d-b759-105d9a8406b3</vt:lpwstr>
  </property>
  <property fmtid="{D5CDD505-2E9C-101B-9397-08002B2CF9AE}" pid="8" name="MSIP_Label_defa4170-0d19-0005-0004-bc88714345d2_ContentBits">
    <vt:lpwstr>0</vt:lpwstr>
  </property>
</Properties>
</file>