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2482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6860413" y="387045"/>
            <a:ext cx="911656" cy="161848"/>
          </a:xfrm>
          <a:custGeom>
            <a:avLst/>
            <a:gdLst/>
            <a:ahLst/>
            <a:cxnLst/>
            <a:rect l="l" t="t" r="r" b="b"/>
            <a:pathLst>
              <a:path w="911656" h="161848">
                <a:moveTo>
                  <a:pt x="0" y="161848"/>
                </a:moveTo>
                <a:lnTo>
                  <a:pt x="911656" y="161848"/>
                </a:lnTo>
                <a:lnTo>
                  <a:pt x="911656" y="0"/>
                </a:lnTo>
                <a:lnTo>
                  <a:pt x="0" y="0"/>
                </a:lnTo>
                <a:lnTo>
                  <a:pt x="0" y="161848"/>
                </a:lnTo>
                <a:close/>
              </a:path>
            </a:pathLst>
          </a:custGeom>
          <a:solidFill>
            <a:srgbClr val="F8BD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19475" y="9335135"/>
            <a:ext cx="931329" cy="255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36105" y="394462"/>
            <a:ext cx="117493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800" y="2743133"/>
            <a:ext cx="5181600" cy="1219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08684">
              <a:lnSpc>
                <a:spcPts val="2965"/>
              </a:lnSpc>
              <a:spcBef>
                <a:spcPts val="148"/>
              </a:spcBef>
            </a:pPr>
            <a:r>
              <a:rPr lang="en-IN" sz="2800" spc="-9" dirty="0">
                <a:solidFill>
                  <a:srgbClr val="8EAADB"/>
                </a:solidFill>
                <a:latin typeface="Times New Roman"/>
                <a:cs typeface="Times New Roman"/>
              </a:rPr>
              <a:t>    </a:t>
            </a:r>
            <a:r>
              <a:rPr sz="2800" spc="-9" dirty="0">
                <a:solidFill>
                  <a:srgbClr val="8EAADB"/>
                </a:solidFill>
                <a:latin typeface="Times New Roman"/>
                <a:cs typeface="Times New Roman"/>
              </a:rPr>
              <a:t>H</a:t>
            </a:r>
            <a:r>
              <a:rPr sz="2800" spc="9" dirty="0">
                <a:solidFill>
                  <a:srgbClr val="8EAADB"/>
                </a:solidFill>
                <a:latin typeface="Times New Roman"/>
                <a:cs typeface="Times New Roman"/>
              </a:rPr>
              <a:t>i</a:t>
            </a:r>
            <a:r>
              <a:rPr sz="2800" spc="-9" dirty="0">
                <a:solidFill>
                  <a:srgbClr val="8EAADB"/>
                </a:solidFill>
                <a:latin typeface="Times New Roman"/>
                <a:cs typeface="Times New Roman"/>
              </a:rPr>
              <a:t>g</a:t>
            </a:r>
            <a:r>
              <a:rPr sz="2800" spc="0" dirty="0">
                <a:solidFill>
                  <a:srgbClr val="8EAADB"/>
                </a:solidFill>
                <a:latin typeface="Times New Roman"/>
                <a:cs typeface="Times New Roman"/>
              </a:rPr>
              <a:t>h</a:t>
            </a:r>
            <a:r>
              <a:rPr sz="2800" spc="9" dirty="0">
                <a:solidFill>
                  <a:srgbClr val="8EAADB"/>
                </a:solidFill>
                <a:latin typeface="Times New Roman"/>
                <a:cs typeface="Times New Roman"/>
              </a:rPr>
              <a:t> </a:t>
            </a:r>
            <a:r>
              <a:rPr sz="2800" spc="-14" dirty="0">
                <a:solidFill>
                  <a:srgbClr val="8EAADB"/>
                </a:solidFill>
                <a:latin typeface="Times New Roman"/>
                <a:cs typeface="Times New Roman"/>
              </a:rPr>
              <a:t>L</a:t>
            </a:r>
            <a:r>
              <a:rPr sz="2800" spc="0" dirty="0">
                <a:solidFill>
                  <a:srgbClr val="8EAADB"/>
                </a:solidFill>
                <a:latin typeface="Times New Roman"/>
                <a:cs typeface="Times New Roman"/>
              </a:rPr>
              <a:t>e</a:t>
            </a:r>
            <a:r>
              <a:rPr sz="2800" spc="9" dirty="0">
                <a:solidFill>
                  <a:srgbClr val="8EAADB"/>
                </a:solidFill>
                <a:latin typeface="Times New Roman"/>
                <a:cs typeface="Times New Roman"/>
              </a:rPr>
              <a:t>v</a:t>
            </a:r>
            <a:r>
              <a:rPr sz="2800" spc="-19" dirty="0">
                <a:solidFill>
                  <a:srgbClr val="8EAADB"/>
                </a:solidFill>
                <a:latin typeface="Times New Roman"/>
                <a:cs typeface="Times New Roman"/>
              </a:rPr>
              <a:t>e</a:t>
            </a:r>
            <a:r>
              <a:rPr sz="2800" spc="0" dirty="0">
                <a:solidFill>
                  <a:srgbClr val="8EAADB"/>
                </a:solidFill>
                <a:latin typeface="Times New Roman"/>
                <a:cs typeface="Times New Roman"/>
              </a:rPr>
              <a:t>l</a:t>
            </a:r>
            <a:r>
              <a:rPr sz="2800" spc="9" dirty="0">
                <a:solidFill>
                  <a:srgbClr val="8EAADB"/>
                </a:solidFill>
                <a:latin typeface="Times New Roman"/>
                <a:cs typeface="Times New Roman"/>
              </a:rPr>
              <a:t> </a:t>
            </a:r>
            <a:r>
              <a:rPr sz="2800" spc="-14" dirty="0">
                <a:solidFill>
                  <a:srgbClr val="8EAADB"/>
                </a:solidFill>
                <a:latin typeface="Times New Roman"/>
                <a:cs typeface="Times New Roman"/>
              </a:rPr>
              <a:t>D</a:t>
            </a:r>
            <a:r>
              <a:rPr sz="2800" spc="0" dirty="0">
                <a:solidFill>
                  <a:srgbClr val="8EAADB"/>
                </a:solidFill>
                <a:latin typeface="Times New Roman"/>
                <a:cs typeface="Times New Roman"/>
              </a:rPr>
              <a:t>e</a:t>
            </a:r>
            <a:r>
              <a:rPr sz="2800" spc="-9" dirty="0">
                <a:solidFill>
                  <a:srgbClr val="8EAADB"/>
                </a:solidFill>
                <a:latin typeface="Times New Roman"/>
                <a:cs typeface="Times New Roman"/>
              </a:rPr>
              <a:t>si</a:t>
            </a:r>
            <a:r>
              <a:rPr sz="2800" spc="9" dirty="0">
                <a:solidFill>
                  <a:srgbClr val="8EAADB"/>
                </a:solidFill>
                <a:latin typeface="Times New Roman"/>
                <a:cs typeface="Times New Roman"/>
              </a:rPr>
              <a:t>g</a:t>
            </a:r>
            <a:r>
              <a:rPr sz="2800" spc="0" dirty="0">
                <a:solidFill>
                  <a:srgbClr val="8EAADB"/>
                </a:solidFill>
                <a:latin typeface="Times New Roman"/>
                <a:cs typeface="Times New Roman"/>
              </a:rPr>
              <a:t>n</a:t>
            </a:r>
            <a:endParaRPr lang="en-IN" sz="2800" spc="25" dirty="0">
              <a:solidFill>
                <a:srgbClr val="8EAADB"/>
              </a:solidFill>
              <a:latin typeface="Times New Roman"/>
              <a:cs typeface="Times New Roman"/>
            </a:endParaRPr>
          </a:p>
          <a:p>
            <a:pPr marL="1308684">
              <a:lnSpc>
                <a:spcPts val="2965"/>
              </a:lnSpc>
              <a:spcBef>
                <a:spcPts val="148"/>
              </a:spcBef>
            </a:pPr>
            <a:r>
              <a:rPr lang="en-IN" sz="2800" spc="-34" dirty="0">
                <a:solidFill>
                  <a:srgbClr val="2D5294"/>
                </a:solidFill>
                <a:latin typeface="Times New Roman"/>
                <a:cs typeface="Times New Roman"/>
              </a:rPr>
              <a:t>               </a:t>
            </a:r>
            <a:r>
              <a:rPr sz="2800" spc="-34" dirty="0">
                <a:solidFill>
                  <a:srgbClr val="2D5294"/>
                </a:solidFill>
                <a:latin typeface="Times New Roman"/>
                <a:cs typeface="Times New Roman"/>
              </a:rPr>
              <a:t>A</a:t>
            </a:r>
            <a:r>
              <a:rPr sz="2800" spc="-25" dirty="0">
                <a:solidFill>
                  <a:srgbClr val="2D5294"/>
                </a:solidFill>
                <a:latin typeface="Times New Roman"/>
                <a:cs typeface="Times New Roman"/>
              </a:rPr>
              <a:t>m</a:t>
            </a:r>
            <a:r>
              <a:rPr sz="2800" spc="0" dirty="0">
                <a:solidFill>
                  <a:srgbClr val="2D5294"/>
                </a:solidFill>
                <a:latin typeface="Times New Roman"/>
                <a:cs typeface="Times New Roman"/>
              </a:rPr>
              <a:t>az</a:t>
            </a:r>
            <a:r>
              <a:rPr sz="2800" spc="9" dirty="0">
                <a:solidFill>
                  <a:srgbClr val="2D5294"/>
                </a:solidFill>
                <a:latin typeface="Times New Roman"/>
                <a:cs typeface="Times New Roman"/>
              </a:rPr>
              <a:t>o</a:t>
            </a:r>
            <a:r>
              <a:rPr sz="2800" spc="0" dirty="0">
                <a:solidFill>
                  <a:srgbClr val="2D5294"/>
                </a:solidFill>
                <a:latin typeface="Times New Roman"/>
                <a:cs typeface="Times New Roman"/>
              </a:rPr>
              <a:t>n</a:t>
            </a:r>
            <a:endParaRPr lang="en-IN" sz="2800" dirty="0">
              <a:solidFill>
                <a:srgbClr val="2D5294"/>
              </a:solidFill>
              <a:latin typeface="Times New Roman"/>
              <a:cs typeface="Times New Roman"/>
            </a:endParaRPr>
          </a:p>
          <a:p>
            <a:pPr marL="1308684">
              <a:lnSpc>
                <a:spcPts val="2965"/>
              </a:lnSpc>
              <a:spcBef>
                <a:spcPts val="148"/>
              </a:spcBef>
            </a:pPr>
            <a:r>
              <a:rPr sz="4200" spc="0" baseline="-1035" dirty="0">
                <a:solidFill>
                  <a:srgbClr val="2D5294"/>
                </a:solidFill>
                <a:latin typeface="Times New Roman"/>
                <a:cs typeface="Times New Roman"/>
              </a:rPr>
              <a:t>F</a:t>
            </a:r>
            <a:r>
              <a:rPr sz="4200" spc="9" baseline="-1035" dirty="0">
                <a:solidFill>
                  <a:srgbClr val="2D5294"/>
                </a:solidFill>
                <a:latin typeface="Times New Roman"/>
                <a:cs typeface="Times New Roman"/>
              </a:rPr>
              <a:t>o</a:t>
            </a:r>
            <a:r>
              <a:rPr sz="4200" spc="-9" baseline="-1035" dirty="0">
                <a:solidFill>
                  <a:srgbClr val="2D5294"/>
                </a:solidFill>
                <a:latin typeface="Times New Roman"/>
                <a:cs typeface="Times New Roman"/>
              </a:rPr>
              <a:t>o</a:t>
            </a:r>
            <a:r>
              <a:rPr sz="4200" spc="0" baseline="-1035" dirty="0">
                <a:solidFill>
                  <a:srgbClr val="2D5294"/>
                </a:solidFill>
                <a:latin typeface="Times New Roman"/>
                <a:cs typeface="Times New Roman"/>
              </a:rPr>
              <a:t>d</a:t>
            </a:r>
            <a:r>
              <a:rPr sz="4200" spc="-9" baseline="-1035" dirty="0">
                <a:solidFill>
                  <a:srgbClr val="2D5294"/>
                </a:solidFill>
                <a:latin typeface="Times New Roman"/>
                <a:cs typeface="Times New Roman"/>
              </a:rPr>
              <a:t> </a:t>
            </a:r>
            <a:r>
              <a:rPr sz="4200" spc="0" baseline="-1035" dirty="0">
                <a:solidFill>
                  <a:srgbClr val="2D5294"/>
                </a:solidFill>
                <a:latin typeface="Times New Roman"/>
                <a:cs typeface="Times New Roman"/>
              </a:rPr>
              <a:t>S</a:t>
            </a:r>
            <a:r>
              <a:rPr sz="4200" spc="-25" baseline="-1035" dirty="0">
                <a:solidFill>
                  <a:srgbClr val="2D5294"/>
                </a:solidFill>
                <a:latin typeface="Times New Roman"/>
                <a:cs typeface="Times New Roman"/>
              </a:rPr>
              <a:t>a</a:t>
            </a:r>
            <a:r>
              <a:rPr sz="4200" spc="9" baseline="-1035" dirty="0">
                <a:solidFill>
                  <a:srgbClr val="2D5294"/>
                </a:solidFill>
                <a:latin typeface="Times New Roman"/>
                <a:cs typeface="Times New Roman"/>
              </a:rPr>
              <a:t>l</a:t>
            </a:r>
            <a:r>
              <a:rPr sz="4200" spc="-19" baseline="-1035" dirty="0">
                <a:solidFill>
                  <a:srgbClr val="2D5294"/>
                </a:solidFill>
                <a:latin typeface="Times New Roman"/>
                <a:cs typeface="Times New Roman"/>
              </a:rPr>
              <a:t>e</a:t>
            </a:r>
            <a:r>
              <a:rPr sz="4200" spc="0" baseline="-1035" dirty="0">
                <a:solidFill>
                  <a:srgbClr val="2D5294"/>
                </a:solidFill>
                <a:latin typeface="Times New Roman"/>
                <a:cs typeface="Times New Roman"/>
              </a:rPr>
              <a:t>s</a:t>
            </a:r>
            <a:r>
              <a:rPr sz="4200" spc="9" baseline="-1035" dirty="0">
                <a:solidFill>
                  <a:srgbClr val="2D5294"/>
                </a:solidFill>
                <a:latin typeface="Times New Roman"/>
                <a:cs typeface="Times New Roman"/>
              </a:rPr>
              <a:t> </a:t>
            </a:r>
            <a:r>
              <a:rPr sz="4200" spc="-14" baseline="-1035" dirty="0">
                <a:solidFill>
                  <a:srgbClr val="2D5294"/>
                </a:solidFill>
                <a:latin typeface="Times New Roman"/>
                <a:cs typeface="Times New Roman"/>
              </a:rPr>
              <a:t>D</a:t>
            </a:r>
            <a:r>
              <a:rPr sz="4200" spc="0" baseline="-1035" dirty="0">
                <a:solidFill>
                  <a:srgbClr val="2D5294"/>
                </a:solidFill>
                <a:latin typeface="Times New Roman"/>
                <a:cs typeface="Times New Roman"/>
              </a:rPr>
              <a:t>a</a:t>
            </a:r>
            <a:r>
              <a:rPr sz="4200" spc="9" baseline="-1035" dirty="0">
                <a:solidFill>
                  <a:srgbClr val="2D5294"/>
                </a:solidFill>
                <a:latin typeface="Times New Roman"/>
                <a:cs typeface="Times New Roman"/>
              </a:rPr>
              <a:t>t</a:t>
            </a:r>
            <a:r>
              <a:rPr sz="4200" spc="0" baseline="-1035" dirty="0">
                <a:solidFill>
                  <a:srgbClr val="2D5294"/>
                </a:solidFill>
                <a:latin typeface="Times New Roman"/>
                <a:cs typeface="Times New Roman"/>
              </a:rPr>
              <a:t>a</a:t>
            </a:r>
            <a:r>
              <a:rPr sz="4200" spc="-9" baseline="-1035" dirty="0">
                <a:solidFill>
                  <a:srgbClr val="2D5294"/>
                </a:solidFill>
                <a:latin typeface="Times New Roman"/>
                <a:cs typeface="Times New Roman"/>
              </a:rPr>
              <a:t> </a:t>
            </a:r>
            <a:r>
              <a:rPr sz="4200" spc="-34" baseline="-1035" dirty="0">
                <a:solidFill>
                  <a:srgbClr val="2D5294"/>
                </a:solidFill>
                <a:latin typeface="Times New Roman"/>
                <a:cs typeface="Times New Roman"/>
              </a:rPr>
              <a:t>A</a:t>
            </a:r>
            <a:r>
              <a:rPr sz="4200" spc="9" baseline="-1035" dirty="0">
                <a:solidFill>
                  <a:srgbClr val="2D5294"/>
                </a:solidFill>
                <a:latin typeface="Times New Roman"/>
                <a:cs typeface="Times New Roman"/>
              </a:rPr>
              <a:t>n</a:t>
            </a:r>
            <a:r>
              <a:rPr sz="4200" spc="-19" baseline="-1035" dirty="0">
                <a:solidFill>
                  <a:srgbClr val="2D5294"/>
                </a:solidFill>
                <a:latin typeface="Times New Roman"/>
                <a:cs typeface="Times New Roman"/>
              </a:rPr>
              <a:t>a</a:t>
            </a:r>
            <a:r>
              <a:rPr sz="4200" spc="-9" baseline="-1035" dirty="0">
                <a:solidFill>
                  <a:srgbClr val="2D5294"/>
                </a:solidFill>
                <a:latin typeface="Times New Roman"/>
                <a:cs typeface="Times New Roman"/>
              </a:rPr>
              <a:t>l</a:t>
            </a:r>
            <a:r>
              <a:rPr sz="4200" spc="-34" baseline="-1035" dirty="0">
                <a:solidFill>
                  <a:srgbClr val="2D5294"/>
                </a:solidFill>
                <a:latin typeface="Times New Roman"/>
                <a:cs typeface="Times New Roman"/>
              </a:rPr>
              <a:t>y</a:t>
            </a:r>
            <a:r>
              <a:rPr sz="4200" spc="9" baseline="-1035" dirty="0">
                <a:solidFill>
                  <a:srgbClr val="2D5294"/>
                </a:solidFill>
                <a:latin typeface="Times New Roman"/>
                <a:cs typeface="Times New Roman"/>
              </a:rPr>
              <a:t>si</a:t>
            </a:r>
            <a:r>
              <a:rPr sz="4200" spc="0" baseline="-1035" dirty="0">
                <a:solidFill>
                  <a:srgbClr val="2D5294"/>
                </a:solidFill>
                <a:latin typeface="Times New Roman"/>
                <a:cs typeface="Times New Roman"/>
              </a:rPr>
              <a:t>s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57653" y="5205930"/>
            <a:ext cx="2960344" cy="8458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34340" marR="441274" algn="ctr">
              <a:lnSpc>
                <a:spcPts val="1939"/>
              </a:lnSpc>
              <a:spcBef>
                <a:spcPts val="97"/>
              </a:spcBef>
            </a:pPr>
            <a:r>
              <a:rPr sz="1800" spc="0" dirty="0">
                <a:latin typeface="Times New Roman"/>
                <a:cs typeface="Times New Roman"/>
              </a:rPr>
              <a:t>R</a:t>
            </a:r>
            <a:r>
              <a:rPr sz="1800" spc="-4" dirty="0">
                <a:latin typeface="Times New Roman"/>
                <a:cs typeface="Times New Roman"/>
              </a:rPr>
              <a:t>e</a:t>
            </a:r>
            <a:r>
              <a:rPr sz="1800" spc="-14" dirty="0">
                <a:latin typeface="Times New Roman"/>
                <a:cs typeface="Times New Roman"/>
              </a:rPr>
              <a:t>v</a:t>
            </a:r>
            <a:r>
              <a:rPr sz="1800" spc="0" dirty="0">
                <a:latin typeface="Times New Roman"/>
                <a:cs typeface="Times New Roman"/>
              </a:rPr>
              <a:t>isi</a:t>
            </a:r>
            <a:r>
              <a:rPr sz="1800" spc="14" dirty="0">
                <a:latin typeface="Times New Roman"/>
                <a:cs typeface="Times New Roman"/>
              </a:rPr>
              <a:t>o</a:t>
            </a:r>
            <a:r>
              <a:rPr sz="1800" spc="0" dirty="0">
                <a:latin typeface="Times New Roman"/>
                <a:cs typeface="Times New Roman"/>
              </a:rPr>
              <a:t>n</a:t>
            </a:r>
            <a:r>
              <a:rPr sz="1800" spc="19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N</a:t>
            </a:r>
            <a:r>
              <a:rPr sz="1800" spc="4" dirty="0">
                <a:latin typeface="Times New Roman"/>
                <a:cs typeface="Times New Roman"/>
              </a:rPr>
              <a:t>u</a:t>
            </a:r>
            <a:r>
              <a:rPr sz="1800" spc="-29" dirty="0">
                <a:latin typeface="Times New Roman"/>
                <a:cs typeface="Times New Roman"/>
              </a:rPr>
              <a:t>m</a:t>
            </a:r>
            <a:r>
              <a:rPr sz="1800" spc="9" dirty="0">
                <a:latin typeface="Times New Roman"/>
                <a:cs typeface="Times New Roman"/>
              </a:rPr>
              <a:t>b</a:t>
            </a:r>
            <a:r>
              <a:rPr sz="1800" spc="-4" dirty="0">
                <a:latin typeface="Times New Roman"/>
                <a:cs typeface="Times New Roman"/>
              </a:rPr>
              <a:t>e</a:t>
            </a:r>
            <a:r>
              <a:rPr sz="1800" spc="0" dirty="0">
                <a:latin typeface="Times New Roman"/>
                <a:cs typeface="Times New Roman"/>
              </a:rPr>
              <a:t>r:</a:t>
            </a:r>
            <a:r>
              <a:rPr sz="1800" spc="9" dirty="0">
                <a:latin typeface="Times New Roman"/>
                <a:cs typeface="Times New Roman"/>
              </a:rPr>
              <a:t> 1</a:t>
            </a:r>
            <a:r>
              <a:rPr sz="1800" spc="-19" dirty="0">
                <a:latin typeface="Times New Roman"/>
                <a:cs typeface="Times New Roman"/>
              </a:rPr>
              <a:t>.</a:t>
            </a:r>
            <a:r>
              <a:rPr sz="1800" spc="0" dirty="0">
                <a:latin typeface="Times New Roman"/>
                <a:cs typeface="Times New Roman"/>
              </a:rPr>
              <a:t>0</a:t>
            </a:r>
            <a:endParaRPr sz="1800" dirty="0">
              <a:latin typeface="Times New Roman"/>
              <a:cs typeface="Times New Roman"/>
            </a:endParaRPr>
          </a:p>
          <a:p>
            <a:pPr algn="ctr">
              <a:lnSpc>
                <a:spcPts val="2065"/>
              </a:lnSpc>
              <a:spcBef>
                <a:spcPts val="6"/>
              </a:spcBef>
            </a:pPr>
            <a:r>
              <a:rPr sz="1800" spc="-19" dirty="0">
                <a:latin typeface="Times New Roman"/>
                <a:cs typeface="Times New Roman"/>
              </a:rPr>
              <a:t>L</a:t>
            </a:r>
            <a:r>
              <a:rPr sz="1800" spc="-4" dirty="0">
                <a:latin typeface="Times New Roman"/>
                <a:cs typeface="Times New Roman"/>
              </a:rPr>
              <a:t>a</a:t>
            </a:r>
            <a:r>
              <a:rPr sz="1800" spc="0" dirty="0">
                <a:latin typeface="Times New Roman"/>
                <a:cs typeface="Times New Roman"/>
              </a:rPr>
              <a:t>st</a:t>
            </a:r>
            <a:r>
              <a:rPr sz="1800" spc="9" dirty="0">
                <a:latin typeface="Times New Roman"/>
                <a:cs typeface="Times New Roman"/>
              </a:rPr>
              <a:t> d</a:t>
            </a:r>
            <a:r>
              <a:rPr sz="1800" spc="-4" dirty="0">
                <a:latin typeface="Times New Roman"/>
                <a:cs typeface="Times New Roman"/>
              </a:rPr>
              <a:t>a</a:t>
            </a:r>
            <a:r>
              <a:rPr sz="1800" spc="0" dirty="0">
                <a:latin typeface="Times New Roman"/>
                <a:cs typeface="Times New Roman"/>
              </a:rPr>
              <a:t>te </a:t>
            </a:r>
            <a:r>
              <a:rPr sz="1800" spc="9" dirty="0">
                <a:latin typeface="Times New Roman"/>
                <a:cs typeface="Times New Roman"/>
              </a:rPr>
              <a:t>o</a:t>
            </a:r>
            <a:r>
              <a:rPr sz="1800" spc="0" dirty="0">
                <a:latin typeface="Times New Roman"/>
                <a:cs typeface="Times New Roman"/>
              </a:rPr>
              <a:t>f</a:t>
            </a:r>
            <a:r>
              <a:rPr sz="1800" spc="-14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r</a:t>
            </a:r>
            <a:r>
              <a:rPr sz="1800" spc="-4" dirty="0">
                <a:latin typeface="Times New Roman"/>
                <a:cs typeface="Times New Roman"/>
              </a:rPr>
              <a:t>e</a:t>
            </a:r>
            <a:r>
              <a:rPr sz="1800" spc="-14" dirty="0">
                <a:latin typeface="Times New Roman"/>
                <a:cs typeface="Times New Roman"/>
              </a:rPr>
              <a:t>v</a:t>
            </a:r>
            <a:r>
              <a:rPr sz="1800" spc="0" dirty="0">
                <a:latin typeface="Times New Roman"/>
                <a:cs typeface="Times New Roman"/>
              </a:rPr>
              <a:t>isi</a:t>
            </a:r>
            <a:r>
              <a:rPr sz="1800" spc="14" dirty="0">
                <a:latin typeface="Times New Roman"/>
                <a:cs typeface="Times New Roman"/>
              </a:rPr>
              <a:t>o</a:t>
            </a:r>
            <a:r>
              <a:rPr sz="1800" spc="9" dirty="0">
                <a:latin typeface="Times New Roman"/>
                <a:cs typeface="Times New Roman"/>
              </a:rPr>
              <a:t>n</a:t>
            </a:r>
            <a:r>
              <a:rPr sz="1800" spc="0" dirty="0">
                <a:latin typeface="Times New Roman"/>
                <a:cs typeface="Times New Roman"/>
              </a:rPr>
              <a:t>:</a:t>
            </a:r>
            <a:r>
              <a:rPr sz="1800" spc="-14" dirty="0">
                <a:latin typeface="Times New Roman"/>
                <a:cs typeface="Times New Roman"/>
              </a:rPr>
              <a:t> </a:t>
            </a:r>
            <a:r>
              <a:rPr sz="1800" spc="9" dirty="0">
                <a:latin typeface="Times New Roman"/>
                <a:cs typeface="Times New Roman"/>
              </a:rPr>
              <a:t>1</a:t>
            </a:r>
            <a:r>
              <a:rPr lang="en-IN" spc="9" dirty="0">
                <a:latin typeface="Times New Roman"/>
                <a:cs typeface="Times New Roman"/>
              </a:rPr>
              <a:t>7</a:t>
            </a:r>
            <a:r>
              <a:rPr sz="1800" spc="-19" dirty="0">
                <a:latin typeface="Times New Roman"/>
                <a:cs typeface="Times New Roman"/>
              </a:rPr>
              <a:t>/</a:t>
            </a:r>
            <a:r>
              <a:rPr lang="en-IN" spc="9" dirty="0">
                <a:latin typeface="Times New Roman"/>
                <a:cs typeface="Times New Roman"/>
              </a:rPr>
              <a:t>03</a:t>
            </a:r>
            <a:r>
              <a:rPr sz="1800" spc="-19" dirty="0">
                <a:latin typeface="Times New Roman"/>
                <a:cs typeface="Times New Roman"/>
              </a:rPr>
              <a:t>/</a:t>
            </a:r>
            <a:r>
              <a:rPr sz="1800" spc="9" dirty="0">
                <a:latin typeface="Times New Roman"/>
                <a:cs typeface="Times New Roman"/>
              </a:rPr>
              <a:t>2</a:t>
            </a:r>
            <a:r>
              <a:rPr sz="1800" spc="-14" dirty="0">
                <a:latin typeface="Times New Roman"/>
                <a:cs typeface="Times New Roman"/>
              </a:rPr>
              <a:t>0</a:t>
            </a:r>
            <a:r>
              <a:rPr sz="1800" spc="9" dirty="0">
                <a:latin typeface="Times New Roman"/>
                <a:cs typeface="Times New Roman"/>
              </a:rPr>
              <a:t>2</a:t>
            </a:r>
            <a:r>
              <a:rPr lang="en-IN" spc="9" dirty="0">
                <a:latin typeface="Times New Roman"/>
                <a:cs typeface="Times New Roman"/>
              </a:rPr>
              <a:t>4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981515" y="6054518"/>
            <a:ext cx="2112619" cy="34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1739"/>
              </a:lnSpc>
              <a:spcBef>
                <a:spcPts val="87"/>
              </a:spcBef>
            </a:pPr>
            <a:r>
              <a:rPr lang="en-US" sz="1600" spc="-4" dirty="0">
                <a:latin typeface="Times New Roman"/>
                <a:cs typeface="Times New Roman"/>
              </a:rPr>
              <a:t>ROHIT NAUTIYAL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860413" y="387045"/>
            <a:ext cx="911656" cy="161848"/>
          </a:xfrm>
          <a:custGeom>
            <a:avLst/>
            <a:gdLst/>
            <a:ahLst/>
            <a:cxnLst/>
            <a:rect l="l" t="t" r="r" b="b"/>
            <a:pathLst>
              <a:path w="911656" h="161848">
                <a:moveTo>
                  <a:pt x="0" y="161848"/>
                </a:moveTo>
                <a:lnTo>
                  <a:pt x="911656" y="161848"/>
                </a:lnTo>
                <a:lnTo>
                  <a:pt x="911656" y="0"/>
                </a:lnTo>
                <a:lnTo>
                  <a:pt x="0" y="0"/>
                </a:lnTo>
                <a:lnTo>
                  <a:pt x="0" y="161848"/>
                </a:lnTo>
                <a:close/>
              </a:path>
            </a:pathLst>
          </a:custGeom>
          <a:solidFill>
            <a:srgbClr val="F8BD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19475" y="9335135"/>
            <a:ext cx="931329" cy="255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36105" y="394462"/>
            <a:ext cx="192696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14" baseline="2482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309461"/>
            <a:ext cx="5946038" cy="15707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05">
              <a:lnSpc>
                <a:spcPts val="1760"/>
              </a:lnSpc>
              <a:spcBef>
                <a:spcPts val="88"/>
              </a:spcBef>
            </a:pPr>
            <a:r>
              <a:rPr sz="1600" spc="-4" dirty="0">
                <a:solidFill>
                  <a:srgbClr val="365F91"/>
                </a:solidFill>
                <a:latin typeface="Cambria"/>
                <a:cs typeface="Cambria"/>
              </a:rPr>
              <a:t>5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.</a:t>
            </a:r>
            <a:r>
              <a:rPr sz="1600" spc="-9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spc="-4" dirty="0">
                <a:solidFill>
                  <a:srgbClr val="365F91"/>
                </a:solidFill>
                <a:latin typeface="Cambria"/>
                <a:cs typeface="Cambria"/>
              </a:rPr>
              <a:t>D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600" spc="-4" dirty="0">
                <a:solidFill>
                  <a:srgbClr val="365F91"/>
                </a:solidFill>
                <a:latin typeface="Cambria"/>
                <a:cs typeface="Cambria"/>
              </a:rPr>
              <a:t>p</a:t>
            </a:r>
            <a:r>
              <a:rPr sz="1600" spc="-29" dirty="0">
                <a:solidFill>
                  <a:srgbClr val="365F91"/>
                </a:solidFill>
                <a:latin typeface="Cambria"/>
                <a:cs typeface="Cambria"/>
              </a:rPr>
              <a:t>l</a:t>
            </a:r>
            <a:r>
              <a:rPr sz="1600" spc="9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600" spc="-19" dirty="0">
                <a:solidFill>
                  <a:srgbClr val="365F91"/>
                </a:solidFill>
                <a:latin typeface="Cambria"/>
                <a:cs typeface="Cambria"/>
              </a:rPr>
              <a:t>y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me</a:t>
            </a:r>
            <a:r>
              <a:rPr sz="1600" spc="-34" dirty="0">
                <a:solidFill>
                  <a:srgbClr val="365F91"/>
                </a:solidFill>
                <a:latin typeface="Cambria"/>
                <a:cs typeface="Cambria"/>
              </a:rPr>
              <a:t>n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1725"/>
              </a:lnSpc>
              <a:spcBef>
                <a:spcPts val="191"/>
              </a:spcBef>
            </a:pPr>
            <a:r>
              <a:rPr sz="1200" spc="0" dirty="0">
                <a:latin typeface="Calibri"/>
                <a:cs typeface="Calibri"/>
              </a:rPr>
              <a:t>P</a:t>
            </a:r>
            <a:r>
              <a:rPr sz="1200" spc="-4" dirty="0">
                <a:latin typeface="Calibri"/>
                <a:cs typeface="Calibri"/>
              </a:rPr>
              <a:t>r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-9" dirty="0">
                <a:latin typeface="Calibri"/>
                <a:cs typeface="Calibri"/>
              </a:rPr>
              <a:t>ri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4" dirty="0">
                <a:latin typeface="Calibri"/>
                <a:cs typeface="Calibri"/>
              </a:rPr>
              <a:t>z</a:t>
            </a:r>
            <a:r>
              <a:rPr sz="1200" spc="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g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d</a:t>
            </a:r>
            <a:r>
              <a:rPr sz="1200" spc="-3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9" dirty="0">
                <a:latin typeface="Calibri"/>
                <a:cs typeface="Calibri"/>
              </a:rPr>
              <a:t>y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0" dirty="0">
                <a:latin typeface="Calibri"/>
                <a:cs typeface="Calibri"/>
              </a:rPr>
              <a:t>s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-4" dirty="0">
                <a:latin typeface="Calibri"/>
                <a:cs typeface="Calibri"/>
              </a:rPr>
              <a:t>u</a:t>
            </a:r>
            <a:r>
              <a:rPr sz="1200" spc="9" dirty="0">
                <a:latin typeface="Calibri"/>
                <a:cs typeface="Calibri"/>
              </a:rPr>
              <a:t>l</a:t>
            </a:r>
            <a:r>
              <a:rPr sz="1200" spc="-4" dirty="0">
                <a:latin typeface="Calibri"/>
                <a:cs typeface="Calibri"/>
              </a:rPr>
              <a:t>dn</a:t>
            </a:r>
            <a:r>
              <a:rPr sz="1200" spc="-9" dirty="0">
                <a:latin typeface="Calibri"/>
                <a:cs typeface="Calibri"/>
              </a:rPr>
              <a:t>’</a:t>
            </a:r>
            <a:r>
              <a:rPr sz="1200" spc="0" dirty="0">
                <a:latin typeface="Calibri"/>
                <a:cs typeface="Calibri"/>
              </a:rPr>
              <a:t>t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me at a</a:t>
            </a:r>
            <a:r>
              <a:rPr sz="1200" spc="-29" dirty="0">
                <a:latin typeface="Calibri"/>
                <a:cs typeface="Calibri"/>
              </a:rPr>
              <a:t> </a:t>
            </a:r>
            <a:r>
              <a:rPr sz="1200" spc="14" dirty="0">
                <a:latin typeface="Calibri"/>
                <a:cs typeface="Calibri"/>
              </a:rPr>
              <a:t>b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9" dirty="0">
                <a:latin typeface="Calibri"/>
                <a:cs typeface="Calibri"/>
              </a:rPr>
              <a:t>t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er</a:t>
            </a:r>
            <a:r>
              <a:rPr sz="1200" spc="-3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me.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Yo</a:t>
            </a:r>
            <a:r>
              <a:rPr sz="1200" spc="14" dirty="0">
                <a:latin typeface="Calibri"/>
                <a:cs typeface="Calibri"/>
              </a:rPr>
              <a:t>u</a:t>
            </a:r>
            <a:r>
              <a:rPr sz="1200" spc="0" dirty="0">
                <a:latin typeface="Calibri"/>
                <a:cs typeface="Calibri"/>
              </a:rPr>
              <a:t>r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m</a:t>
            </a:r>
            <a:r>
              <a:rPr sz="1200" spc="-4" dirty="0">
                <a:latin typeface="Calibri"/>
                <a:cs typeface="Calibri"/>
              </a:rPr>
              <a:t>p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9" dirty="0">
                <a:latin typeface="Calibri"/>
                <a:cs typeface="Calibri"/>
              </a:rPr>
              <a:t>y</a:t>
            </a:r>
            <a:r>
              <a:rPr sz="1200" spc="0" dirty="0">
                <a:latin typeface="Calibri"/>
                <a:cs typeface="Calibri"/>
              </a:rPr>
              <a:t>,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o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ma</a:t>
            </a:r>
            <a:r>
              <a:rPr sz="1200" spc="4" dirty="0">
                <a:latin typeface="Calibri"/>
                <a:cs typeface="Calibri"/>
              </a:rPr>
              <a:t>tt</a:t>
            </a:r>
            <a:r>
              <a:rPr sz="1200" spc="0" dirty="0">
                <a:latin typeface="Calibri"/>
                <a:cs typeface="Calibri"/>
              </a:rPr>
              <a:t>er </a:t>
            </a:r>
            <a:r>
              <a:rPr sz="1200" spc="-9" dirty="0">
                <a:latin typeface="Calibri"/>
                <a:cs typeface="Calibri"/>
              </a:rPr>
              <a:t>W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at 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4" dirty="0">
                <a:latin typeface="Calibri"/>
                <a:cs typeface="Calibri"/>
              </a:rPr>
              <a:t>z</a:t>
            </a:r>
            <a:r>
              <a:rPr sz="1200" spc="0" dirty="0">
                <a:latin typeface="Calibri"/>
                <a:cs typeface="Calibri"/>
              </a:rPr>
              <a:t>e,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s a</a:t>
            </a:r>
            <a:r>
              <a:rPr sz="1200" spc="-9" dirty="0">
                <a:latin typeface="Calibri"/>
                <a:cs typeface="Calibri"/>
              </a:rPr>
              <a:t>lr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4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0" dirty="0">
                <a:latin typeface="Calibri"/>
                <a:cs typeface="Calibri"/>
              </a:rPr>
              <a:t>y </a:t>
            </a:r>
            <a:r>
              <a:rPr sz="1200" spc="19" dirty="0">
                <a:latin typeface="Calibri"/>
                <a:cs typeface="Calibri"/>
              </a:rPr>
              <a:t>c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9" dirty="0">
                <a:latin typeface="Calibri"/>
                <a:cs typeface="Calibri"/>
              </a:rPr>
              <a:t>l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ec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g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d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m</a:t>
            </a:r>
            <a:r>
              <a:rPr sz="1200" spc="-4" dirty="0">
                <a:latin typeface="Calibri"/>
                <a:cs typeface="Calibri"/>
              </a:rPr>
              <a:t>o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t </a:t>
            </a:r>
            <a:r>
              <a:rPr sz="1200" spc="9" dirty="0">
                <a:latin typeface="Calibri"/>
                <a:cs typeface="Calibri"/>
              </a:rPr>
              <a:t>l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4" dirty="0">
                <a:latin typeface="Calibri"/>
                <a:cs typeface="Calibri"/>
              </a:rPr>
              <a:t>k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14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y a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9" dirty="0">
                <a:latin typeface="Calibri"/>
                <a:cs typeface="Calibri"/>
              </a:rPr>
              <a:t>y</a:t>
            </a:r>
            <a:r>
              <a:rPr sz="1200" spc="4" dirty="0">
                <a:latin typeface="Calibri"/>
                <a:cs typeface="Calibri"/>
              </a:rPr>
              <a:t>z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g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j</a:t>
            </a:r>
            <a:r>
              <a:rPr sz="1200" spc="-4" dirty="0">
                <a:latin typeface="Calibri"/>
                <a:cs typeface="Calibri"/>
              </a:rPr>
              <a:t>u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t a</a:t>
            </a:r>
            <a:r>
              <a:rPr sz="1200" spc="-4" dirty="0">
                <a:latin typeface="Calibri"/>
                <a:cs typeface="Calibri"/>
              </a:rPr>
              <a:t> p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io</a:t>
            </a:r>
            <a:r>
              <a:rPr sz="1200" spc="0" dirty="0">
                <a:latin typeface="Calibri"/>
                <a:cs typeface="Calibri"/>
              </a:rPr>
              <a:t>n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f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t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o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-9" dirty="0">
                <a:latin typeface="Calibri"/>
                <a:cs typeface="Calibri"/>
              </a:rPr>
              <a:t>ol</a:t>
            </a:r>
            <a:r>
              <a:rPr sz="1200" spc="9" dirty="0">
                <a:latin typeface="Calibri"/>
                <a:cs typeface="Calibri"/>
              </a:rPr>
              <a:t>v</a:t>
            </a:r>
            <a:r>
              <a:rPr sz="1200" spc="0" dirty="0">
                <a:latin typeface="Calibri"/>
                <a:cs typeface="Calibri"/>
              </a:rPr>
              <a:t>e </a:t>
            </a:r>
            <a:r>
              <a:rPr sz="1200" spc="-4" dirty="0">
                <a:latin typeface="Calibri"/>
                <a:cs typeface="Calibri"/>
              </a:rPr>
              <a:t>bu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s </a:t>
            </a:r>
            <a:r>
              <a:rPr sz="1200" spc="-4" dirty="0">
                <a:latin typeface="Calibri"/>
                <a:cs typeface="Calibri"/>
              </a:rPr>
              <a:t>p</a:t>
            </a:r>
            <a:r>
              <a:rPr sz="1200" spc="-9" dirty="0">
                <a:latin typeface="Calibri"/>
                <a:cs typeface="Calibri"/>
              </a:rPr>
              <a:t>ro</a:t>
            </a:r>
            <a:r>
              <a:rPr sz="1200" spc="14" dirty="0">
                <a:latin typeface="Calibri"/>
                <a:cs typeface="Calibri"/>
              </a:rPr>
              <a:t>b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em</a:t>
            </a:r>
            <a:r>
              <a:rPr sz="1200" spc="14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,</a:t>
            </a:r>
            <a:r>
              <a:rPr sz="1200" spc="-19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g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n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m</a:t>
            </a:r>
            <a:r>
              <a:rPr sz="1200" spc="-4" dirty="0">
                <a:latin typeface="Calibri"/>
                <a:cs typeface="Calibri"/>
              </a:rPr>
              <a:t>p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9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29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9" dirty="0">
                <a:latin typeface="Calibri"/>
                <a:cs typeface="Calibri"/>
              </a:rPr>
              <a:t>v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9" dirty="0">
                <a:latin typeface="Calibri"/>
                <a:cs typeface="Calibri"/>
              </a:rPr>
              <a:t>v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9" dirty="0">
                <a:latin typeface="Calibri"/>
                <a:cs typeface="Calibri"/>
              </a:rPr>
              <a:t>g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,</a:t>
            </a:r>
            <a:r>
              <a:rPr sz="1200" spc="-19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d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9" dirty="0">
                <a:latin typeface="Calibri"/>
                <a:cs typeface="Calibri"/>
              </a:rPr>
              <a:t>r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9" dirty="0">
                <a:latin typeface="Calibri"/>
                <a:cs typeface="Calibri"/>
              </a:rPr>
              <a:t>v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r</a:t>
            </a:r>
            <a:r>
              <a:rPr sz="1200" spc="14" dirty="0">
                <a:latin typeface="Calibri"/>
                <a:cs typeface="Calibri"/>
              </a:rPr>
              <a:t>p</a:t>
            </a:r>
            <a:r>
              <a:rPr sz="1200" spc="-9" dirty="0">
                <a:latin typeface="Calibri"/>
                <a:cs typeface="Calibri"/>
              </a:rPr>
              <a:t>ri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-4" dirty="0">
                <a:latin typeface="Calibri"/>
                <a:cs typeface="Calibri"/>
              </a:rPr>
              <a:t>f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ma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. </a:t>
            </a:r>
            <a:r>
              <a:rPr sz="1200" spc="-9" dirty="0">
                <a:latin typeface="Calibri"/>
                <a:cs typeface="Calibri"/>
              </a:rPr>
              <a:t>Wi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h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 e</a:t>
            </a:r>
            <a:r>
              <a:rPr sz="1200" spc="9" dirty="0">
                <a:latin typeface="Calibri"/>
                <a:cs typeface="Calibri"/>
              </a:rPr>
              <a:t>x</a:t>
            </a:r>
            <a:r>
              <a:rPr sz="1200" spc="-4" dirty="0">
                <a:latin typeface="Calibri"/>
                <a:cs typeface="Calibri"/>
              </a:rPr>
              <a:t>p</a:t>
            </a:r>
            <a:r>
              <a:rPr sz="1200" spc="-9" dirty="0">
                <a:latin typeface="Calibri"/>
                <a:cs typeface="Calibri"/>
              </a:rPr>
              <a:t>lo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9" dirty="0">
                <a:latin typeface="Calibri"/>
                <a:cs typeface="Calibri"/>
              </a:rPr>
              <a:t>v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g</a:t>
            </a:r>
            <a:r>
              <a:rPr sz="1200" spc="-9" dirty="0">
                <a:latin typeface="Calibri"/>
                <a:cs typeface="Calibri"/>
              </a:rPr>
              <a:t>ro</a:t>
            </a:r>
            <a:r>
              <a:rPr sz="1200" spc="4" dirty="0">
                <a:latin typeface="Calibri"/>
                <a:cs typeface="Calibri"/>
              </a:rPr>
              <a:t>wt</a:t>
            </a:r>
            <a:r>
              <a:rPr sz="1200" spc="0" dirty="0">
                <a:latin typeface="Calibri"/>
                <a:cs typeface="Calibri"/>
              </a:rPr>
              <a:t>h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f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r</a:t>
            </a:r>
            <a:r>
              <a:rPr sz="1200" spc="14" dirty="0">
                <a:latin typeface="Calibri"/>
                <a:cs typeface="Calibri"/>
              </a:rPr>
              <a:t>p</a:t>
            </a:r>
            <a:r>
              <a:rPr sz="1200" spc="-9" dirty="0">
                <a:latin typeface="Calibri"/>
                <a:cs typeface="Calibri"/>
              </a:rPr>
              <a:t>ri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d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a,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b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25" dirty="0">
                <a:latin typeface="Calibri"/>
                <a:cs typeface="Calibri"/>
              </a:rPr>
              <a:t>c</a:t>
            </a:r>
            <a:r>
              <a:rPr sz="1200" spc="-4" dirty="0">
                <a:latin typeface="Calibri"/>
                <a:cs typeface="Calibri"/>
              </a:rPr>
              <a:t>hn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9" dirty="0">
                <a:latin typeface="Calibri"/>
                <a:cs typeface="Calibri"/>
              </a:rPr>
              <a:t>l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9" dirty="0">
                <a:latin typeface="Calibri"/>
                <a:cs typeface="Calibri"/>
              </a:rPr>
              <a:t>g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,</a:t>
            </a:r>
            <a:r>
              <a:rPr sz="1200" spc="-19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d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14" dirty="0">
                <a:latin typeface="Calibri"/>
                <a:cs typeface="Calibri"/>
              </a:rPr>
              <a:t>h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9" dirty="0">
                <a:latin typeface="Calibri"/>
                <a:cs typeface="Calibri"/>
              </a:rPr>
              <a:t>g</a:t>
            </a:r>
            <a:r>
              <a:rPr sz="1200" spc="0" dirty="0">
                <a:latin typeface="Calibri"/>
                <a:cs typeface="Calibri"/>
              </a:rPr>
              <a:t>h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0" dirty="0">
                <a:latin typeface="Calibri"/>
                <a:cs typeface="Calibri"/>
              </a:rPr>
              <a:t>em</a:t>
            </a:r>
            <a:r>
              <a:rPr sz="1200" spc="4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d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f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r</a:t>
            </a:r>
            <a:r>
              <a:rPr sz="1200" spc="-19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9" dirty="0">
                <a:latin typeface="Calibri"/>
                <a:cs typeface="Calibri"/>
              </a:rPr>
              <a:t>y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0" dirty="0">
                <a:latin typeface="Calibri"/>
                <a:cs typeface="Calibri"/>
              </a:rPr>
              <a:t>al 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4" dirty="0">
                <a:latin typeface="Calibri"/>
                <a:cs typeface="Calibri"/>
              </a:rPr>
              <a:t>k</a:t>
            </a:r>
            <a:r>
              <a:rPr sz="1200" spc="-9" dirty="0">
                <a:latin typeface="Calibri"/>
                <a:cs typeface="Calibri"/>
              </a:rPr>
              <a:t>ill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,</a:t>
            </a:r>
            <a:r>
              <a:rPr sz="1200" spc="-19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9" dirty="0">
                <a:latin typeface="Calibri"/>
                <a:cs typeface="Calibri"/>
              </a:rPr>
              <a:t>y</a:t>
            </a:r>
            <a:r>
              <a:rPr sz="1200" spc="-9" dirty="0">
                <a:latin typeface="Calibri"/>
                <a:cs typeface="Calibri"/>
              </a:rPr>
              <a:t>’</a:t>
            </a:r>
            <a:r>
              <a:rPr sz="1200" spc="0" dirty="0">
                <a:latin typeface="Calibri"/>
                <a:cs typeface="Calibri"/>
              </a:rPr>
              <a:t>s </a:t>
            </a:r>
            <a:r>
              <a:rPr sz="1200" spc="25" dirty="0">
                <a:latin typeface="Calibri"/>
                <a:cs typeface="Calibri"/>
              </a:rPr>
              <a:t>m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t ef</a:t>
            </a:r>
            <a:r>
              <a:rPr sz="1200" spc="-9" dirty="0">
                <a:latin typeface="Calibri"/>
                <a:cs typeface="Calibri"/>
              </a:rPr>
              <a:t>f</a:t>
            </a:r>
            <a:r>
              <a:rPr sz="1200" spc="0" dirty="0">
                <a:latin typeface="Calibri"/>
                <a:cs typeface="Calibri"/>
              </a:rPr>
              <a:t>ec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9" dirty="0">
                <a:latin typeface="Calibri"/>
                <a:cs typeface="Calibri"/>
              </a:rPr>
              <a:t>v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T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9" dirty="0">
                <a:latin typeface="Calibri"/>
                <a:cs typeface="Calibri"/>
              </a:rPr>
              <a:t>g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4" dirty="0">
                <a:latin typeface="Calibri"/>
                <a:cs typeface="Calibri"/>
              </a:rPr>
              <a:t>z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io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s</a:t>
            </a:r>
            <a:r>
              <a:rPr sz="1200" spc="2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9" dirty="0">
                <a:latin typeface="Calibri"/>
                <a:cs typeface="Calibri"/>
              </a:rPr>
              <a:t>v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f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ed</a:t>
            </a:r>
            <a:r>
              <a:rPr sz="1200" spc="-9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14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r</a:t>
            </a:r>
            <a:r>
              <a:rPr sz="1200" spc="-19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f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-4" dirty="0">
                <a:latin typeface="Calibri"/>
                <a:cs typeface="Calibri"/>
              </a:rPr>
              <a:t>cu</a:t>
            </a:r>
            <a:r>
              <a:rPr sz="1200" spc="0" dirty="0">
                <a:latin typeface="Calibri"/>
                <a:cs typeface="Calibri"/>
              </a:rPr>
              <a:t>s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o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19" dirty="0">
                <a:latin typeface="Calibri"/>
                <a:cs typeface="Calibri"/>
              </a:rPr>
              <a:t>b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g 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44" dirty="0">
                <a:latin typeface="Calibri"/>
                <a:cs typeface="Calibri"/>
              </a:rPr>
              <a:t>f</a:t>
            </a:r>
            <a:r>
              <a:rPr sz="1200" spc="-4" dirty="0">
                <a:latin typeface="Calibri"/>
                <a:cs typeface="Calibri"/>
              </a:rPr>
              <a:t>-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r</a:t>
            </a:r>
            <a:r>
              <a:rPr sz="1200" spc="9" dirty="0">
                <a:latin typeface="Calibri"/>
                <a:cs typeface="Calibri"/>
              </a:rPr>
              <a:t>v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b</a:t>
            </a:r>
            <a:r>
              <a:rPr sz="1200" spc="0" dirty="0">
                <a:latin typeface="Calibri"/>
                <a:cs typeface="Calibri"/>
              </a:rPr>
              <a:t>y 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p</a:t>
            </a:r>
            <a:r>
              <a:rPr sz="1200" spc="-9" dirty="0">
                <a:latin typeface="Calibri"/>
                <a:cs typeface="Calibri"/>
              </a:rPr>
              <a:t>lo</a:t>
            </a:r>
            <a:r>
              <a:rPr sz="1200" spc="9" dirty="0">
                <a:latin typeface="Calibri"/>
                <a:cs typeface="Calibri"/>
              </a:rPr>
              <a:t>yi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g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d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-4" dirty="0">
                <a:latin typeface="Calibri"/>
                <a:cs typeface="Calibri"/>
              </a:rPr>
              <a:t>p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g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P</a:t>
            </a:r>
            <a:r>
              <a:rPr sz="1200" spc="-4" dirty="0">
                <a:latin typeface="Calibri"/>
                <a:cs typeface="Calibri"/>
              </a:rPr>
              <a:t>o</a:t>
            </a:r>
            <a:r>
              <a:rPr sz="1200" spc="4" dirty="0">
                <a:latin typeface="Calibri"/>
                <a:cs typeface="Calibri"/>
              </a:rPr>
              <a:t>w</a:t>
            </a:r>
            <a:r>
              <a:rPr sz="1200" spc="0" dirty="0">
                <a:latin typeface="Calibri"/>
                <a:cs typeface="Calibri"/>
              </a:rPr>
              <a:t>er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B</a:t>
            </a:r>
            <a:r>
              <a:rPr sz="1200" spc="0" dirty="0">
                <a:latin typeface="Calibri"/>
                <a:cs typeface="Calibri"/>
              </a:rPr>
              <a:t>I at 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e,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as</a:t>
            </a:r>
            <a:r>
              <a:rPr sz="1200" spc="4" dirty="0">
                <a:latin typeface="Calibri"/>
                <a:cs typeface="Calibri"/>
              </a:rPr>
              <a:t> w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l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as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or</a:t>
            </a:r>
            <a:r>
              <a:rPr sz="1200" spc="9" dirty="0">
                <a:latin typeface="Calibri"/>
                <a:cs typeface="Calibri"/>
              </a:rPr>
              <a:t>g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4" dirty="0">
                <a:latin typeface="Calibri"/>
                <a:cs typeface="Calibri"/>
              </a:rPr>
              <a:t>z</a:t>
            </a:r>
            <a:r>
              <a:rPr sz="1200" spc="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9" dirty="0">
                <a:latin typeface="Calibri"/>
                <a:cs typeface="Calibri"/>
              </a:rPr>
              <a:t>g</a:t>
            </a:r>
            <a:r>
              <a:rPr sz="1200" spc="0" dirty="0">
                <a:latin typeface="Calibri"/>
                <a:cs typeface="Calibri"/>
              </a:rPr>
              <a:t>,</a:t>
            </a:r>
            <a:r>
              <a:rPr sz="1200" spc="-19" dirty="0">
                <a:latin typeface="Calibri"/>
                <a:cs typeface="Calibri"/>
              </a:rPr>
              <a:t> 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-4" dirty="0">
                <a:latin typeface="Calibri"/>
                <a:cs typeface="Calibri"/>
              </a:rPr>
              <a:t>ch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9" dirty="0">
                <a:latin typeface="Calibri"/>
                <a:cs typeface="Calibri"/>
              </a:rPr>
              <a:t>g</a:t>
            </a:r>
            <a:r>
              <a:rPr sz="1200" spc="0" dirty="0">
                <a:latin typeface="Calibri"/>
                <a:cs typeface="Calibri"/>
              </a:rPr>
              <a:t>,</a:t>
            </a:r>
            <a:r>
              <a:rPr sz="1200" spc="-19" dirty="0">
                <a:latin typeface="Calibri"/>
                <a:cs typeface="Calibri"/>
              </a:rPr>
              <a:t> 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d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14" dirty="0">
                <a:latin typeface="Calibri"/>
                <a:cs typeface="Calibri"/>
              </a:rPr>
              <a:t>u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f</a:t>
            </a:r>
            <a:r>
              <a:rPr sz="1200" spc="29" dirty="0">
                <a:latin typeface="Calibri"/>
                <a:cs typeface="Calibri"/>
              </a:rPr>
              <a:t>y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g 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-4" dirty="0">
                <a:latin typeface="Calibri"/>
                <a:cs typeface="Calibri"/>
              </a:rPr>
              <a:t>p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 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-4" dirty="0">
                <a:latin typeface="Calibri"/>
                <a:cs typeface="Calibri"/>
              </a:rPr>
              <a:t>u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ces</a:t>
            </a:r>
            <a:r>
              <a:rPr sz="1200" spc="-19" dirty="0">
                <a:latin typeface="Calibri"/>
                <a:cs typeface="Calibri"/>
              </a:rPr>
              <a:t> 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f</a:t>
            </a:r>
            <a:r>
              <a:rPr sz="1200" spc="-9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 f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r</a:t>
            </a:r>
            <a:r>
              <a:rPr sz="1200" spc="-19" dirty="0">
                <a:latin typeface="Calibri"/>
                <a:cs typeface="Calibri"/>
              </a:rPr>
              <a:t> </a:t>
            </a:r>
            <a:r>
              <a:rPr sz="1200" spc="14" dirty="0">
                <a:latin typeface="Calibri"/>
                <a:cs typeface="Calibri"/>
              </a:rPr>
              <a:t>b</a:t>
            </a:r>
            <a:r>
              <a:rPr sz="1200" spc="-4" dirty="0">
                <a:latin typeface="Calibri"/>
                <a:cs typeface="Calibri"/>
              </a:rPr>
              <a:t>u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s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u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s</a:t>
            </a:r>
            <a:r>
              <a:rPr sz="1200" spc="-19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d</a:t>
            </a:r>
            <a:r>
              <a:rPr sz="1200" spc="-34" dirty="0">
                <a:latin typeface="Calibri"/>
                <a:cs typeface="Calibri"/>
              </a:rPr>
              <a:t> </a:t>
            </a:r>
            <a:r>
              <a:rPr sz="1200" spc="25" dirty="0">
                <a:latin typeface="Calibri"/>
                <a:cs typeface="Calibri"/>
              </a:rPr>
              <a:t>e</a:t>
            </a:r>
            <a:r>
              <a:rPr sz="1200" spc="4" dirty="0">
                <a:latin typeface="Calibri"/>
                <a:cs typeface="Calibri"/>
              </a:rPr>
              <a:t>x</a:t>
            </a:r>
            <a:r>
              <a:rPr sz="1200" spc="-4" dirty="0">
                <a:latin typeface="Calibri"/>
                <a:cs typeface="Calibri"/>
              </a:rPr>
              <a:t>p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r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s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9" dirty="0">
                <a:latin typeface="Calibri"/>
                <a:cs typeface="Calibri"/>
              </a:rPr>
              <a:t>li</a:t>
            </a:r>
            <a:r>
              <a:rPr sz="1200" spc="4" dirty="0">
                <a:latin typeface="Calibri"/>
                <a:cs typeface="Calibri"/>
              </a:rPr>
              <a:t>k</a:t>
            </a:r>
            <a:r>
              <a:rPr sz="1200" spc="0" dirty="0">
                <a:latin typeface="Calibri"/>
                <a:cs typeface="Calibri"/>
              </a:rPr>
              <a:t>e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o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u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r</a:t>
            </a:r>
            <a:r>
              <a:rPr sz="1200" spc="-9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d</a:t>
            </a:r>
            <a:r>
              <a:rPr sz="1200" spc="3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-4" dirty="0">
                <a:latin typeface="Calibri"/>
                <a:cs typeface="Calibri"/>
              </a:rPr>
              <a:t>u</a:t>
            </a:r>
            <a:r>
              <a:rPr sz="1200" spc="0" dirty="0">
                <a:latin typeface="Calibri"/>
                <a:cs typeface="Calibri"/>
              </a:rPr>
              <a:t>me 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04" y="3077336"/>
            <a:ext cx="5899720" cy="7359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05">
              <a:lnSpc>
                <a:spcPts val="1320"/>
              </a:lnSpc>
              <a:spcBef>
                <a:spcPts val="66"/>
              </a:spcBef>
            </a:pPr>
            <a:r>
              <a:rPr sz="1800" spc="0" baseline="2275" dirty="0">
                <a:latin typeface="Calibri"/>
                <a:cs typeface="Calibri"/>
              </a:rPr>
              <a:t>Am</a:t>
            </a:r>
            <a:r>
              <a:rPr sz="1800" spc="4" baseline="2275" dirty="0">
                <a:latin typeface="Calibri"/>
                <a:cs typeface="Calibri"/>
              </a:rPr>
              <a:t>az</a:t>
            </a:r>
            <a:r>
              <a:rPr sz="1800" spc="-9" baseline="2275" dirty="0">
                <a:latin typeface="Calibri"/>
                <a:cs typeface="Calibri"/>
              </a:rPr>
              <a:t>o</a:t>
            </a:r>
            <a:r>
              <a:rPr sz="1800" spc="0" baseline="2275" dirty="0">
                <a:latin typeface="Calibri"/>
                <a:cs typeface="Calibri"/>
              </a:rPr>
              <a:t>n</a:t>
            </a:r>
            <a:r>
              <a:rPr sz="1800" spc="-9" baseline="2275" dirty="0">
                <a:latin typeface="Calibri"/>
                <a:cs typeface="Calibri"/>
              </a:rPr>
              <a:t> </a:t>
            </a:r>
            <a:r>
              <a:rPr sz="1800" spc="0" baseline="2275" dirty="0">
                <a:latin typeface="Calibri"/>
                <a:cs typeface="Calibri"/>
              </a:rPr>
              <a:t>F</a:t>
            </a:r>
            <a:r>
              <a:rPr sz="1800" spc="-9" baseline="2275" dirty="0">
                <a:latin typeface="Calibri"/>
                <a:cs typeface="Calibri"/>
              </a:rPr>
              <a:t>oo</a:t>
            </a:r>
            <a:r>
              <a:rPr sz="1800" spc="0" baseline="2275" dirty="0">
                <a:latin typeface="Calibri"/>
                <a:cs typeface="Calibri"/>
              </a:rPr>
              <a:t>d</a:t>
            </a:r>
            <a:r>
              <a:rPr sz="1800" spc="9" baseline="2275" dirty="0">
                <a:latin typeface="Calibri"/>
                <a:cs typeface="Calibri"/>
              </a:rPr>
              <a:t> </a:t>
            </a:r>
            <a:r>
              <a:rPr sz="1800" spc="0" baseline="2275" dirty="0">
                <a:latin typeface="Calibri"/>
                <a:cs typeface="Calibri"/>
              </a:rPr>
              <a:t>Sa</a:t>
            </a:r>
            <a:r>
              <a:rPr sz="1800" spc="-9" baseline="2275" dirty="0">
                <a:latin typeface="Calibri"/>
                <a:cs typeface="Calibri"/>
              </a:rPr>
              <a:t>l</a:t>
            </a:r>
            <a:r>
              <a:rPr sz="1800" spc="0" baseline="2275" dirty="0">
                <a:latin typeface="Calibri"/>
                <a:cs typeface="Calibri"/>
              </a:rPr>
              <a:t>es</a:t>
            </a:r>
            <a:r>
              <a:rPr sz="1800" spc="-14" baseline="2275" dirty="0">
                <a:latin typeface="Calibri"/>
                <a:cs typeface="Calibri"/>
              </a:rPr>
              <a:t> </a:t>
            </a:r>
            <a:r>
              <a:rPr sz="1800" spc="-4" baseline="2275" dirty="0">
                <a:latin typeface="Calibri"/>
                <a:cs typeface="Calibri"/>
              </a:rPr>
              <a:t>d</a:t>
            </a:r>
            <a:r>
              <a:rPr sz="1800" spc="0" baseline="2275" dirty="0">
                <a:latin typeface="Calibri"/>
                <a:cs typeface="Calibri"/>
              </a:rPr>
              <a:t>a</a:t>
            </a:r>
            <a:r>
              <a:rPr sz="1800" spc="4" baseline="2275" dirty="0">
                <a:latin typeface="Calibri"/>
                <a:cs typeface="Calibri"/>
              </a:rPr>
              <a:t>t</a:t>
            </a:r>
            <a:r>
              <a:rPr sz="1800" spc="0" baseline="2275" dirty="0">
                <a:latin typeface="Calibri"/>
                <a:cs typeface="Calibri"/>
              </a:rPr>
              <a:t>a</a:t>
            </a:r>
            <a:r>
              <a:rPr sz="1800" spc="-29" baseline="2275" dirty="0">
                <a:latin typeface="Calibri"/>
                <a:cs typeface="Calibri"/>
              </a:rPr>
              <a:t> </a:t>
            </a:r>
            <a:r>
              <a:rPr sz="1800" spc="-9" baseline="2275" dirty="0">
                <a:latin typeface="Calibri"/>
                <a:cs typeface="Calibri"/>
              </a:rPr>
              <a:t>i</a:t>
            </a:r>
            <a:r>
              <a:rPr sz="1800" spc="0" baseline="2275" dirty="0">
                <a:latin typeface="Calibri"/>
                <a:cs typeface="Calibri"/>
              </a:rPr>
              <a:t>s</a:t>
            </a:r>
            <a:r>
              <a:rPr sz="1800" spc="4" baseline="2275" dirty="0">
                <a:latin typeface="Calibri"/>
                <a:cs typeface="Calibri"/>
              </a:rPr>
              <a:t> </a:t>
            </a:r>
            <a:r>
              <a:rPr sz="1800" spc="-4" baseline="2275" dirty="0">
                <a:latin typeface="Calibri"/>
                <a:cs typeface="Calibri"/>
              </a:rPr>
              <a:t>b</a:t>
            </a:r>
            <a:r>
              <a:rPr sz="1800" spc="0" baseline="2275" dirty="0">
                <a:latin typeface="Calibri"/>
                <a:cs typeface="Calibri"/>
              </a:rPr>
              <a:t>e</a:t>
            </a:r>
            <a:r>
              <a:rPr sz="1800" spc="4" baseline="2275" dirty="0">
                <a:latin typeface="Calibri"/>
                <a:cs typeface="Calibri"/>
              </a:rPr>
              <a:t>e</a:t>
            </a:r>
            <a:r>
              <a:rPr sz="1800" spc="0" baseline="2275" dirty="0">
                <a:latin typeface="Calibri"/>
                <a:cs typeface="Calibri"/>
              </a:rPr>
              <a:t>n</a:t>
            </a:r>
            <a:r>
              <a:rPr sz="1800" spc="-9" baseline="2275" dirty="0">
                <a:latin typeface="Calibri"/>
                <a:cs typeface="Calibri"/>
              </a:rPr>
              <a:t> </a:t>
            </a:r>
            <a:r>
              <a:rPr sz="1800" spc="19" baseline="2275" dirty="0">
                <a:latin typeface="Calibri"/>
                <a:cs typeface="Calibri"/>
              </a:rPr>
              <a:t>c</a:t>
            </a:r>
            <a:r>
              <a:rPr sz="1800" spc="-9" baseline="2275" dirty="0">
                <a:latin typeface="Calibri"/>
                <a:cs typeface="Calibri"/>
              </a:rPr>
              <a:t>l</a:t>
            </a:r>
            <a:r>
              <a:rPr sz="1800" spc="0" baseline="2275" dirty="0">
                <a:latin typeface="Calibri"/>
                <a:cs typeface="Calibri"/>
              </a:rPr>
              <a:t>e</a:t>
            </a:r>
            <a:r>
              <a:rPr sz="1800" spc="4" baseline="2275" dirty="0">
                <a:latin typeface="Calibri"/>
                <a:cs typeface="Calibri"/>
              </a:rPr>
              <a:t>a</a:t>
            </a:r>
            <a:r>
              <a:rPr sz="1800" spc="-4" baseline="2275" dirty="0">
                <a:latin typeface="Calibri"/>
                <a:cs typeface="Calibri"/>
              </a:rPr>
              <a:t>n</a:t>
            </a:r>
            <a:r>
              <a:rPr sz="1800" spc="0" baseline="2275" dirty="0">
                <a:latin typeface="Calibri"/>
                <a:cs typeface="Calibri"/>
              </a:rPr>
              <a:t>ed</a:t>
            </a:r>
            <a:r>
              <a:rPr sz="1800" spc="-9" baseline="2275" dirty="0">
                <a:latin typeface="Calibri"/>
                <a:cs typeface="Calibri"/>
              </a:rPr>
              <a:t> </a:t>
            </a:r>
            <a:r>
              <a:rPr sz="1800" spc="-4" baseline="2275" dirty="0">
                <a:latin typeface="Calibri"/>
                <a:cs typeface="Calibri"/>
              </a:rPr>
              <a:t>u</a:t>
            </a:r>
            <a:r>
              <a:rPr sz="1800" spc="9" baseline="2275" dirty="0">
                <a:latin typeface="Calibri"/>
                <a:cs typeface="Calibri"/>
              </a:rPr>
              <a:t>si</a:t>
            </a:r>
            <a:r>
              <a:rPr sz="1800" spc="-4" baseline="2275" dirty="0">
                <a:latin typeface="Calibri"/>
                <a:cs typeface="Calibri"/>
              </a:rPr>
              <a:t>n</a:t>
            </a:r>
            <a:r>
              <a:rPr sz="1800" spc="0" baseline="2275" dirty="0">
                <a:latin typeface="Calibri"/>
                <a:cs typeface="Calibri"/>
              </a:rPr>
              <a:t>g</a:t>
            </a:r>
            <a:r>
              <a:rPr sz="1800" spc="9" baseline="2275" dirty="0">
                <a:latin typeface="Calibri"/>
                <a:cs typeface="Calibri"/>
              </a:rPr>
              <a:t> </a:t>
            </a:r>
            <a:r>
              <a:rPr sz="1800" spc="-9" baseline="2275" dirty="0">
                <a:latin typeface="Calibri"/>
                <a:cs typeface="Calibri"/>
              </a:rPr>
              <a:t>ET</a:t>
            </a:r>
            <a:r>
              <a:rPr sz="1800" spc="0" baseline="2275" dirty="0">
                <a:latin typeface="Calibri"/>
                <a:cs typeface="Calibri"/>
              </a:rPr>
              <a:t>L</a:t>
            </a:r>
            <a:r>
              <a:rPr sz="1800" spc="14" baseline="2275" dirty="0">
                <a:latin typeface="Calibri"/>
                <a:cs typeface="Calibri"/>
              </a:rPr>
              <a:t> </a:t>
            </a:r>
            <a:r>
              <a:rPr sz="1800" spc="4" baseline="2275" dirty="0">
                <a:latin typeface="Calibri"/>
                <a:cs typeface="Calibri"/>
              </a:rPr>
              <a:t>t</a:t>
            </a:r>
            <a:r>
              <a:rPr sz="1800" spc="-9" baseline="2275" dirty="0">
                <a:latin typeface="Calibri"/>
                <a:cs typeface="Calibri"/>
              </a:rPr>
              <a:t>oo</a:t>
            </a:r>
            <a:r>
              <a:rPr sz="1800" spc="0" baseline="2275" dirty="0">
                <a:latin typeface="Calibri"/>
                <a:cs typeface="Calibri"/>
              </a:rPr>
              <a:t>l</a:t>
            </a:r>
            <a:r>
              <a:rPr sz="1800" spc="-14" baseline="2275" dirty="0">
                <a:latin typeface="Calibri"/>
                <a:cs typeface="Calibri"/>
              </a:rPr>
              <a:t> </a:t>
            </a:r>
            <a:r>
              <a:rPr sz="1800" spc="0" baseline="2275" dirty="0">
                <a:latin typeface="Calibri"/>
                <a:cs typeface="Calibri"/>
              </a:rPr>
              <a:t>P</a:t>
            </a:r>
            <a:r>
              <a:rPr sz="1800" spc="-4" baseline="2275" dirty="0">
                <a:latin typeface="Calibri"/>
                <a:cs typeface="Calibri"/>
              </a:rPr>
              <a:t>o</a:t>
            </a:r>
            <a:r>
              <a:rPr sz="1800" spc="4" baseline="2275" dirty="0">
                <a:latin typeface="Calibri"/>
                <a:cs typeface="Calibri"/>
              </a:rPr>
              <a:t>w</a:t>
            </a:r>
            <a:r>
              <a:rPr sz="1800" spc="0" baseline="2275" dirty="0">
                <a:latin typeface="Calibri"/>
                <a:cs typeface="Calibri"/>
              </a:rPr>
              <a:t>er</a:t>
            </a:r>
            <a:r>
              <a:rPr sz="1800" spc="-34" baseline="2275" dirty="0">
                <a:latin typeface="Calibri"/>
                <a:cs typeface="Calibri"/>
              </a:rPr>
              <a:t> </a:t>
            </a:r>
            <a:r>
              <a:rPr sz="1800" spc="4" baseline="2275" dirty="0">
                <a:latin typeface="Calibri"/>
                <a:cs typeface="Calibri"/>
              </a:rPr>
              <a:t>Q</a:t>
            </a:r>
            <a:r>
              <a:rPr sz="1800" spc="-4" baseline="2275" dirty="0">
                <a:latin typeface="Calibri"/>
                <a:cs typeface="Calibri"/>
              </a:rPr>
              <a:t>u</a:t>
            </a:r>
            <a:r>
              <a:rPr sz="1800" spc="25" baseline="2275" dirty="0">
                <a:latin typeface="Calibri"/>
                <a:cs typeface="Calibri"/>
              </a:rPr>
              <a:t>e</a:t>
            </a:r>
            <a:r>
              <a:rPr sz="1800" spc="-9" baseline="2275" dirty="0">
                <a:latin typeface="Calibri"/>
                <a:cs typeface="Calibri"/>
              </a:rPr>
              <a:t>r</a:t>
            </a:r>
            <a:r>
              <a:rPr sz="1800" spc="0" baseline="2275" dirty="0">
                <a:latin typeface="Calibri"/>
                <a:cs typeface="Calibri"/>
              </a:rPr>
              <a:t>y</a:t>
            </a:r>
            <a:r>
              <a:rPr sz="1800" spc="4" baseline="2275" dirty="0">
                <a:latin typeface="Calibri"/>
                <a:cs typeface="Calibri"/>
              </a:rPr>
              <a:t> </a:t>
            </a:r>
            <a:r>
              <a:rPr sz="1800" spc="0" baseline="2275" dirty="0">
                <a:latin typeface="Calibri"/>
                <a:cs typeface="Calibri"/>
              </a:rPr>
              <a:t>a</a:t>
            </a:r>
            <a:r>
              <a:rPr sz="1800" spc="-4" baseline="2275" dirty="0">
                <a:latin typeface="Calibri"/>
                <a:cs typeface="Calibri"/>
              </a:rPr>
              <a:t>n</a:t>
            </a:r>
            <a:r>
              <a:rPr sz="1800" spc="0" baseline="2275" dirty="0">
                <a:latin typeface="Calibri"/>
                <a:cs typeface="Calibri"/>
              </a:rPr>
              <a:t>d</a:t>
            </a:r>
            <a:r>
              <a:rPr sz="1800" spc="-34" baseline="2275" dirty="0">
                <a:latin typeface="Calibri"/>
                <a:cs typeface="Calibri"/>
              </a:rPr>
              <a:t> </a:t>
            </a:r>
            <a:r>
              <a:rPr sz="1800" spc="0" baseline="2275" dirty="0">
                <a:latin typeface="Calibri"/>
                <a:cs typeface="Calibri"/>
              </a:rPr>
              <a:t>a</a:t>
            </a:r>
            <a:r>
              <a:rPr sz="1800" spc="-4" baseline="2275" dirty="0">
                <a:latin typeface="Calibri"/>
                <a:cs typeface="Calibri"/>
              </a:rPr>
              <a:t>n</a:t>
            </a:r>
            <a:r>
              <a:rPr sz="1800" spc="25" baseline="2275" dirty="0">
                <a:latin typeface="Calibri"/>
                <a:cs typeface="Calibri"/>
              </a:rPr>
              <a:t>a</a:t>
            </a:r>
            <a:r>
              <a:rPr sz="1800" spc="-9" baseline="2275" dirty="0">
                <a:latin typeface="Calibri"/>
                <a:cs typeface="Calibri"/>
              </a:rPr>
              <a:t>l</a:t>
            </a:r>
            <a:r>
              <a:rPr sz="1800" spc="9" baseline="2275" dirty="0">
                <a:latin typeface="Calibri"/>
                <a:cs typeface="Calibri"/>
              </a:rPr>
              <a:t>y</a:t>
            </a:r>
            <a:r>
              <a:rPr sz="1800" spc="4" baseline="2275" dirty="0">
                <a:latin typeface="Calibri"/>
                <a:cs typeface="Calibri"/>
              </a:rPr>
              <a:t>z</a:t>
            </a:r>
            <a:r>
              <a:rPr sz="1800" spc="0" baseline="2275" dirty="0">
                <a:latin typeface="Calibri"/>
                <a:cs typeface="Calibri"/>
              </a:rPr>
              <a:t>ed</a:t>
            </a:r>
            <a:r>
              <a:rPr sz="1800" spc="-4" baseline="2275" dirty="0">
                <a:latin typeface="Calibri"/>
                <a:cs typeface="Calibri"/>
              </a:rPr>
              <a:t> </a:t>
            </a:r>
            <a:r>
              <a:rPr sz="1800" spc="-9" baseline="2275" dirty="0">
                <a:latin typeface="Calibri"/>
                <a:cs typeface="Calibri"/>
              </a:rPr>
              <a:t>o</a:t>
            </a:r>
            <a:r>
              <a:rPr sz="1800" spc="0" baseline="2275" dirty="0">
                <a:latin typeface="Calibri"/>
                <a:cs typeface="Calibri"/>
              </a:rPr>
              <a:t>n</a:t>
            </a:r>
            <a:r>
              <a:rPr sz="1800" spc="-14" baseline="2275" dirty="0">
                <a:latin typeface="Calibri"/>
                <a:cs typeface="Calibri"/>
              </a:rPr>
              <a:t> </a:t>
            </a:r>
            <a:r>
              <a:rPr sz="1800" spc="0" baseline="2275" dirty="0">
                <a:latin typeface="Calibri"/>
                <a:cs typeface="Calibri"/>
              </a:rPr>
              <a:t>P</a:t>
            </a:r>
            <a:r>
              <a:rPr sz="1800" spc="-4" baseline="2275" dirty="0">
                <a:latin typeface="Calibri"/>
                <a:cs typeface="Calibri"/>
              </a:rPr>
              <a:t>o</a:t>
            </a:r>
            <a:r>
              <a:rPr sz="1800" spc="4" baseline="2275" dirty="0">
                <a:latin typeface="Calibri"/>
                <a:cs typeface="Calibri"/>
              </a:rPr>
              <a:t>w</a:t>
            </a:r>
            <a:r>
              <a:rPr sz="1800" spc="0" baseline="2275" dirty="0">
                <a:latin typeface="Calibri"/>
                <a:cs typeface="Calibri"/>
              </a:rPr>
              <a:t>er</a:t>
            </a:r>
            <a:r>
              <a:rPr sz="1800" spc="14" baseline="2275" dirty="0">
                <a:latin typeface="Calibri"/>
                <a:cs typeface="Calibri"/>
              </a:rPr>
              <a:t> </a:t>
            </a:r>
            <a:r>
              <a:rPr sz="1800" spc="-4" baseline="2275" dirty="0">
                <a:latin typeface="Calibri"/>
                <a:cs typeface="Calibri"/>
              </a:rPr>
              <a:t>BI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</a:pPr>
            <a:r>
              <a:rPr sz="1200" spc="4" dirty="0">
                <a:latin typeface="Calibri"/>
                <a:cs typeface="Calibri"/>
              </a:rPr>
              <a:t>w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0" dirty="0">
                <a:latin typeface="Calibri"/>
                <a:cs typeface="Calibri"/>
              </a:rPr>
              <a:t>h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w</a:t>
            </a:r>
            <a:r>
              <a:rPr sz="1200" spc="9" dirty="0">
                <a:latin typeface="Calibri"/>
                <a:cs typeface="Calibri"/>
              </a:rPr>
              <a:t>i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l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p</a:t>
            </a:r>
            <a:r>
              <a:rPr sz="1200" spc="9" dirty="0">
                <a:latin typeface="Calibri"/>
                <a:cs typeface="Calibri"/>
              </a:rPr>
              <a:t>r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9" dirty="0">
                <a:latin typeface="Calibri"/>
                <a:cs typeface="Calibri"/>
              </a:rPr>
              <a:t>v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1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b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9" dirty="0">
                <a:latin typeface="Calibri"/>
                <a:cs typeface="Calibri"/>
              </a:rPr>
              <a:t>t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er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k</a:t>
            </a:r>
            <a:r>
              <a:rPr sz="1200" spc="0" dirty="0">
                <a:latin typeface="Calibri"/>
                <a:cs typeface="Calibri"/>
              </a:rPr>
              <a:t>ey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9" dirty="0">
                <a:latin typeface="Calibri"/>
                <a:cs typeface="Calibri"/>
              </a:rPr>
              <a:t>g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t </a:t>
            </a:r>
            <a:r>
              <a:rPr sz="1200" spc="-4" dirty="0">
                <a:latin typeface="Calibri"/>
                <a:cs typeface="Calibri"/>
              </a:rPr>
              <a:t>f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r</a:t>
            </a:r>
            <a:r>
              <a:rPr sz="1200" spc="-19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19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d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14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l</a:t>
            </a:r>
            <a:r>
              <a:rPr sz="1200" spc="-19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y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u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 b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9" dirty="0">
                <a:latin typeface="Calibri"/>
                <a:cs typeface="Calibri"/>
              </a:rPr>
              <a:t>t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er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or</a:t>
            </a:r>
            <a:r>
              <a:rPr sz="1200" spc="0" dirty="0">
                <a:latin typeface="Calibri"/>
                <a:cs typeface="Calibri"/>
              </a:rPr>
              <a:t>y 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f</a:t>
            </a:r>
            <a:r>
              <a:rPr sz="1200" spc="3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19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aw 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a. </a:t>
            </a:r>
            <a:r>
              <a:rPr sz="1200" spc="-9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P</a:t>
            </a:r>
            <a:r>
              <a:rPr sz="1200" spc="-4" dirty="0">
                <a:latin typeface="Calibri"/>
                <a:cs typeface="Calibri"/>
              </a:rPr>
              <a:t>o</a:t>
            </a:r>
            <a:r>
              <a:rPr sz="1200" spc="4" dirty="0">
                <a:latin typeface="Calibri"/>
                <a:cs typeface="Calibri"/>
              </a:rPr>
              <a:t>w</a:t>
            </a:r>
            <a:r>
              <a:rPr sz="1200" spc="0" dirty="0">
                <a:latin typeface="Calibri"/>
                <a:cs typeface="Calibri"/>
              </a:rPr>
              <a:t>er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B</a:t>
            </a:r>
            <a:r>
              <a:rPr sz="1200" spc="0" dirty="0">
                <a:latin typeface="Calibri"/>
                <a:cs typeface="Calibri"/>
              </a:rPr>
              <a:t>I 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p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t 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s </a:t>
            </a:r>
            <a:r>
              <a:rPr sz="1200" spc="14" dirty="0">
                <a:latin typeface="Calibri"/>
                <a:cs typeface="Calibri"/>
              </a:rPr>
              <a:t>p</a:t>
            </a:r>
            <a:r>
              <a:rPr sz="1200" spc="-4" dirty="0">
                <a:latin typeface="Calibri"/>
                <a:cs typeface="Calibri"/>
              </a:rPr>
              <a:t>ub</a:t>
            </a:r>
            <a:r>
              <a:rPr sz="1200" spc="9" dirty="0">
                <a:latin typeface="Calibri"/>
                <a:cs typeface="Calibri"/>
              </a:rPr>
              <a:t>l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ed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n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w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4" dirty="0">
                <a:latin typeface="Calibri"/>
                <a:cs typeface="Calibri"/>
              </a:rPr>
              <a:t>k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-4" dirty="0">
                <a:latin typeface="Calibri"/>
                <a:cs typeface="Calibri"/>
              </a:rPr>
              <a:t>p</a:t>
            </a:r>
            <a:r>
              <a:rPr sz="1200" spc="0" dirty="0">
                <a:latin typeface="Calibri"/>
                <a:cs typeface="Calibri"/>
              </a:rPr>
              <a:t>ace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w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y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u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spc="0" dirty="0">
                <a:latin typeface="Calibri"/>
                <a:cs typeface="Calibri"/>
              </a:rPr>
              <a:t>n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14" dirty="0">
                <a:latin typeface="Calibri"/>
                <a:cs typeface="Calibri"/>
              </a:rPr>
              <a:t>p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ay </a:t>
            </a:r>
            <a:r>
              <a:rPr sz="1200" spc="4" dirty="0">
                <a:latin typeface="Calibri"/>
                <a:cs typeface="Calibri"/>
              </a:rPr>
              <a:t>w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h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19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 f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r</a:t>
            </a:r>
            <a:r>
              <a:rPr sz="1200" spc="-19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ece</a:t>
            </a:r>
            <a:r>
              <a:rPr sz="1200" spc="9" dirty="0">
                <a:latin typeface="Calibri"/>
                <a:cs typeface="Calibri"/>
              </a:rPr>
              <a:t>ss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y 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9" dirty="0">
                <a:latin typeface="Calibri"/>
                <a:cs typeface="Calibri"/>
              </a:rPr>
              <a:t>g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object 78"/>
          <p:cNvSpPr/>
          <p:nvPr/>
        </p:nvSpPr>
        <p:spPr>
          <a:xfrm>
            <a:off x="6860413" y="387045"/>
            <a:ext cx="911656" cy="161848"/>
          </a:xfrm>
          <a:custGeom>
            <a:avLst/>
            <a:gdLst/>
            <a:ahLst/>
            <a:cxnLst/>
            <a:rect l="l" t="t" r="r" b="b"/>
            <a:pathLst>
              <a:path w="911656" h="161848">
                <a:moveTo>
                  <a:pt x="0" y="161848"/>
                </a:moveTo>
                <a:lnTo>
                  <a:pt x="911656" y="161848"/>
                </a:lnTo>
                <a:lnTo>
                  <a:pt x="911656" y="0"/>
                </a:lnTo>
                <a:lnTo>
                  <a:pt x="0" y="0"/>
                </a:lnTo>
                <a:lnTo>
                  <a:pt x="0" y="161848"/>
                </a:lnTo>
                <a:close/>
              </a:path>
            </a:pathLst>
          </a:custGeom>
          <a:solidFill>
            <a:srgbClr val="F8BD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419475" y="9335135"/>
            <a:ext cx="931329" cy="255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44803" y="1146302"/>
            <a:ext cx="1054912" cy="0"/>
          </a:xfrm>
          <a:custGeom>
            <a:avLst/>
            <a:gdLst/>
            <a:ahLst/>
            <a:cxnLst/>
            <a:rect l="l" t="t" r="r" b="b"/>
            <a:pathLst>
              <a:path w="1054912">
                <a:moveTo>
                  <a:pt x="0" y="0"/>
                </a:moveTo>
                <a:lnTo>
                  <a:pt x="1054912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11857" y="1146302"/>
            <a:ext cx="792784" cy="0"/>
          </a:xfrm>
          <a:custGeom>
            <a:avLst/>
            <a:gdLst/>
            <a:ahLst/>
            <a:cxnLst/>
            <a:rect l="l" t="t" r="r" b="b"/>
            <a:pathLst>
              <a:path w="792784">
                <a:moveTo>
                  <a:pt x="0" y="0"/>
                </a:moveTo>
                <a:lnTo>
                  <a:pt x="792784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16910" y="1146302"/>
            <a:ext cx="2131441" cy="0"/>
          </a:xfrm>
          <a:custGeom>
            <a:avLst/>
            <a:gdLst/>
            <a:ahLst/>
            <a:cxnLst/>
            <a:rect l="l" t="t" r="r" b="b"/>
            <a:pathLst>
              <a:path w="2131441">
                <a:moveTo>
                  <a:pt x="0" y="0"/>
                </a:moveTo>
                <a:lnTo>
                  <a:pt x="2131441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360543" y="1146302"/>
            <a:ext cx="1097584" cy="0"/>
          </a:xfrm>
          <a:custGeom>
            <a:avLst/>
            <a:gdLst/>
            <a:ahLst/>
            <a:cxnLst/>
            <a:rect l="l" t="t" r="r" b="b"/>
            <a:pathLst>
              <a:path w="1097584">
                <a:moveTo>
                  <a:pt x="0" y="0"/>
                </a:moveTo>
                <a:lnTo>
                  <a:pt x="1097584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344803" y="1786763"/>
            <a:ext cx="1054912" cy="0"/>
          </a:xfrm>
          <a:custGeom>
            <a:avLst/>
            <a:gdLst/>
            <a:ahLst/>
            <a:cxnLst/>
            <a:rect l="l" t="t" r="r" b="b"/>
            <a:pathLst>
              <a:path w="1054912">
                <a:moveTo>
                  <a:pt x="0" y="0"/>
                </a:moveTo>
                <a:lnTo>
                  <a:pt x="1054912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411857" y="1786763"/>
            <a:ext cx="792784" cy="0"/>
          </a:xfrm>
          <a:custGeom>
            <a:avLst/>
            <a:gdLst/>
            <a:ahLst/>
            <a:cxnLst/>
            <a:rect l="l" t="t" r="r" b="b"/>
            <a:pathLst>
              <a:path w="792784">
                <a:moveTo>
                  <a:pt x="0" y="0"/>
                </a:moveTo>
                <a:lnTo>
                  <a:pt x="792784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16910" y="1786763"/>
            <a:ext cx="2131441" cy="0"/>
          </a:xfrm>
          <a:custGeom>
            <a:avLst/>
            <a:gdLst/>
            <a:ahLst/>
            <a:cxnLst/>
            <a:rect l="l" t="t" r="r" b="b"/>
            <a:pathLst>
              <a:path w="2131441">
                <a:moveTo>
                  <a:pt x="0" y="0"/>
                </a:moveTo>
                <a:lnTo>
                  <a:pt x="2131441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360543" y="1786763"/>
            <a:ext cx="1097584" cy="0"/>
          </a:xfrm>
          <a:custGeom>
            <a:avLst/>
            <a:gdLst/>
            <a:ahLst/>
            <a:cxnLst/>
            <a:rect l="l" t="t" r="r" b="b"/>
            <a:pathLst>
              <a:path w="1097584">
                <a:moveTo>
                  <a:pt x="0" y="0"/>
                </a:moveTo>
                <a:lnTo>
                  <a:pt x="1097584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44803" y="2365882"/>
            <a:ext cx="1054912" cy="0"/>
          </a:xfrm>
          <a:custGeom>
            <a:avLst/>
            <a:gdLst/>
            <a:ahLst/>
            <a:cxnLst/>
            <a:rect l="l" t="t" r="r" b="b"/>
            <a:pathLst>
              <a:path w="1054912">
                <a:moveTo>
                  <a:pt x="0" y="0"/>
                </a:moveTo>
                <a:lnTo>
                  <a:pt x="1054912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411857" y="2365882"/>
            <a:ext cx="792784" cy="0"/>
          </a:xfrm>
          <a:custGeom>
            <a:avLst/>
            <a:gdLst/>
            <a:ahLst/>
            <a:cxnLst/>
            <a:rect l="l" t="t" r="r" b="b"/>
            <a:pathLst>
              <a:path w="792784">
                <a:moveTo>
                  <a:pt x="0" y="0"/>
                </a:moveTo>
                <a:lnTo>
                  <a:pt x="792784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216910" y="2365882"/>
            <a:ext cx="2131441" cy="0"/>
          </a:xfrm>
          <a:custGeom>
            <a:avLst/>
            <a:gdLst/>
            <a:ahLst/>
            <a:cxnLst/>
            <a:rect l="l" t="t" r="r" b="b"/>
            <a:pathLst>
              <a:path w="2131441">
                <a:moveTo>
                  <a:pt x="0" y="0"/>
                </a:moveTo>
                <a:lnTo>
                  <a:pt x="2131441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360543" y="2365882"/>
            <a:ext cx="1097584" cy="0"/>
          </a:xfrm>
          <a:custGeom>
            <a:avLst/>
            <a:gdLst/>
            <a:ahLst/>
            <a:cxnLst/>
            <a:rect l="l" t="t" r="r" b="b"/>
            <a:pathLst>
              <a:path w="1097584">
                <a:moveTo>
                  <a:pt x="0" y="0"/>
                </a:moveTo>
                <a:lnTo>
                  <a:pt x="1097584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44803" y="2936113"/>
            <a:ext cx="1054912" cy="0"/>
          </a:xfrm>
          <a:custGeom>
            <a:avLst/>
            <a:gdLst/>
            <a:ahLst/>
            <a:cxnLst/>
            <a:rect l="l" t="t" r="r" b="b"/>
            <a:pathLst>
              <a:path w="1054912">
                <a:moveTo>
                  <a:pt x="0" y="0"/>
                </a:moveTo>
                <a:lnTo>
                  <a:pt x="1054912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411857" y="2936113"/>
            <a:ext cx="792784" cy="0"/>
          </a:xfrm>
          <a:custGeom>
            <a:avLst/>
            <a:gdLst/>
            <a:ahLst/>
            <a:cxnLst/>
            <a:rect l="l" t="t" r="r" b="b"/>
            <a:pathLst>
              <a:path w="792784">
                <a:moveTo>
                  <a:pt x="0" y="0"/>
                </a:moveTo>
                <a:lnTo>
                  <a:pt x="792784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16910" y="2936113"/>
            <a:ext cx="2131441" cy="0"/>
          </a:xfrm>
          <a:custGeom>
            <a:avLst/>
            <a:gdLst/>
            <a:ahLst/>
            <a:cxnLst/>
            <a:rect l="l" t="t" r="r" b="b"/>
            <a:pathLst>
              <a:path w="2131441">
                <a:moveTo>
                  <a:pt x="0" y="0"/>
                </a:moveTo>
                <a:lnTo>
                  <a:pt x="2131441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360543" y="2936113"/>
            <a:ext cx="1097584" cy="0"/>
          </a:xfrm>
          <a:custGeom>
            <a:avLst/>
            <a:gdLst/>
            <a:ahLst/>
            <a:cxnLst/>
            <a:rect l="l" t="t" r="r" b="b"/>
            <a:pathLst>
              <a:path w="1097584">
                <a:moveTo>
                  <a:pt x="0" y="0"/>
                </a:moveTo>
                <a:lnTo>
                  <a:pt x="1097584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344803" y="3503040"/>
            <a:ext cx="1054912" cy="0"/>
          </a:xfrm>
          <a:custGeom>
            <a:avLst/>
            <a:gdLst/>
            <a:ahLst/>
            <a:cxnLst/>
            <a:rect l="l" t="t" r="r" b="b"/>
            <a:pathLst>
              <a:path w="1054912">
                <a:moveTo>
                  <a:pt x="0" y="0"/>
                </a:moveTo>
                <a:lnTo>
                  <a:pt x="1054912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411857" y="3503040"/>
            <a:ext cx="792784" cy="0"/>
          </a:xfrm>
          <a:custGeom>
            <a:avLst/>
            <a:gdLst/>
            <a:ahLst/>
            <a:cxnLst/>
            <a:rect l="l" t="t" r="r" b="b"/>
            <a:pathLst>
              <a:path w="792784">
                <a:moveTo>
                  <a:pt x="0" y="0"/>
                </a:moveTo>
                <a:lnTo>
                  <a:pt x="792784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216910" y="3503040"/>
            <a:ext cx="2131441" cy="0"/>
          </a:xfrm>
          <a:custGeom>
            <a:avLst/>
            <a:gdLst/>
            <a:ahLst/>
            <a:cxnLst/>
            <a:rect l="l" t="t" r="r" b="b"/>
            <a:pathLst>
              <a:path w="2131441">
                <a:moveTo>
                  <a:pt x="0" y="0"/>
                </a:moveTo>
                <a:lnTo>
                  <a:pt x="2131441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360543" y="3503040"/>
            <a:ext cx="1097584" cy="0"/>
          </a:xfrm>
          <a:custGeom>
            <a:avLst/>
            <a:gdLst/>
            <a:ahLst/>
            <a:cxnLst/>
            <a:rect l="l" t="t" r="r" b="b"/>
            <a:pathLst>
              <a:path w="1097584">
                <a:moveTo>
                  <a:pt x="0" y="0"/>
                </a:moveTo>
                <a:lnTo>
                  <a:pt x="1097584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344803" y="4070349"/>
            <a:ext cx="1054912" cy="0"/>
          </a:xfrm>
          <a:custGeom>
            <a:avLst/>
            <a:gdLst/>
            <a:ahLst/>
            <a:cxnLst/>
            <a:rect l="l" t="t" r="r" b="b"/>
            <a:pathLst>
              <a:path w="1054912">
                <a:moveTo>
                  <a:pt x="0" y="0"/>
                </a:moveTo>
                <a:lnTo>
                  <a:pt x="1054912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411857" y="4070349"/>
            <a:ext cx="792784" cy="0"/>
          </a:xfrm>
          <a:custGeom>
            <a:avLst/>
            <a:gdLst/>
            <a:ahLst/>
            <a:cxnLst/>
            <a:rect l="l" t="t" r="r" b="b"/>
            <a:pathLst>
              <a:path w="792784">
                <a:moveTo>
                  <a:pt x="0" y="0"/>
                </a:moveTo>
                <a:lnTo>
                  <a:pt x="792784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16910" y="4070349"/>
            <a:ext cx="2131441" cy="0"/>
          </a:xfrm>
          <a:custGeom>
            <a:avLst/>
            <a:gdLst/>
            <a:ahLst/>
            <a:cxnLst/>
            <a:rect l="l" t="t" r="r" b="b"/>
            <a:pathLst>
              <a:path w="2131441">
                <a:moveTo>
                  <a:pt x="0" y="0"/>
                </a:moveTo>
                <a:lnTo>
                  <a:pt x="2131441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360543" y="4070349"/>
            <a:ext cx="1097584" cy="0"/>
          </a:xfrm>
          <a:custGeom>
            <a:avLst/>
            <a:gdLst/>
            <a:ahLst/>
            <a:cxnLst/>
            <a:rect l="l" t="t" r="r" b="b"/>
            <a:pathLst>
              <a:path w="1097584">
                <a:moveTo>
                  <a:pt x="0" y="0"/>
                </a:moveTo>
                <a:lnTo>
                  <a:pt x="1097584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344803" y="4640325"/>
            <a:ext cx="1054912" cy="0"/>
          </a:xfrm>
          <a:custGeom>
            <a:avLst/>
            <a:gdLst/>
            <a:ahLst/>
            <a:cxnLst/>
            <a:rect l="l" t="t" r="r" b="b"/>
            <a:pathLst>
              <a:path w="1054912">
                <a:moveTo>
                  <a:pt x="0" y="0"/>
                </a:moveTo>
                <a:lnTo>
                  <a:pt x="1054912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11857" y="4640325"/>
            <a:ext cx="792784" cy="0"/>
          </a:xfrm>
          <a:custGeom>
            <a:avLst/>
            <a:gdLst/>
            <a:ahLst/>
            <a:cxnLst/>
            <a:rect l="l" t="t" r="r" b="b"/>
            <a:pathLst>
              <a:path w="792784">
                <a:moveTo>
                  <a:pt x="0" y="0"/>
                </a:moveTo>
                <a:lnTo>
                  <a:pt x="792784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216910" y="4640325"/>
            <a:ext cx="2131441" cy="0"/>
          </a:xfrm>
          <a:custGeom>
            <a:avLst/>
            <a:gdLst/>
            <a:ahLst/>
            <a:cxnLst/>
            <a:rect l="l" t="t" r="r" b="b"/>
            <a:pathLst>
              <a:path w="2131441">
                <a:moveTo>
                  <a:pt x="0" y="0"/>
                </a:moveTo>
                <a:lnTo>
                  <a:pt x="2131441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360543" y="4640325"/>
            <a:ext cx="1097584" cy="0"/>
          </a:xfrm>
          <a:custGeom>
            <a:avLst/>
            <a:gdLst/>
            <a:ahLst/>
            <a:cxnLst/>
            <a:rect l="l" t="t" r="r" b="b"/>
            <a:pathLst>
              <a:path w="1097584">
                <a:moveTo>
                  <a:pt x="0" y="0"/>
                </a:moveTo>
                <a:lnTo>
                  <a:pt x="1097584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344803" y="5207508"/>
            <a:ext cx="1054912" cy="0"/>
          </a:xfrm>
          <a:custGeom>
            <a:avLst/>
            <a:gdLst/>
            <a:ahLst/>
            <a:cxnLst/>
            <a:rect l="l" t="t" r="r" b="b"/>
            <a:pathLst>
              <a:path w="1054912">
                <a:moveTo>
                  <a:pt x="0" y="0"/>
                </a:moveTo>
                <a:lnTo>
                  <a:pt x="1054912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11857" y="5207508"/>
            <a:ext cx="792784" cy="0"/>
          </a:xfrm>
          <a:custGeom>
            <a:avLst/>
            <a:gdLst/>
            <a:ahLst/>
            <a:cxnLst/>
            <a:rect l="l" t="t" r="r" b="b"/>
            <a:pathLst>
              <a:path w="792784">
                <a:moveTo>
                  <a:pt x="0" y="0"/>
                </a:moveTo>
                <a:lnTo>
                  <a:pt x="792784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216910" y="5207508"/>
            <a:ext cx="2131441" cy="0"/>
          </a:xfrm>
          <a:custGeom>
            <a:avLst/>
            <a:gdLst/>
            <a:ahLst/>
            <a:cxnLst/>
            <a:rect l="l" t="t" r="r" b="b"/>
            <a:pathLst>
              <a:path w="2131441">
                <a:moveTo>
                  <a:pt x="0" y="0"/>
                </a:moveTo>
                <a:lnTo>
                  <a:pt x="2131441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360543" y="5207508"/>
            <a:ext cx="1097584" cy="0"/>
          </a:xfrm>
          <a:custGeom>
            <a:avLst/>
            <a:gdLst/>
            <a:ahLst/>
            <a:cxnLst/>
            <a:rect l="l" t="t" r="r" b="b"/>
            <a:pathLst>
              <a:path w="1097584">
                <a:moveTo>
                  <a:pt x="0" y="0"/>
                </a:moveTo>
                <a:lnTo>
                  <a:pt x="1097584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338707" y="1140205"/>
            <a:ext cx="0" cy="4643374"/>
          </a:xfrm>
          <a:custGeom>
            <a:avLst/>
            <a:gdLst/>
            <a:ahLst/>
            <a:cxnLst/>
            <a:rect l="l" t="t" r="r" b="b"/>
            <a:pathLst>
              <a:path h="4643374">
                <a:moveTo>
                  <a:pt x="0" y="0"/>
                </a:moveTo>
                <a:lnTo>
                  <a:pt x="0" y="4643374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344803" y="5777484"/>
            <a:ext cx="1054912" cy="0"/>
          </a:xfrm>
          <a:custGeom>
            <a:avLst/>
            <a:gdLst/>
            <a:ahLst/>
            <a:cxnLst/>
            <a:rect l="l" t="t" r="r" b="b"/>
            <a:pathLst>
              <a:path w="1054912">
                <a:moveTo>
                  <a:pt x="0" y="0"/>
                </a:moveTo>
                <a:lnTo>
                  <a:pt x="1054912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405761" y="1140205"/>
            <a:ext cx="0" cy="4643374"/>
          </a:xfrm>
          <a:custGeom>
            <a:avLst/>
            <a:gdLst/>
            <a:ahLst/>
            <a:cxnLst/>
            <a:rect l="l" t="t" r="r" b="b"/>
            <a:pathLst>
              <a:path h="4643374">
                <a:moveTo>
                  <a:pt x="0" y="0"/>
                </a:moveTo>
                <a:lnTo>
                  <a:pt x="0" y="4643374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411857" y="5777484"/>
            <a:ext cx="792784" cy="0"/>
          </a:xfrm>
          <a:custGeom>
            <a:avLst/>
            <a:gdLst/>
            <a:ahLst/>
            <a:cxnLst/>
            <a:rect l="l" t="t" r="r" b="b"/>
            <a:pathLst>
              <a:path w="792784">
                <a:moveTo>
                  <a:pt x="0" y="0"/>
                </a:moveTo>
                <a:lnTo>
                  <a:pt x="792784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210814" y="1140205"/>
            <a:ext cx="0" cy="4643374"/>
          </a:xfrm>
          <a:custGeom>
            <a:avLst/>
            <a:gdLst/>
            <a:ahLst/>
            <a:cxnLst/>
            <a:rect l="l" t="t" r="r" b="b"/>
            <a:pathLst>
              <a:path h="4643374">
                <a:moveTo>
                  <a:pt x="0" y="0"/>
                </a:moveTo>
                <a:lnTo>
                  <a:pt x="0" y="4643374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216910" y="5777484"/>
            <a:ext cx="2131441" cy="0"/>
          </a:xfrm>
          <a:custGeom>
            <a:avLst/>
            <a:gdLst/>
            <a:ahLst/>
            <a:cxnLst/>
            <a:rect l="l" t="t" r="r" b="b"/>
            <a:pathLst>
              <a:path w="2131441">
                <a:moveTo>
                  <a:pt x="0" y="0"/>
                </a:moveTo>
                <a:lnTo>
                  <a:pt x="2131441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354447" y="1140205"/>
            <a:ext cx="0" cy="4643374"/>
          </a:xfrm>
          <a:custGeom>
            <a:avLst/>
            <a:gdLst/>
            <a:ahLst/>
            <a:cxnLst/>
            <a:rect l="l" t="t" r="r" b="b"/>
            <a:pathLst>
              <a:path h="4643374">
                <a:moveTo>
                  <a:pt x="0" y="0"/>
                </a:moveTo>
                <a:lnTo>
                  <a:pt x="0" y="4643374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360543" y="5777484"/>
            <a:ext cx="1097584" cy="0"/>
          </a:xfrm>
          <a:custGeom>
            <a:avLst/>
            <a:gdLst/>
            <a:ahLst/>
            <a:cxnLst/>
            <a:rect l="l" t="t" r="r" b="b"/>
            <a:pathLst>
              <a:path w="1097584">
                <a:moveTo>
                  <a:pt x="0" y="0"/>
                </a:moveTo>
                <a:lnTo>
                  <a:pt x="1097584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464173" y="1140205"/>
            <a:ext cx="0" cy="4643374"/>
          </a:xfrm>
          <a:custGeom>
            <a:avLst/>
            <a:gdLst/>
            <a:ahLst/>
            <a:cxnLst/>
            <a:rect l="l" t="t" r="r" b="b"/>
            <a:pathLst>
              <a:path h="4643374">
                <a:moveTo>
                  <a:pt x="0" y="0"/>
                </a:moveTo>
                <a:lnTo>
                  <a:pt x="0" y="4643374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936105" y="394462"/>
            <a:ext cx="117493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536317" y="913258"/>
            <a:ext cx="2627685" cy="229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9"/>
              </a:lnSpc>
              <a:spcBef>
                <a:spcPts val="87"/>
              </a:spcBef>
            </a:pPr>
            <a:r>
              <a:rPr sz="1600" b="1" spc="-9" dirty="0">
                <a:solidFill>
                  <a:srgbClr val="2D5294"/>
                </a:solidFill>
                <a:latin typeface="Arial"/>
                <a:cs typeface="Arial"/>
              </a:rPr>
              <a:t>D</a:t>
            </a:r>
            <a:r>
              <a:rPr sz="1600" b="1" spc="0" dirty="0">
                <a:solidFill>
                  <a:srgbClr val="2D5294"/>
                </a:solidFill>
                <a:latin typeface="Arial"/>
                <a:cs typeface="Arial"/>
              </a:rPr>
              <a:t>ocu</a:t>
            </a:r>
            <a:r>
              <a:rPr sz="1600" b="1" spc="4" dirty="0">
                <a:solidFill>
                  <a:srgbClr val="2D5294"/>
                </a:solidFill>
                <a:latin typeface="Arial"/>
                <a:cs typeface="Arial"/>
              </a:rPr>
              <a:t>m</a:t>
            </a:r>
            <a:r>
              <a:rPr sz="1600" b="1" spc="-4" dirty="0">
                <a:solidFill>
                  <a:srgbClr val="2D5294"/>
                </a:solidFill>
                <a:latin typeface="Arial"/>
                <a:cs typeface="Arial"/>
              </a:rPr>
              <a:t>e</a:t>
            </a:r>
            <a:r>
              <a:rPr sz="1600" b="1" spc="0" dirty="0">
                <a:solidFill>
                  <a:srgbClr val="2D5294"/>
                </a:solidFill>
                <a:latin typeface="Arial"/>
                <a:cs typeface="Arial"/>
              </a:rPr>
              <a:t>nt</a:t>
            </a:r>
            <a:r>
              <a:rPr sz="1600" b="1" spc="-34" dirty="0">
                <a:solidFill>
                  <a:srgbClr val="2D5294"/>
                </a:solidFill>
                <a:latin typeface="Arial"/>
                <a:cs typeface="Arial"/>
              </a:rPr>
              <a:t> </a:t>
            </a:r>
            <a:r>
              <a:rPr sz="1600" b="1" spc="4" dirty="0">
                <a:solidFill>
                  <a:srgbClr val="2D5294"/>
                </a:solidFill>
                <a:latin typeface="Arial"/>
                <a:cs typeface="Arial"/>
              </a:rPr>
              <a:t>V</a:t>
            </a:r>
            <a:r>
              <a:rPr sz="1600" b="1" spc="-4" dirty="0">
                <a:solidFill>
                  <a:srgbClr val="2D5294"/>
                </a:solidFill>
                <a:latin typeface="Arial"/>
                <a:cs typeface="Arial"/>
              </a:rPr>
              <a:t>e</a:t>
            </a:r>
            <a:r>
              <a:rPr sz="1600" b="1" spc="0" dirty="0">
                <a:solidFill>
                  <a:srgbClr val="2D5294"/>
                </a:solidFill>
                <a:latin typeface="Arial"/>
                <a:cs typeface="Arial"/>
              </a:rPr>
              <a:t>r</a:t>
            </a:r>
            <a:r>
              <a:rPr sz="1600" b="1" spc="-9" dirty="0">
                <a:solidFill>
                  <a:srgbClr val="2D5294"/>
                </a:solidFill>
                <a:latin typeface="Arial"/>
                <a:cs typeface="Arial"/>
              </a:rPr>
              <a:t>s</a:t>
            </a:r>
            <a:r>
              <a:rPr sz="1600" b="1" spc="-14" dirty="0">
                <a:solidFill>
                  <a:srgbClr val="2D5294"/>
                </a:solidFill>
                <a:latin typeface="Arial"/>
                <a:cs typeface="Arial"/>
              </a:rPr>
              <a:t>i</a:t>
            </a:r>
            <a:r>
              <a:rPr sz="1600" b="1" spc="0" dirty="0">
                <a:solidFill>
                  <a:srgbClr val="2D5294"/>
                </a:solidFill>
                <a:latin typeface="Arial"/>
                <a:cs typeface="Arial"/>
              </a:rPr>
              <a:t>on</a:t>
            </a:r>
            <a:r>
              <a:rPr sz="1600" b="1" spc="-4" dirty="0">
                <a:solidFill>
                  <a:srgbClr val="2D5294"/>
                </a:solidFill>
                <a:latin typeface="Arial"/>
                <a:cs typeface="Arial"/>
              </a:rPr>
              <a:t> </a:t>
            </a:r>
            <a:r>
              <a:rPr sz="1600" b="1" spc="-9" dirty="0">
                <a:solidFill>
                  <a:srgbClr val="2D5294"/>
                </a:solidFill>
                <a:latin typeface="Arial"/>
                <a:cs typeface="Arial"/>
              </a:rPr>
              <a:t>C</a:t>
            </a:r>
            <a:r>
              <a:rPr sz="1600" b="1" spc="0" dirty="0">
                <a:solidFill>
                  <a:srgbClr val="2D5294"/>
                </a:solidFill>
                <a:latin typeface="Arial"/>
                <a:cs typeface="Arial"/>
              </a:rPr>
              <a:t>ont</a:t>
            </a:r>
            <a:r>
              <a:rPr sz="1600" b="1" spc="-29" dirty="0">
                <a:solidFill>
                  <a:srgbClr val="2D5294"/>
                </a:solidFill>
                <a:latin typeface="Arial"/>
                <a:cs typeface="Arial"/>
              </a:rPr>
              <a:t>r</a:t>
            </a:r>
            <a:r>
              <a:rPr sz="1600" b="1" spc="0" dirty="0">
                <a:solidFill>
                  <a:srgbClr val="2D5294"/>
                </a:solidFill>
                <a:latin typeface="Arial"/>
                <a:cs typeface="Arial"/>
              </a:rPr>
              <a:t>ol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38707" y="1146302"/>
            <a:ext cx="1067054" cy="6404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30"/>
              </a:spcBef>
            </a:pPr>
            <a:endParaRPr sz="500"/>
          </a:p>
          <a:p>
            <a:pPr marL="152400">
              <a:lnSpc>
                <a:spcPct val="95825"/>
              </a:lnSpc>
            </a:pPr>
            <a:r>
              <a:rPr sz="1200" b="1" spc="0" dirty="0">
                <a:solidFill>
                  <a:srgbClr val="404040"/>
                </a:solidFill>
                <a:latin typeface="Arial"/>
                <a:cs typeface="Arial"/>
              </a:rPr>
              <a:t>Da</a:t>
            </a:r>
            <a:r>
              <a:rPr sz="1200" b="1" spc="9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200" b="1" spc="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200" b="1" spc="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spc="-19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200" b="1" spc="4" dirty="0">
                <a:solidFill>
                  <a:srgbClr val="404040"/>
                </a:solidFill>
                <a:latin typeface="Arial"/>
                <a:cs typeface="Arial"/>
              </a:rPr>
              <a:t>ss</a:t>
            </a:r>
            <a:r>
              <a:rPr sz="1200" b="1" spc="-14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1200" b="1" spc="4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200" b="1" spc="0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405761" y="1146302"/>
            <a:ext cx="805052" cy="6404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30"/>
              </a:spcBef>
            </a:pPr>
            <a:endParaRPr sz="500"/>
          </a:p>
          <a:p>
            <a:pPr marL="146303">
              <a:lnSpc>
                <a:spcPct val="95825"/>
              </a:lnSpc>
            </a:pPr>
            <a:r>
              <a:rPr sz="1200" b="1" spc="-9" dirty="0">
                <a:solidFill>
                  <a:srgbClr val="404040"/>
                </a:solidFill>
                <a:latin typeface="Arial"/>
                <a:cs typeface="Arial"/>
              </a:rPr>
              <a:t>V</a:t>
            </a:r>
            <a:r>
              <a:rPr sz="1200" b="1" spc="4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200" b="1" spc="-9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1200" b="1" spc="4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1200" b="1" spc="0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200" b="1" spc="9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1200" b="1" spc="0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210814" y="1146302"/>
            <a:ext cx="2143633" cy="6404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30"/>
              </a:spcBef>
            </a:pPr>
            <a:endParaRPr sz="500"/>
          </a:p>
          <a:p>
            <a:pPr marL="149351">
              <a:lnSpc>
                <a:spcPct val="95825"/>
              </a:lnSpc>
            </a:pPr>
            <a:r>
              <a:rPr sz="1200" b="1" spc="0" dirty="0">
                <a:solidFill>
                  <a:srgbClr val="404040"/>
                </a:solidFill>
                <a:latin typeface="Arial"/>
                <a:cs typeface="Arial"/>
              </a:rPr>
              <a:t>De</a:t>
            </a:r>
            <a:r>
              <a:rPr sz="1200" b="1" spc="4" dirty="0">
                <a:solidFill>
                  <a:srgbClr val="404040"/>
                </a:solidFill>
                <a:latin typeface="Arial"/>
                <a:cs typeface="Arial"/>
              </a:rPr>
              <a:t>sc</a:t>
            </a:r>
            <a:r>
              <a:rPr sz="1200" b="1" spc="-9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1200" b="1" spc="0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200" b="1" spc="9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1200" b="1" spc="4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200" b="1" spc="-19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200" b="1" spc="9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1200" b="1" spc="0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54447" y="1146302"/>
            <a:ext cx="1109726" cy="6404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30"/>
              </a:spcBef>
            </a:pPr>
            <a:endParaRPr sz="500"/>
          </a:p>
          <a:p>
            <a:pPr marL="143255">
              <a:lnSpc>
                <a:spcPct val="95825"/>
              </a:lnSpc>
            </a:pPr>
            <a:r>
              <a:rPr sz="1200" b="1" spc="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200" b="1" spc="-14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1200" b="1" spc="4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200" b="1" spc="-14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r>
              <a:rPr sz="1200" b="1" spc="9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1200" b="1" spc="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38707" y="1786763"/>
            <a:ext cx="1067054" cy="5791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4"/>
              </a:spcBef>
            </a:pPr>
            <a:endParaRPr sz="500" dirty="0"/>
          </a:p>
          <a:p>
            <a:pPr marL="118872">
              <a:lnSpc>
                <a:spcPct val="95825"/>
              </a:lnSpc>
            </a:pPr>
            <a:r>
              <a:rPr lang="en-US" sz="1100" b="1" spc="9" dirty="0">
                <a:solidFill>
                  <a:srgbClr val="675E46"/>
                </a:solidFill>
                <a:latin typeface="Arial"/>
                <a:cs typeface="Arial"/>
              </a:rPr>
              <a:t>17</a:t>
            </a:r>
            <a:r>
              <a:rPr sz="1100" b="1" spc="-9" dirty="0">
                <a:solidFill>
                  <a:srgbClr val="675E46"/>
                </a:solidFill>
                <a:latin typeface="Arial"/>
                <a:cs typeface="Arial"/>
              </a:rPr>
              <a:t> </a:t>
            </a:r>
            <a:r>
              <a:rPr lang="en-IN" sz="1100" b="1" spc="9" dirty="0">
                <a:solidFill>
                  <a:srgbClr val="675E46"/>
                </a:solidFill>
                <a:latin typeface="Arial"/>
                <a:cs typeface="Arial"/>
              </a:rPr>
              <a:t>Mar</a:t>
            </a:r>
            <a:r>
              <a:rPr sz="1100" b="1" spc="-19" dirty="0">
                <a:solidFill>
                  <a:srgbClr val="675E46"/>
                </a:solidFill>
                <a:latin typeface="Arial"/>
                <a:cs typeface="Arial"/>
              </a:rPr>
              <a:t> </a:t>
            </a:r>
            <a:r>
              <a:rPr sz="1100" b="1" spc="-14" dirty="0">
                <a:solidFill>
                  <a:srgbClr val="675E46"/>
                </a:solidFill>
                <a:latin typeface="Arial"/>
                <a:cs typeface="Arial"/>
              </a:rPr>
              <a:t>2</a:t>
            </a:r>
            <a:r>
              <a:rPr sz="1100" b="1" spc="9" dirty="0">
                <a:solidFill>
                  <a:srgbClr val="675E46"/>
                </a:solidFill>
                <a:latin typeface="Arial"/>
                <a:cs typeface="Arial"/>
              </a:rPr>
              <a:t>0</a:t>
            </a:r>
            <a:r>
              <a:rPr sz="1100" b="1" spc="-14" dirty="0">
                <a:solidFill>
                  <a:srgbClr val="675E46"/>
                </a:solidFill>
                <a:latin typeface="Arial"/>
                <a:cs typeface="Arial"/>
              </a:rPr>
              <a:t>2</a:t>
            </a:r>
            <a:r>
              <a:rPr lang="en-IN" sz="1100" b="1" spc="-14" dirty="0">
                <a:solidFill>
                  <a:srgbClr val="675E46"/>
                </a:solidFill>
                <a:latin typeface="Arial"/>
                <a:cs typeface="Arial"/>
              </a:rPr>
              <a:t>4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05761" y="1786763"/>
            <a:ext cx="805052" cy="5791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9"/>
              </a:spcBef>
            </a:pPr>
            <a:endParaRPr sz="500"/>
          </a:p>
          <a:p>
            <a:pPr marL="155447">
              <a:lnSpc>
                <a:spcPct val="95825"/>
              </a:lnSpc>
            </a:pPr>
            <a:r>
              <a:rPr sz="1100" spc="0" dirty="0">
                <a:solidFill>
                  <a:srgbClr val="675E46"/>
                </a:solidFill>
                <a:latin typeface="Times New Roman"/>
                <a:cs typeface="Times New Roman"/>
              </a:rPr>
              <a:t>1</a:t>
            </a:r>
            <a:r>
              <a:rPr sz="1100" spc="9" dirty="0">
                <a:solidFill>
                  <a:srgbClr val="675E46"/>
                </a:solidFill>
                <a:latin typeface="Times New Roman"/>
                <a:cs typeface="Times New Roman"/>
              </a:rPr>
              <a:t>.</a:t>
            </a:r>
            <a:r>
              <a:rPr sz="1100" spc="0" dirty="0">
                <a:solidFill>
                  <a:srgbClr val="675E46"/>
                </a:solidFill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210814" y="1786763"/>
            <a:ext cx="2143633" cy="5791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9"/>
              </a:spcBef>
            </a:pPr>
            <a:endParaRPr sz="500"/>
          </a:p>
          <a:p>
            <a:pPr marL="152399">
              <a:lnSpc>
                <a:spcPct val="95825"/>
              </a:lnSpc>
            </a:pPr>
            <a:r>
              <a:rPr sz="1100" spc="9" dirty="0">
                <a:solidFill>
                  <a:srgbClr val="675E46"/>
                </a:solidFill>
                <a:latin typeface="Times New Roman"/>
                <a:cs typeface="Times New Roman"/>
              </a:rPr>
              <a:t>F</a:t>
            </a:r>
            <a:r>
              <a:rPr sz="1100" spc="-19" dirty="0">
                <a:solidFill>
                  <a:srgbClr val="675E46"/>
                </a:solidFill>
                <a:latin typeface="Times New Roman"/>
                <a:cs typeface="Times New Roman"/>
              </a:rPr>
              <a:t>i</a:t>
            </a:r>
            <a:r>
              <a:rPr sz="1100" spc="14" dirty="0">
                <a:solidFill>
                  <a:srgbClr val="675E46"/>
                </a:solidFill>
                <a:latin typeface="Times New Roman"/>
                <a:cs typeface="Times New Roman"/>
              </a:rPr>
              <a:t>r</a:t>
            </a:r>
            <a:r>
              <a:rPr sz="1100" spc="0" dirty="0">
                <a:solidFill>
                  <a:srgbClr val="675E46"/>
                </a:solidFill>
                <a:latin typeface="Times New Roman"/>
                <a:cs typeface="Times New Roman"/>
              </a:rPr>
              <a:t>st </a:t>
            </a:r>
            <a:r>
              <a:rPr sz="1100" spc="-4" dirty="0">
                <a:solidFill>
                  <a:srgbClr val="675E46"/>
                </a:solidFill>
                <a:latin typeface="Times New Roman"/>
                <a:cs typeface="Times New Roman"/>
              </a:rPr>
              <a:t>V</a:t>
            </a:r>
            <a:r>
              <a:rPr sz="1100" spc="-34" dirty="0">
                <a:solidFill>
                  <a:srgbClr val="675E46"/>
                </a:solidFill>
                <a:latin typeface="Times New Roman"/>
                <a:cs typeface="Times New Roman"/>
              </a:rPr>
              <a:t>e</a:t>
            </a:r>
            <a:r>
              <a:rPr sz="1100" spc="14" dirty="0">
                <a:solidFill>
                  <a:srgbClr val="675E46"/>
                </a:solidFill>
                <a:latin typeface="Times New Roman"/>
                <a:cs typeface="Times New Roman"/>
              </a:rPr>
              <a:t>r</a:t>
            </a:r>
            <a:r>
              <a:rPr sz="1100" spc="0" dirty="0">
                <a:solidFill>
                  <a:srgbClr val="675E46"/>
                </a:solidFill>
                <a:latin typeface="Times New Roman"/>
                <a:cs typeface="Times New Roman"/>
              </a:rPr>
              <a:t>s</a:t>
            </a:r>
            <a:r>
              <a:rPr sz="1100" spc="-14" dirty="0">
                <a:solidFill>
                  <a:srgbClr val="675E46"/>
                </a:solidFill>
                <a:latin typeface="Times New Roman"/>
                <a:cs typeface="Times New Roman"/>
              </a:rPr>
              <a:t>i</a:t>
            </a:r>
            <a:r>
              <a:rPr sz="1100" spc="0" dirty="0">
                <a:solidFill>
                  <a:srgbClr val="675E46"/>
                </a:solidFill>
                <a:latin typeface="Times New Roman"/>
                <a:cs typeface="Times New Roman"/>
              </a:rPr>
              <a:t>on</a:t>
            </a:r>
            <a:r>
              <a:rPr sz="1100" spc="-4" dirty="0">
                <a:solidFill>
                  <a:srgbClr val="675E46"/>
                </a:solidFill>
                <a:latin typeface="Times New Roman"/>
                <a:cs typeface="Times New Roman"/>
              </a:rPr>
              <a:t> </a:t>
            </a:r>
            <a:r>
              <a:rPr sz="1100" spc="0" dirty="0">
                <a:solidFill>
                  <a:srgbClr val="675E46"/>
                </a:solidFill>
                <a:latin typeface="Times New Roman"/>
                <a:cs typeface="Times New Roman"/>
              </a:rPr>
              <a:t>of</a:t>
            </a:r>
            <a:r>
              <a:rPr sz="1100" spc="4" dirty="0">
                <a:solidFill>
                  <a:srgbClr val="675E46"/>
                </a:solidFill>
                <a:latin typeface="Times New Roman"/>
                <a:cs typeface="Times New Roman"/>
              </a:rPr>
              <a:t> C</a:t>
            </a:r>
            <a:r>
              <a:rPr sz="1100" spc="0" dirty="0">
                <a:solidFill>
                  <a:srgbClr val="675E46"/>
                </a:solidFill>
                <a:latin typeface="Times New Roman"/>
                <a:cs typeface="Times New Roman"/>
              </a:rPr>
              <a:t>o</a:t>
            </a:r>
            <a:r>
              <a:rPr sz="1100" spc="-44" dirty="0">
                <a:solidFill>
                  <a:srgbClr val="675E46"/>
                </a:solidFill>
                <a:latin typeface="Times New Roman"/>
                <a:cs typeface="Times New Roman"/>
              </a:rPr>
              <a:t>m</a:t>
            </a:r>
            <a:r>
              <a:rPr sz="1100" spc="25" dirty="0">
                <a:solidFill>
                  <a:srgbClr val="675E46"/>
                </a:solidFill>
                <a:latin typeface="Times New Roman"/>
                <a:cs typeface="Times New Roman"/>
              </a:rPr>
              <a:t>p</a:t>
            </a:r>
            <a:r>
              <a:rPr sz="1100" spc="4" dirty="0">
                <a:solidFill>
                  <a:srgbClr val="675E46"/>
                </a:solidFill>
                <a:latin typeface="Times New Roman"/>
                <a:cs typeface="Times New Roman"/>
              </a:rPr>
              <a:t>l</a:t>
            </a:r>
            <a:r>
              <a:rPr sz="1100" spc="-34" dirty="0">
                <a:solidFill>
                  <a:srgbClr val="675E46"/>
                </a:solidFill>
                <a:latin typeface="Times New Roman"/>
                <a:cs typeface="Times New Roman"/>
              </a:rPr>
              <a:t>e</a:t>
            </a:r>
            <a:r>
              <a:rPr sz="1100" spc="29" dirty="0">
                <a:solidFill>
                  <a:srgbClr val="675E46"/>
                </a:solidFill>
                <a:latin typeface="Times New Roman"/>
                <a:cs typeface="Times New Roman"/>
              </a:rPr>
              <a:t>t</a:t>
            </a:r>
            <a:r>
              <a:rPr sz="1100" spc="0" dirty="0">
                <a:solidFill>
                  <a:srgbClr val="675E46"/>
                </a:solidFill>
                <a:latin typeface="Times New Roman"/>
                <a:cs typeface="Times New Roman"/>
              </a:rPr>
              <a:t>e</a:t>
            </a:r>
            <a:r>
              <a:rPr sz="1100" spc="-14" dirty="0">
                <a:solidFill>
                  <a:srgbClr val="675E46"/>
                </a:solidFill>
                <a:latin typeface="Times New Roman"/>
                <a:cs typeface="Times New Roman"/>
              </a:rPr>
              <a:t> </a:t>
            </a:r>
            <a:r>
              <a:rPr sz="1100" spc="-4" dirty="0">
                <a:solidFill>
                  <a:srgbClr val="675E46"/>
                </a:solidFill>
                <a:latin typeface="Times New Roman"/>
                <a:cs typeface="Times New Roman"/>
              </a:rPr>
              <a:t>H</a:t>
            </a:r>
            <a:r>
              <a:rPr sz="1100" spc="0" dirty="0">
                <a:solidFill>
                  <a:srgbClr val="675E46"/>
                </a:solidFill>
                <a:latin typeface="Times New Roman"/>
                <a:cs typeface="Times New Roman"/>
              </a:rPr>
              <a:t>LD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54447" y="1786763"/>
            <a:ext cx="1109726" cy="5791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9"/>
              </a:spcBef>
            </a:pPr>
            <a:endParaRPr sz="500" dirty="0"/>
          </a:p>
          <a:p>
            <a:pPr marL="152399">
              <a:lnSpc>
                <a:spcPct val="95825"/>
              </a:lnSpc>
            </a:pPr>
            <a:r>
              <a:rPr lang="en-IN" sz="1100" spc="-25" dirty="0">
                <a:solidFill>
                  <a:srgbClr val="675E46"/>
                </a:solidFill>
                <a:latin typeface="Times New Roman"/>
                <a:cs typeface="Times New Roman"/>
              </a:rPr>
              <a:t>ROHIT NAUIYAL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38707" y="2365882"/>
            <a:ext cx="1067054" cy="5702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4" name="object 24"/>
          <p:cNvSpPr txBox="1"/>
          <p:nvPr/>
        </p:nvSpPr>
        <p:spPr>
          <a:xfrm>
            <a:off x="2405761" y="2365882"/>
            <a:ext cx="805052" cy="5702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3" name="object 23"/>
          <p:cNvSpPr txBox="1"/>
          <p:nvPr/>
        </p:nvSpPr>
        <p:spPr>
          <a:xfrm>
            <a:off x="3210814" y="2365882"/>
            <a:ext cx="2143633" cy="5702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" name="object 22"/>
          <p:cNvSpPr txBox="1"/>
          <p:nvPr/>
        </p:nvSpPr>
        <p:spPr>
          <a:xfrm>
            <a:off x="5354447" y="2365882"/>
            <a:ext cx="1109726" cy="5702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object 21"/>
          <p:cNvSpPr txBox="1"/>
          <p:nvPr/>
        </p:nvSpPr>
        <p:spPr>
          <a:xfrm>
            <a:off x="1338707" y="2936113"/>
            <a:ext cx="1067054" cy="5669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2405761" y="2936113"/>
            <a:ext cx="805052" cy="5669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3210814" y="2936113"/>
            <a:ext cx="2143633" cy="5669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5354447" y="2936113"/>
            <a:ext cx="1109726" cy="5669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1338707" y="3503040"/>
            <a:ext cx="1067054" cy="5673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2405761" y="3503040"/>
            <a:ext cx="805052" cy="5673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3210814" y="3503040"/>
            <a:ext cx="2143633" cy="5673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5354447" y="3503040"/>
            <a:ext cx="1109726" cy="5673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1338707" y="4070349"/>
            <a:ext cx="1067054" cy="5699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2405761" y="4070349"/>
            <a:ext cx="805052" cy="5699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3210814" y="4070349"/>
            <a:ext cx="2143633" cy="5699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5354447" y="4070349"/>
            <a:ext cx="1109726" cy="5699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1338707" y="4640325"/>
            <a:ext cx="1067054" cy="5671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2405761" y="4640325"/>
            <a:ext cx="805052" cy="5671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3210814" y="4640325"/>
            <a:ext cx="2143633" cy="5671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5354447" y="4640325"/>
            <a:ext cx="1109726" cy="5671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1338707" y="5207508"/>
            <a:ext cx="1067054" cy="5699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2405761" y="5207508"/>
            <a:ext cx="805052" cy="5699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3210814" y="5207508"/>
            <a:ext cx="2143633" cy="5699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5354447" y="5207508"/>
            <a:ext cx="1109726" cy="5699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6860413" y="387045"/>
            <a:ext cx="911656" cy="161848"/>
          </a:xfrm>
          <a:custGeom>
            <a:avLst/>
            <a:gdLst/>
            <a:ahLst/>
            <a:cxnLst/>
            <a:rect l="l" t="t" r="r" b="b"/>
            <a:pathLst>
              <a:path w="911656" h="161848">
                <a:moveTo>
                  <a:pt x="0" y="161848"/>
                </a:moveTo>
                <a:lnTo>
                  <a:pt x="911656" y="161848"/>
                </a:lnTo>
                <a:lnTo>
                  <a:pt x="911656" y="0"/>
                </a:lnTo>
                <a:lnTo>
                  <a:pt x="0" y="0"/>
                </a:lnTo>
                <a:lnTo>
                  <a:pt x="0" y="161848"/>
                </a:lnTo>
                <a:close/>
              </a:path>
            </a:pathLst>
          </a:custGeom>
          <a:solidFill>
            <a:srgbClr val="F8BD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19475" y="9335135"/>
            <a:ext cx="931329" cy="255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36105" y="394462"/>
            <a:ext cx="117493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04" y="1309461"/>
            <a:ext cx="5989044" cy="36440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031">
              <a:lnSpc>
                <a:spcPts val="1760"/>
              </a:lnSpc>
              <a:spcBef>
                <a:spcPts val="88"/>
              </a:spcBef>
            </a:pP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C</a:t>
            </a:r>
            <a:r>
              <a:rPr sz="1600" spc="9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600" spc="-9" dirty="0">
                <a:solidFill>
                  <a:srgbClr val="365F91"/>
                </a:solidFill>
                <a:latin typeface="Cambria"/>
                <a:cs typeface="Cambria"/>
              </a:rPr>
              <a:t>n</a:t>
            </a:r>
            <a:r>
              <a:rPr sz="1600" spc="-1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600" spc="-9" dirty="0">
                <a:solidFill>
                  <a:srgbClr val="365F91"/>
                </a:solidFill>
                <a:latin typeface="Cambria"/>
                <a:cs typeface="Cambria"/>
              </a:rPr>
              <a:t>n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endParaRPr sz="1600">
              <a:latin typeface="Cambria"/>
              <a:cs typeface="Cambria"/>
            </a:endParaRPr>
          </a:p>
          <a:p>
            <a:pPr marL="12700" marR="2043">
              <a:lnSpc>
                <a:spcPct val="101725"/>
              </a:lnSpc>
              <a:spcBef>
                <a:spcPts val="72"/>
              </a:spcBef>
            </a:pPr>
            <a:r>
              <a:rPr sz="1100" spc="9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ra</a:t>
            </a:r>
            <a:r>
              <a:rPr sz="1100" spc="-14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3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-125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  <a:p>
            <a:pPr marL="12700" marR="2043">
              <a:lnSpc>
                <a:spcPct val="101725"/>
              </a:lnSpc>
              <a:spcBef>
                <a:spcPts val="577"/>
              </a:spcBef>
            </a:pPr>
            <a:r>
              <a:rPr sz="1100" spc="-9" dirty="0">
                <a:latin typeface="Calibri"/>
                <a:cs typeface="Calibri"/>
              </a:rPr>
              <a:t>1</a:t>
            </a:r>
            <a:r>
              <a:rPr sz="1100" spc="0" dirty="0">
                <a:latin typeface="Calibri"/>
                <a:cs typeface="Calibri"/>
              </a:rPr>
              <a:t>.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odu</a:t>
            </a:r>
            <a:r>
              <a:rPr sz="1100" spc="-9" dirty="0">
                <a:latin typeface="Calibri"/>
                <a:cs typeface="Calibri"/>
              </a:rPr>
              <a:t>ct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1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-125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  <a:p>
            <a:pPr marL="152907" marR="2043">
              <a:lnSpc>
                <a:spcPct val="101725"/>
              </a:lnSpc>
              <a:spcBef>
                <a:spcPts val="625"/>
              </a:spcBef>
            </a:pPr>
            <a:r>
              <a:rPr sz="1100" spc="-9" dirty="0">
                <a:latin typeface="Calibri"/>
                <a:cs typeface="Calibri"/>
              </a:rPr>
              <a:t>1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1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Why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H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gh</a:t>
            </a:r>
            <a:r>
              <a:rPr sz="1100" spc="0" dirty="0">
                <a:latin typeface="Calibri"/>
                <a:cs typeface="Calibri"/>
              </a:rPr>
              <a:t>-</a:t>
            </a:r>
            <a:r>
              <a:rPr sz="1100" spc="-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-19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l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-9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Do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?</a:t>
            </a:r>
            <a:r>
              <a:rPr sz="1100" spc="-3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-12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  <a:p>
            <a:pPr marL="152907" marR="2043">
              <a:lnSpc>
                <a:spcPct val="101725"/>
              </a:lnSpc>
              <a:spcBef>
                <a:spcPts val="601"/>
              </a:spcBef>
            </a:pPr>
            <a:r>
              <a:rPr sz="1100" spc="-9" dirty="0">
                <a:latin typeface="Calibri"/>
                <a:cs typeface="Calibri"/>
              </a:rPr>
              <a:t>1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2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14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op</a:t>
            </a:r>
            <a:r>
              <a:rPr sz="1100" spc="50" dirty="0">
                <a:latin typeface="Calibri"/>
                <a:cs typeface="Calibri"/>
              </a:rPr>
              <a:t>e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-125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  <a:p>
            <a:pPr marL="12700" marR="2043">
              <a:lnSpc>
                <a:spcPct val="101725"/>
              </a:lnSpc>
              <a:spcBef>
                <a:spcPts val="627"/>
              </a:spcBef>
            </a:pPr>
            <a:r>
              <a:rPr sz="1100" spc="-9" dirty="0">
                <a:latin typeface="Calibri"/>
                <a:cs typeface="Calibri"/>
              </a:rPr>
              <a:t>2</a:t>
            </a:r>
            <a:r>
              <a:rPr sz="1100" spc="0" dirty="0">
                <a:latin typeface="Calibri"/>
                <a:cs typeface="Calibri"/>
              </a:rPr>
              <a:t>. General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15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-12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6</a:t>
            </a:r>
            <a:endParaRPr sz="1100">
              <a:latin typeface="Calibri"/>
              <a:cs typeface="Calibri"/>
            </a:endParaRPr>
          </a:p>
          <a:p>
            <a:pPr marL="152907" marR="2043">
              <a:lnSpc>
                <a:spcPct val="101725"/>
              </a:lnSpc>
              <a:spcBef>
                <a:spcPts val="601"/>
              </a:spcBef>
            </a:pPr>
            <a:r>
              <a:rPr sz="1100" spc="-9" dirty="0">
                <a:latin typeface="Calibri"/>
                <a:cs typeface="Calibri"/>
              </a:rPr>
              <a:t>2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1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odu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erspe</a:t>
            </a:r>
            <a:r>
              <a:rPr sz="1100" spc="-9" dirty="0">
                <a:latin typeface="Calibri"/>
                <a:cs typeface="Calibri"/>
              </a:rPr>
              <a:t>ct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 &amp;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ob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em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14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ent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-125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6</a:t>
            </a:r>
            <a:endParaRPr sz="1100">
              <a:latin typeface="Calibri"/>
              <a:cs typeface="Calibri"/>
            </a:endParaRPr>
          </a:p>
          <a:p>
            <a:pPr marL="152907" marR="2043">
              <a:lnSpc>
                <a:spcPct val="101725"/>
              </a:lnSpc>
              <a:spcBef>
                <a:spcPts val="601"/>
              </a:spcBef>
            </a:pPr>
            <a:r>
              <a:rPr sz="1100" spc="-9" dirty="0">
                <a:latin typeface="Calibri"/>
                <a:cs typeface="Calibri"/>
              </a:rPr>
              <a:t>2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2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oo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sed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-1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6</a:t>
            </a:r>
            <a:endParaRPr sz="1100">
              <a:latin typeface="Calibri"/>
              <a:cs typeface="Calibri"/>
            </a:endParaRPr>
          </a:p>
          <a:p>
            <a:pPr marL="12700" marR="2043">
              <a:lnSpc>
                <a:spcPct val="101725"/>
              </a:lnSpc>
              <a:spcBef>
                <a:spcPts val="601"/>
              </a:spcBef>
            </a:pPr>
            <a:r>
              <a:rPr sz="1100" spc="-9" dirty="0">
                <a:latin typeface="Calibri"/>
                <a:cs typeface="Calibri"/>
              </a:rPr>
              <a:t>3</a:t>
            </a:r>
            <a:r>
              <a:rPr sz="1100" spc="0" dirty="0">
                <a:latin typeface="Calibri"/>
                <a:cs typeface="Calibri"/>
              </a:rPr>
              <a:t>.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4" dirty="0">
                <a:latin typeface="Calibri"/>
                <a:cs typeface="Calibri"/>
              </a:rPr>
              <a:t> D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14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150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-1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7</a:t>
            </a:r>
            <a:endParaRPr sz="1100">
              <a:latin typeface="Calibri"/>
              <a:cs typeface="Calibri"/>
            </a:endParaRPr>
          </a:p>
          <a:p>
            <a:pPr marL="152907" marR="2043">
              <a:lnSpc>
                <a:spcPct val="101725"/>
              </a:lnSpc>
              <a:spcBef>
                <a:spcPts val="601"/>
              </a:spcBef>
            </a:pPr>
            <a:r>
              <a:rPr sz="1100" spc="-9" dirty="0">
                <a:latin typeface="Calibri"/>
                <a:cs typeface="Calibri"/>
              </a:rPr>
              <a:t>3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1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9" dirty="0">
                <a:latin typeface="Calibri"/>
                <a:cs typeface="Calibri"/>
              </a:rPr>
              <a:t>u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-9" dirty="0">
                <a:latin typeface="Calibri"/>
                <a:cs typeface="Calibri"/>
              </a:rPr>
              <a:t>ct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on</a:t>
            </a:r>
            <a:r>
              <a:rPr sz="1100" spc="0" dirty="0">
                <a:latin typeface="Calibri"/>
                <a:cs typeface="Calibri"/>
              </a:rPr>
              <a:t>al </a:t>
            </a:r>
            <a:r>
              <a:rPr sz="1100" spc="9" dirty="0">
                <a:latin typeface="Calibri"/>
                <a:cs typeface="Calibri"/>
              </a:rPr>
              <a:t>A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9" dirty="0">
                <a:latin typeface="Calibri"/>
                <a:cs typeface="Calibri"/>
              </a:rPr>
              <a:t>ct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4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-125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7</a:t>
            </a:r>
            <a:endParaRPr sz="1100">
              <a:latin typeface="Calibri"/>
              <a:cs typeface="Calibri"/>
            </a:endParaRPr>
          </a:p>
          <a:p>
            <a:pPr marL="152907" marR="2043">
              <a:lnSpc>
                <a:spcPct val="101725"/>
              </a:lnSpc>
              <a:spcBef>
                <a:spcPts val="604"/>
              </a:spcBef>
            </a:pPr>
            <a:r>
              <a:rPr sz="1100" spc="-9" dirty="0">
                <a:latin typeface="Calibri"/>
                <a:cs typeface="Calibri"/>
              </a:rPr>
              <a:t>3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2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z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150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-1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8</a:t>
            </a:r>
            <a:endParaRPr sz="1100">
              <a:latin typeface="Calibri"/>
              <a:cs typeface="Calibri"/>
            </a:endParaRPr>
          </a:p>
          <a:p>
            <a:pPr marL="12700" marR="2043">
              <a:lnSpc>
                <a:spcPct val="101725"/>
              </a:lnSpc>
              <a:spcBef>
                <a:spcPts val="625"/>
              </a:spcBef>
            </a:pPr>
            <a:r>
              <a:rPr sz="1100" spc="-9" dirty="0">
                <a:latin typeface="Calibri"/>
                <a:cs typeface="Calibri"/>
              </a:rPr>
              <a:t>4</a:t>
            </a:r>
            <a:r>
              <a:rPr sz="1100" spc="0" dirty="0">
                <a:latin typeface="Calibri"/>
                <a:cs typeface="Calibri"/>
              </a:rPr>
              <a:t>. K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&amp;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ar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10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-1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9</a:t>
            </a:r>
            <a:endParaRPr sz="1100">
              <a:latin typeface="Calibri"/>
              <a:cs typeface="Calibri"/>
            </a:endParaRPr>
          </a:p>
          <a:p>
            <a:pPr marL="152907" marR="2043">
              <a:lnSpc>
                <a:spcPct val="101725"/>
              </a:lnSpc>
              <a:spcBef>
                <a:spcPts val="601"/>
              </a:spcBef>
            </a:pPr>
            <a:r>
              <a:rPr sz="1100" spc="-9" dirty="0">
                <a:latin typeface="Calibri"/>
                <a:cs typeface="Calibri"/>
              </a:rPr>
              <a:t>4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1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K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(Key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erf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-25" dirty="0">
                <a:latin typeface="Calibri"/>
                <a:cs typeface="Calibri"/>
              </a:rPr>
              <a:t>r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nd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rs</a:t>
            </a:r>
            <a:r>
              <a:rPr sz="1100" spc="29" dirty="0">
                <a:latin typeface="Calibri"/>
                <a:cs typeface="Calibri"/>
              </a:rPr>
              <a:t>)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-1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9</a:t>
            </a:r>
            <a:endParaRPr sz="1100">
              <a:latin typeface="Calibri"/>
              <a:cs typeface="Calibri"/>
            </a:endParaRPr>
          </a:p>
          <a:p>
            <a:pPr marL="152907" marR="2043">
              <a:lnSpc>
                <a:spcPct val="101725"/>
              </a:lnSpc>
              <a:spcBef>
                <a:spcPts val="601"/>
              </a:spcBef>
            </a:pPr>
            <a:r>
              <a:rPr sz="1100" spc="-9" dirty="0">
                <a:latin typeface="Calibri"/>
                <a:cs typeface="Calibri"/>
              </a:rPr>
              <a:t>4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2</a:t>
            </a:r>
            <a:r>
              <a:rPr sz="1100" spc="9" dirty="0">
                <a:latin typeface="Calibri"/>
                <a:cs typeface="Calibri"/>
              </a:rPr>
              <a:t> C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ar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125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-125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9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627"/>
              </a:spcBef>
            </a:pPr>
            <a:r>
              <a:rPr sz="1100" spc="-9" dirty="0">
                <a:latin typeface="Calibri"/>
                <a:cs typeface="Calibri"/>
              </a:rPr>
              <a:t>5</a:t>
            </a:r>
            <a:r>
              <a:rPr sz="1100" spc="0" dirty="0">
                <a:latin typeface="Calibri"/>
                <a:cs typeface="Calibri"/>
              </a:rPr>
              <a:t>.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ep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ym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19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-75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10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6860413" y="387045"/>
            <a:ext cx="911656" cy="161848"/>
          </a:xfrm>
          <a:custGeom>
            <a:avLst/>
            <a:gdLst/>
            <a:ahLst/>
            <a:cxnLst/>
            <a:rect l="l" t="t" r="r" b="b"/>
            <a:pathLst>
              <a:path w="911656" h="161848">
                <a:moveTo>
                  <a:pt x="0" y="161848"/>
                </a:moveTo>
                <a:lnTo>
                  <a:pt x="911656" y="161848"/>
                </a:lnTo>
                <a:lnTo>
                  <a:pt x="911656" y="0"/>
                </a:lnTo>
                <a:lnTo>
                  <a:pt x="0" y="0"/>
                </a:lnTo>
                <a:lnTo>
                  <a:pt x="0" y="161848"/>
                </a:lnTo>
                <a:close/>
              </a:path>
            </a:pathLst>
          </a:custGeom>
          <a:solidFill>
            <a:srgbClr val="F8BD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19475" y="9335135"/>
            <a:ext cx="931329" cy="255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36105" y="394462"/>
            <a:ext cx="117493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04" y="1306413"/>
            <a:ext cx="5905186" cy="12017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125986" algn="just">
              <a:lnSpc>
                <a:spcPts val="1760"/>
              </a:lnSpc>
              <a:spcBef>
                <a:spcPts val="88"/>
              </a:spcBef>
            </a:pP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Ab</a:t>
            </a:r>
            <a:r>
              <a:rPr sz="1600" spc="-19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600" spc="-14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600" spc="-14" dirty="0">
                <a:solidFill>
                  <a:srgbClr val="365F91"/>
                </a:solidFill>
                <a:latin typeface="Cambria"/>
                <a:cs typeface="Cambria"/>
              </a:rPr>
              <a:t>c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endParaRPr sz="1600">
              <a:latin typeface="Cambria"/>
              <a:cs typeface="Cambria"/>
            </a:endParaRPr>
          </a:p>
          <a:p>
            <a:pPr marL="12700" algn="just">
              <a:lnSpc>
                <a:spcPct val="101725"/>
              </a:lnSpc>
              <a:spcBef>
                <a:spcPts val="217"/>
              </a:spcBef>
            </a:pPr>
            <a:r>
              <a:rPr sz="1200" spc="-9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Am</a:t>
            </a:r>
            <a:r>
              <a:rPr sz="1200" spc="4" dirty="0">
                <a:latin typeface="Calibri"/>
                <a:cs typeface="Calibri"/>
              </a:rPr>
              <a:t>az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n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25" dirty="0">
                <a:latin typeface="Calibri"/>
                <a:cs typeface="Calibri"/>
              </a:rPr>
              <a:t>F</a:t>
            </a:r>
            <a:r>
              <a:rPr sz="1200" spc="-9" dirty="0">
                <a:latin typeface="Calibri"/>
                <a:cs typeface="Calibri"/>
              </a:rPr>
              <a:t>oo</a:t>
            </a:r>
            <a:r>
              <a:rPr sz="1200" spc="0" dirty="0">
                <a:latin typeface="Calibri"/>
                <a:cs typeface="Calibri"/>
              </a:rPr>
              <a:t>d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Sa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es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19" dirty="0">
                <a:latin typeface="Calibri"/>
                <a:cs typeface="Calibri"/>
              </a:rPr>
              <a:t>p</a:t>
            </a:r>
            <a:r>
              <a:rPr sz="1200" spc="-9" dirty="0">
                <a:latin typeface="Calibri"/>
                <a:cs typeface="Calibri"/>
              </a:rPr>
              <a:t>or</a:t>
            </a:r>
            <a:r>
              <a:rPr sz="1200" spc="0" dirty="0">
                <a:latin typeface="Calibri"/>
                <a:cs typeface="Calibri"/>
              </a:rPr>
              <a:t>t 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9" dirty="0">
                <a:latin typeface="Calibri"/>
                <a:cs typeface="Calibri"/>
              </a:rPr>
              <a:t>r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b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es</a:t>
            </a:r>
            <a:r>
              <a:rPr sz="1200" spc="29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f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v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14" dirty="0">
                <a:latin typeface="Calibri"/>
                <a:cs typeface="Calibri"/>
              </a:rPr>
              <a:t>r</a:t>
            </a:r>
            <a:r>
              <a:rPr sz="1200" spc="-9" dirty="0">
                <a:latin typeface="Calibri"/>
                <a:cs typeface="Calibri"/>
              </a:rPr>
              <a:t>io</a:t>
            </a:r>
            <a:r>
              <a:rPr sz="1200" spc="-4" dirty="0">
                <a:latin typeface="Calibri"/>
                <a:cs typeface="Calibri"/>
              </a:rPr>
              <a:t>u</a:t>
            </a:r>
            <a:r>
              <a:rPr sz="1200" spc="0" dirty="0">
                <a:latin typeface="Calibri"/>
                <a:cs typeface="Calibri"/>
              </a:rPr>
              <a:t>s 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9" dirty="0">
                <a:latin typeface="Calibri"/>
                <a:cs typeface="Calibri"/>
              </a:rPr>
              <a:t>g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f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29" dirty="0">
                <a:latin typeface="Calibri"/>
                <a:cs typeface="Calibri"/>
              </a:rPr>
              <a:t>p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-4" dirty="0">
                <a:latin typeface="Calibri"/>
                <a:cs typeface="Calibri"/>
              </a:rPr>
              <a:t>duc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s 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n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D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me</a:t>
            </a:r>
            <a:r>
              <a:rPr sz="1200" spc="14" dirty="0">
                <a:latin typeface="Calibri"/>
                <a:cs typeface="Calibri"/>
              </a:rPr>
              <a:t>s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c as</a:t>
            </a:r>
            <a:r>
              <a:rPr sz="1200" spc="4" dirty="0">
                <a:latin typeface="Calibri"/>
                <a:cs typeface="Calibri"/>
              </a:rPr>
              <a:t> w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l</a:t>
            </a:r>
            <a:r>
              <a:rPr sz="1200" spc="-19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as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n</a:t>
            </a:r>
            <a:r>
              <a:rPr sz="1200" spc="9" dirty="0">
                <a:latin typeface="Calibri"/>
                <a:cs typeface="Calibri"/>
              </a:rPr>
              <a:t> 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rn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io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spc="0" dirty="0">
                <a:latin typeface="Calibri"/>
                <a:cs typeface="Calibri"/>
              </a:rPr>
              <a:t>l</a:t>
            </a:r>
            <a:r>
              <a:rPr sz="1200" spc="-19" dirty="0">
                <a:latin typeface="Calibri"/>
                <a:cs typeface="Calibri"/>
              </a:rPr>
              <a:t> </a:t>
            </a:r>
            <a:r>
              <a:rPr sz="1200" spc="19" dirty="0">
                <a:latin typeface="Calibri"/>
                <a:cs typeface="Calibri"/>
              </a:rPr>
              <a:t>c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-4" dirty="0">
                <a:latin typeface="Calibri"/>
                <a:cs typeface="Calibri"/>
              </a:rPr>
              <a:t>un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9" dirty="0">
                <a:latin typeface="Calibri"/>
                <a:cs typeface="Calibri"/>
              </a:rPr>
              <a:t>r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. </a:t>
            </a:r>
            <a:r>
              <a:rPr sz="1200" spc="-9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s</a:t>
            </a:r>
            <a:r>
              <a:rPr sz="1200" spc="2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p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t </a:t>
            </a:r>
            <a:r>
              <a:rPr sz="1200" spc="25" dirty="0">
                <a:latin typeface="Calibri"/>
                <a:cs typeface="Calibri"/>
              </a:rPr>
              <a:t>m</a:t>
            </a:r>
            <a:r>
              <a:rPr sz="1200" spc="0" dirty="0">
                <a:latin typeface="Calibri"/>
                <a:cs typeface="Calibri"/>
              </a:rPr>
              <a:t>ay 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p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o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k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n</a:t>
            </a:r>
            <a:r>
              <a:rPr sz="1200" spc="0" dirty="0">
                <a:latin typeface="Calibri"/>
                <a:cs typeface="Calibri"/>
              </a:rPr>
              <a:t>ece</a:t>
            </a:r>
            <a:r>
              <a:rPr sz="1200" spc="9" dirty="0">
                <a:latin typeface="Calibri"/>
                <a:cs typeface="Calibri"/>
              </a:rPr>
              <a:t>ss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y 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p</a:t>
            </a:r>
            <a:r>
              <a:rPr sz="1200" spc="0" dirty="0">
                <a:latin typeface="Calibri"/>
                <a:cs typeface="Calibri"/>
              </a:rPr>
              <a:t>s a</a:t>
            </a:r>
            <a:r>
              <a:rPr sz="1200" spc="-4" dirty="0">
                <a:latin typeface="Calibri"/>
                <a:cs typeface="Calibri"/>
              </a:rPr>
              <a:t>f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er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4" dirty="0">
                <a:latin typeface="Calibri"/>
                <a:cs typeface="Calibri"/>
              </a:rPr>
              <a:t>e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g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k</a:t>
            </a:r>
            <a:r>
              <a:rPr sz="1200" spc="0" dirty="0">
                <a:latin typeface="Calibri"/>
                <a:cs typeface="Calibri"/>
              </a:rPr>
              <a:t>ey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9" dirty="0">
                <a:latin typeface="Calibri"/>
                <a:cs typeface="Calibri"/>
              </a:rPr>
              <a:t>g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s a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d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9" dirty="0">
                <a:latin typeface="Calibri"/>
                <a:cs typeface="Calibri"/>
              </a:rPr>
              <a:t>ys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. </a:t>
            </a:r>
            <a:r>
              <a:rPr sz="1200" spc="-9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D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9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9" dirty="0">
                <a:latin typeface="Calibri"/>
                <a:cs typeface="Calibri"/>
              </a:rPr>
              <a:t>il</a:t>
            </a:r>
            <a:r>
              <a:rPr sz="1200" spc="25" dirty="0">
                <a:latin typeface="Calibri"/>
                <a:cs typeface="Calibri"/>
              </a:rPr>
              <a:t>e</a:t>
            </a:r>
            <a:r>
              <a:rPr sz="1200" spc="0" dirty="0">
                <a:latin typeface="Calibri"/>
                <a:cs typeface="Calibri"/>
              </a:rPr>
              <a:t>d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9" dirty="0">
                <a:latin typeface="Calibri"/>
                <a:cs typeface="Calibri"/>
              </a:rPr>
              <a:t>ys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s 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f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Sa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es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f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Am</a:t>
            </a:r>
            <a:r>
              <a:rPr sz="1200" spc="4" dirty="0">
                <a:latin typeface="Calibri"/>
                <a:cs typeface="Calibri"/>
              </a:rPr>
              <a:t>az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n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f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r</a:t>
            </a:r>
            <a:r>
              <a:rPr sz="1200" spc="-19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y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4" dirty="0">
                <a:latin typeface="Calibri"/>
                <a:cs typeface="Calibri"/>
              </a:rPr>
              <a:t>a</a:t>
            </a:r>
            <a:r>
              <a:rPr sz="1200" spc="0" dirty="0">
                <a:latin typeface="Calibri"/>
                <a:cs typeface="Calibri"/>
              </a:rPr>
              <a:t>r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f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14" dirty="0">
                <a:latin typeface="Calibri"/>
                <a:cs typeface="Calibri"/>
              </a:rPr>
              <a:t>2</a:t>
            </a:r>
            <a:r>
              <a:rPr sz="1200" spc="-9" dirty="0">
                <a:latin typeface="Calibri"/>
                <a:cs typeface="Calibri"/>
              </a:rPr>
              <a:t>01</a:t>
            </a:r>
            <a:r>
              <a:rPr sz="1200" spc="0" dirty="0">
                <a:latin typeface="Calibri"/>
                <a:cs typeface="Calibri"/>
              </a:rPr>
              <a:t>7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o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Y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4" dirty="0">
                <a:latin typeface="Calibri"/>
                <a:cs typeface="Calibri"/>
              </a:rPr>
              <a:t>a</a:t>
            </a:r>
            <a:r>
              <a:rPr sz="1200" spc="0" dirty="0">
                <a:latin typeface="Calibri"/>
                <a:cs typeface="Calibri"/>
              </a:rPr>
              <a:t>r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20</a:t>
            </a:r>
            <a:r>
              <a:rPr sz="1200" spc="14" dirty="0">
                <a:latin typeface="Calibri"/>
                <a:cs typeface="Calibri"/>
              </a:rPr>
              <a:t>1</a:t>
            </a:r>
            <a:r>
              <a:rPr sz="1200" spc="0" dirty="0">
                <a:latin typeface="Calibri"/>
                <a:cs typeface="Calibri"/>
              </a:rPr>
              <a:t>9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b</a:t>
            </a:r>
            <a:r>
              <a:rPr sz="1200" spc="0" dirty="0">
                <a:latin typeface="Calibri"/>
                <a:cs typeface="Calibri"/>
              </a:rPr>
              <a:t>y</a:t>
            </a:r>
            <a:r>
              <a:rPr sz="1200" spc="-19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u</a:t>
            </a:r>
            <a:r>
              <a:rPr sz="1200" spc="9" dirty="0">
                <a:latin typeface="Calibri"/>
                <a:cs typeface="Calibri"/>
              </a:rPr>
              <a:t>si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g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P</a:t>
            </a:r>
            <a:r>
              <a:rPr sz="1200" spc="-4" dirty="0">
                <a:latin typeface="Calibri"/>
                <a:cs typeface="Calibri"/>
              </a:rPr>
              <a:t>o</a:t>
            </a:r>
            <a:r>
              <a:rPr sz="1200" spc="4" dirty="0">
                <a:latin typeface="Calibri"/>
                <a:cs typeface="Calibri"/>
              </a:rPr>
              <a:t>w</a:t>
            </a:r>
            <a:r>
              <a:rPr sz="1200" spc="0" dirty="0">
                <a:latin typeface="Calibri"/>
                <a:cs typeface="Calibri"/>
              </a:rPr>
              <a:t>er</a:t>
            </a:r>
            <a:r>
              <a:rPr sz="1200" spc="-9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B</a:t>
            </a:r>
            <a:r>
              <a:rPr sz="1200" spc="0" dirty="0">
                <a:latin typeface="Calibri"/>
                <a:cs typeface="Calibri"/>
              </a:rPr>
              <a:t>I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l</a:t>
            </a:r>
            <a:r>
              <a:rPr sz="1200" spc="-39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w</a:t>
            </a:r>
            <a:r>
              <a:rPr sz="1200" spc="19" dirty="0">
                <a:latin typeface="Calibri"/>
                <a:cs typeface="Calibri"/>
              </a:rPr>
              <a:t>h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0" dirty="0">
                <a:latin typeface="Calibri"/>
                <a:cs typeface="Calibri"/>
              </a:rPr>
              <a:t>h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s</a:t>
            </a:r>
            <a:r>
              <a:rPr sz="1200" spc="-19" dirty="0">
                <a:latin typeface="Calibri"/>
                <a:cs typeface="Calibri"/>
              </a:rPr>
              <a:t> </a:t>
            </a:r>
            <a:r>
              <a:rPr sz="1200" spc="19" dirty="0">
                <a:latin typeface="Calibri"/>
                <a:cs typeface="Calibri"/>
              </a:rPr>
              <a:t>c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p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b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f</a:t>
            </a:r>
            <a:r>
              <a:rPr sz="1200" spc="-9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4" dirty="0">
                <a:latin typeface="Calibri"/>
                <a:cs typeface="Calibri"/>
              </a:rPr>
              <a:t>w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g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k</a:t>
            </a:r>
            <a:r>
              <a:rPr sz="1200" spc="0" dirty="0">
                <a:latin typeface="Calibri"/>
                <a:cs typeface="Calibri"/>
              </a:rPr>
              <a:t>ey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9" dirty="0">
                <a:latin typeface="Calibri"/>
                <a:cs typeface="Calibri"/>
              </a:rPr>
              <a:t>g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s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f</a:t>
            </a:r>
            <a:r>
              <a:rPr sz="1200" spc="-3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es </a:t>
            </a:r>
            <a:r>
              <a:rPr sz="1200" spc="-4" dirty="0">
                <a:latin typeface="Calibri"/>
                <a:cs typeface="Calibri"/>
              </a:rPr>
              <a:t>f</a:t>
            </a:r>
            <a:r>
              <a:rPr sz="1200" spc="-9" dirty="0">
                <a:latin typeface="Calibri"/>
                <a:cs typeface="Calibri"/>
              </a:rPr>
              <a:t>ro</a:t>
            </a:r>
            <a:r>
              <a:rPr sz="1200" spc="0" dirty="0">
                <a:latin typeface="Calibri"/>
                <a:cs typeface="Calibri"/>
              </a:rPr>
              <a:t>m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G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9" dirty="0">
                <a:latin typeface="Calibri"/>
                <a:cs typeface="Calibri"/>
              </a:rPr>
              <a:t>v</a:t>
            </a:r>
            <a:r>
              <a:rPr sz="1200" spc="0" dirty="0">
                <a:latin typeface="Calibri"/>
                <a:cs typeface="Calibri"/>
              </a:rPr>
              <a:t>en</a:t>
            </a:r>
            <a:r>
              <a:rPr sz="1200" spc="-9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a.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860413" y="387045"/>
            <a:ext cx="911656" cy="161848"/>
          </a:xfrm>
          <a:custGeom>
            <a:avLst/>
            <a:gdLst/>
            <a:ahLst/>
            <a:cxnLst/>
            <a:rect l="l" t="t" r="r" b="b"/>
            <a:pathLst>
              <a:path w="911656" h="161848">
                <a:moveTo>
                  <a:pt x="0" y="161848"/>
                </a:moveTo>
                <a:lnTo>
                  <a:pt x="911656" y="161848"/>
                </a:lnTo>
                <a:lnTo>
                  <a:pt x="911656" y="0"/>
                </a:lnTo>
                <a:lnTo>
                  <a:pt x="0" y="0"/>
                </a:lnTo>
                <a:lnTo>
                  <a:pt x="0" y="161848"/>
                </a:lnTo>
                <a:close/>
              </a:path>
            </a:pathLst>
          </a:custGeom>
          <a:solidFill>
            <a:srgbClr val="F8BD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19475" y="9335135"/>
            <a:ext cx="931329" cy="255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36105" y="394462"/>
            <a:ext cx="117493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410426"/>
            <a:ext cx="5853825" cy="1529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05">
              <a:lnSpc>
                <a:spcPts val="1760"/>
              </a:lnSpc>
              <a:spcBef>
                <a:spcPts val="88"/>
              </a:spcBef>
            </a:pPr>
            <a:r>
              <a:rPr sz="1600" spc="-4" dirty="0">
                <a:solidFill>
                  <a:srgbClr val="365F91"/>
                </a:solidFill>
                <a:latin typeface="Cambria"/>
                <a:cs typeface="Cambria"/>
              </a:rPr>
              <a:t>1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. 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I</a:t>
            </a:r>
            <a:r>
              <a:rPr sz="1600" spc="-9" dirty="0">
                <a:solidFill>
                  <a:srgbClr val="365F91"/>
                </a:solidFill>
                <a:latin typeface="Cambria"/>
                <a:cs typeface="Cambria"/>
              </a:rPr>
              <a:t>n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600" spc="-14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600" spc="9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d</a:t>
            </a:r>
            <a:r>
              <a:rPr sz="1600" spc="-25" dirty="0">
                <a:solidFill>
                  <a:srgbClr val="365F91"/>
                </a:solidFill>
                <a:latin typeface="Cambria"/>
                <a:cs typeface="Cambria"/>
              </a:rPr>
              <a:t>u</a:t>
            </a:r>
            <a:r>
              <a:rPr sz="1600" spc="9" dirty="0">
                <a:solidFill>
                  <a:srgbClr val="365F91"/>
                </a:solidFill>
                <a:latin typeface="Cambria"/>
                <a:cs typeface="Cambria"/>
              </a:rPr>
              <a:t>c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600" spc="-14" dirty="0">
                <a:solidFill>
                  <a:srgbClr val="365F91"/>
                </a:solidFill>
                <a:latin typeface="Cambria"/>
                <a:cs typeface="Cambria"/>
              </a:rPr>
              <a:t>i</a:t>
            </a:r>
            <a:r>
              <a:rPr sz="1600" spc="9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n</a:t>
            </a:r>
            <a:endParaRPr sz="1600">
              <a:latin typeface="Cambria"/>
              <a:cs typeface="Cambria"/>
            </a:endParaRPr>
          </a:p>
          <a:p>
            <a:pPr marL="12700" marR="15205">
              <a:lnSpc>
                <a:spcPct val="97696"/>
              </a:lnSpc>
              <a:spcBef>
                <a:spcPts val="407"/>
              </a:spcBef>
            </a:pP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1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.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1</a:t>
            </a:r>
            <a:r>
              <a:rPr sz="1300" spc="-18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Wh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y</a:t>
            </a:r>
            <a:r>
              <a:rPr sz="1300" spc="-5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h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is</a:t>
            </a:r>
            <a:r>
              <a:rPr sz="1300" spc="-4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Hi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g</a:t>
            </a:r>
            <a:r>
              <a:rPr sz="1300" spc="9" dirty="0">
                <a:solidFill>
                  <a:srgbClr val="365F91"/>
                </a:solidFill>
                <a:latin typeface="Cambria"/>
                <a:cs typeface="Cambria"/>
              </a:rPr>
              <a:t>h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-L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ev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l</a:t>
            </a:r>
            <a:r>
              <a:rPr sz="1300" spc="-7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D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i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g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n</a:t>
            </a:r>
            <a:r>
              <a:rPr sz="1300" spc="-57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Docu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m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19" dirty="0">
                <a:solidFill>
                  <a:srgbClr val="365F91"/>
                </a:solidFill>
                <a:latin typeface="Cambria"/>
                <a:cs typeface="Cambria"/>
              </a:rPr>
              <a:t>n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?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1725"/>
              </a:lnSpc>
              <a:spcBef>
                <a:spcPts val="225"/>
              </a:spcBef>
            </a:pPr>
            <a:r>
              <a:rPr sz="1200" spc="-9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p</a:t>
            </a:r>
            <a:r>
              <a:rPr sz="1200" spc="14" dirty="0">
                <a:latin typeface="Calibri"/>
                <a:cs typeface="Calibri"/>
              </a:rPr>
              <a:t>u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-4" dirty="0">
                <a:latin typeface="Calibri"/>
                <a:cs typeface="Calibri"/>
              </a:rPr>
              <a:t>p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f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14" dirty="0">
                <a:latin typeface="Calibri"/>
                <a:cs typeface="Calibri"/>
              </a:rPr>
              <a:t>h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s 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9" dirty="0">
                <a:latin typeface="Calibri"/>
                <a:cs typeface="Calibri"/>
              </a:rPr>
              <a:t>g</a:t>
            </a:r>
            <a:r>
              <a:rPr sz="1200" spc="4" dirty="0">
                <a:latin typeface="Calibri"/>
                <a:cs typeface="Calibri"/>
              </a:rPr>
              <a:t>h</a:t>
            </a:r>
            <a:r>
              <a:rPr sz="1200" spc="-4" dirty="0">
                <a:latin typeface="Calibri"/>
                <a:cs typeface="Calibri"/>
              </a:rPr>
              <a:t>-</a:t>
            </a:r>
            <a:r>
              <a:rPr sz="1200" spc="0" dirty="0">
                <a:latin typeface="Calibri"/>
                <a:cs typeface="Calibri"/>
              </a:rPr>
              <a:t>Le</a:t>
            </a:r>
            <a:r>
              <a:rPr sz="1200" spc="9" dirty="0">
                <a:latin typeface="Calibri"/>
                <a:cs typeface="Calibri"/>
              </a:rPr>
              <a:t>v</a:t>
            </a:r>
            <a:r>
              <a:rPr sz="1200" spc="0" dirty="0">
                <a:latin typeface="Calibri"/>
                <a:cs typeface="Calibri"/>
              </a:rPr>
              <a:t>el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D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9" dirty="0">
                <a:latin typeface="Calibri"/>
                <a:cs typeface="Calibri"/>
              </a:rPr>
              <a:t>g</a:t>
            </a:r>
            <a:r>
              <a:rPr sz="1200" spc="0" dirty="0">
                <a:latin typeface="Calibri"/>
                <a:cs typeface="Calibri"/>
              </a:rPr>
              <a:t>n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(</a:t>
            </a:r>
            <a:r>
              <a:rPr sz="1200" spc="-9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L</a:t>
            </a:r>
            <a:r>
              <a:rPr sz="1200" spc="4" dirty="0">
                <a:latin typeface="Calibri"/>
                <a:cs typeface="Calibri"/>
              </a:rPr>
              <a:t>D</a:t>
            </a:r>
            <a:r>
              <a:rPr sz="1200" spc="0" dirty="0">
                <a:latin typeface="Calibri"/>
                <a:cs typeface="Calibri"/>
              </a:rPr>
              <a:t>)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D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14" dirty="0">
                <a:latin typeface="Calibri"/>
                <a:cs typeface="Calibri"/>
              </a:rPr>
              <a:t>u</a:t>
            </a:r>
            <a:r>
              <a:rPr sz="1200" spc="0" dirty="0">
                <a:latin typeface="Calibri"/>
                <a:cs typeface="Calibri"/>
              </a:rPr>
              <a:t>ment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s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o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0" dirty="0">
                <a:latin typeface="Calibri"/>
                <a:cs typeface="Calibri"/>
              </a:rPr>
              <a:t>d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n</a:t>
            </a:r>
            <a:r>
              <a:rPr sz="1200" spc="0" dirty="0">
                <a:latin typeface="Calibri"/>
                <a:cs typeface="Calibri"/>
              </a:rPr>
              <a:t>ece</a:t>
            </a:r>
            <a:r>
              <a:rPr sz="1200" spc="9" dirty="0">
                <a:latin typeface="Calibri"/>
                <a:cs typeface="Calibri"/>
              </a:rPr>
              <a:t>ss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y 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9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l</a:t>
            </a:r>
            <a:r>
              <a:rPr sz="1200" spc="-19" dirty="0">
                <a:latin typeface="Calibri"/>
                <a:cs typeface="Calibri"/>
              </a:rPr>
              <a:t> </a:t>
            </a:r>
            <a:r>
              <a:rPr sz="1200" spc="29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o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 </a:t>
            </a:r>
            <a:r>
              <a:rPr sz="1200" spc="-4" dirty="0">
                <a:latin typeface="Calibri"/>
                <a:cs typeface="Calibri"/>
              </a:rPr>
              <a:t>cu</a:t>
            </a:r>
            <a:r>
              <a:rPr sz="1200" spc="-9" dirty="0">
                <a:latin typeface="Calibri"/>
                <a:cs typeface="Calibri"/>
              </a:rPr>
              <a:t>rr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t</a:t>
            </a:r>
            <a:r>
              <a:rPr sz="1200" spc="19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p</a:t>
            </a:r>
            <a:r>
              <a:rPr sz="1200" spc="9" dirty="0">
                <a:latin typeface="Calibri"/>
                <a:cs typeface="Calibri"/>
              </a:rPr>
              <a:t>r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j</a:t>
            </a:r>
            <a:r>
              <a:rPr sz="1200" spc="4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0" dirty="0">
                <a:latin typeface="Calibri"/>
                <a:cs typeface="Calibri"/>
              </a:rPr>
              <a:t>t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p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io</a:t>
            </a:r>
            <a:r>
              <a:rPr sz="1200" spc="0" dirty="0">
                <a:latin typeface="Calibri"/>
                <a:cs typeface="Calibri"/>
              </a:rPr>
              <a:t>n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o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p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t a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-4" dirty="0">
                <a:latin typeface="Calibri"/>
                <a:cs typeface="Calibri"/>
              </a:rPr>
              <a:t>u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19" dirty="0">
                <a:latin typeface="Calibri"/>
                <a:cs typeface="Calibri"/>
              </a:rPr>
              <a:t>b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19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m</a:t>
            </a:r>
            <a:r>
              <a:rPr sz="1200" spc="-4" dirty="0">
                <a:latin typeface="Calibri"/>
                <a:cs typeface="Calibri"/>
              </a:rPr>
              <a:t>od</a:t>
            </a:r>
            <a:r>
              <a:rPr sz="1200" spc="0" dirty="0">
                <a:latin typeface="Calibri"/>
                <a:cs typeface="Calibri"/>
              </a:rPr>
              <a:t>el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f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r</a:t>
            </a:r>
            <a:r>
              <a:rPr sz="1200" spc="-19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9" dirty="0">
                <a:latin typeface="Calibri"/>
                <a:cs typeface="Calibri"/>
              </a:rPr>
              <a:t>g</a:t>
            </a:r>
            <a:r>
              <a:rPr sz="1200" spc="0" dirty="0">
                <a:latin typeface="Calibri"/>
                <a:cs typeface="Calibri"/>
              </a:rPr>
              <a:t>. </a:t>
            </a:r>
            <a:r>
              <a:rPr sz="1200" spc="-9" dirty="0">
                <a:latin typeface="Calibri"/>
                <a:cs typeface="Calibri"/>
              </a:rPr>
              <a:t>T</a:t>
            </a:r>
            <a:r>
              <a:rPr sz="1200" spc="14" dirty="0">
                <a:latin typeface="Calibri"/>
                <a:cs typeface="Calibri"/>
              </a:rPr>
              <a:t>h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s 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-4" dirty="0">
                <a:latin typeface="Calibri"/>
                <a:cs typeface="Calibri"/>
              </a:rPr>
              <a:t>cu</a:t>
            </a:r>
            <a:r>
              <a:rPr sz="1200" spc="0" dirty="0">
                <a:latin typeface="Calibri"/>
                <a:cs typeface="Calibri"/>
              </a:rPr>
              <a:t>ment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s 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o 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nd</a:t>
            </a:r>
            <a:r>
              <a:rPr sz="1200" spc="0" dirty="0">
                <a:latin typeface="Calibri"/>
                <a:cs typeface="Calibri"/>
              </a:rPr>
              <a:t>ed</a:t>
            </a:r>
            <a:r>
              <a:rPr sz="1200" spc="-9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o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14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p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9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ect</a:t>
            </a:r>
            <a:r>
              <a:rPr sz="1200" spc="-4" dirty="0">
                <a:latin typeface="Calibri"/>
                <a:cs typeface="Calibri"/>
              </a:rPr>
              <a:t> c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io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s</a:t>
            </a:r>
            <a:r>
              <a:rPr sz="1200" spc="2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p</a:t>
            </a:r>
            <a:r>
              <a:rPr sz="1200" spc="9" dirty="0">
                <a:latin typeface="Calibri"/>
                <a:cs typeface="Calibri"/>
              </a:rPr>
              <a:t>r</a:t>
            </a:r>
            <a:r>
              <a:rPr sz="1200" spc="-9" dirty="0">
                <a:latin typeface="Calibri"/>
                <a:cs typeface="Calibri"/>
              </a:rPr>
              <a:t>io</a:t>
            </a:r>
            <a:r>
              <a:rPr sz="1200" spc="0" dirty="0">
                <a:latin typeface="Calibri"/>
                <a:cs typeface="Calibri"/>
              </a:rPr>
              <a:t>r</a:t>
            </a:r>
            <a:r>
              <a:rPr sz="1200" spc="4" dirty="0">
                <a:latin typeface="Calibri"/>
                <a:cs typeface="Calibri"/>
              </a:rPr>
              <a:t> t</a:t>
            </a:r>
            <a:r>
              <a:rPr sz="1200" spc="0" dirty="0">
                <a:latin typeface="Calibri"/>
                <a:cs typeface="Calibri"/>
              </a:rPr>
              <a:t>o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19" dirty="0">
                <a:latin typeface="Calibri"/>
                <a:cs typeface="Calibri"/>
              </a:rPr>
              <a:t>c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9" dirty="0">
                <a:latin typeface="Calibri"/>
                <a:cs typeface="Calibri"/>
              </a:rPr>
              <a:t>g</a:t>
            </a:r>
            <a:r>
              <a:rPr sz="1200" spc="0" dirty="0">
                <a:latin typeface="Calibri"/>
                <a:cs typeface="Calibri"/>
              </a:rPr>
              <a:t>,</a:t>
            </a:r>
            <a:r>
              <a:rPr sz="1200" spc="-19" dirty="0">
                <a:latin typeface="Calibri"/>
                <a:cs typeface="Calibri"/>
              </a:rPr>
              <a:t> 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d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0" dirty="0">
                <a:latin typeface="Calibri"/>
                <a:cs typeface="Calibri"/>
              </a:rPr>
              <a:t>an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b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u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ed</a:t>
            </a:r>
            <a:r>
              <a:rPr sz="1200" spc="-9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as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1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efe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19" dirty="0">
                <a:latin typeface="Calibri"/>
                <a:cs typeface="Calibri"/>
              </a:rPr>
              <a:t>n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ma</a:t>
            </a:r>
            <a:r>
              <a:rPr sz="1200" spc="-4" dirty="0">
                <a:latin typeface="Calibri"/>
                <a:cs typeface="Calibri"/>
              </a:rPr>
              <a:t>nu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spc="0" dirty="0">
                <a:latin typeface="Calibri"/>
                <a:cs typeface="Calibri"/>
              </a:rPr>
              <a:t>l </a:t>
            </a:r>
            <a:r>
              <a:rPr sz="1200" spc="-4" dirty="0">
                <a:latin typeface="Calibri"/>
                <a:cs typeface="Calibri"/>
              </a:rPr>
              <a:t>f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r</a:t>
            </a:r>
            <a:r>
              <a:rPr sz="1200" spc="-19" dirty="0">
                <a:latin typeface="Calibri"/>
                <a:cs typeface="Calibri"/>
              </a:rPr>
              <a:t> </a:t>
            </a:r>
            <a:r>
              <a:rPr sz="1200" spc="14" dirty="0">
                <a:latin typeface="Calibri"/>
                <a:cs typeface="Calibri"/>
              </a:rPr>
              <a:t>h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w</a:t>
            </a:r>
            <a:r>
              <a:rPr sz="1200" spc="4" dirty="0">
                <a:latin typeface="Calibri"/>
                <a:cs typeface="Calibri"/>
              </a:rPr>
              <a:t> 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m</a:t>
            </a:r>
            <a:r>
              <a:rPr sz="1200" spc="-4" dirty="0">
                <a:latin typeface="Calibri"/>
                <a:cs typeface="Calibri"/>
              </a:rPr>
              <a:t>od</a:t>
            </a:r>
            <a:r>
              <a:rPr sz="1200" spc="14" dirty="0">
                <a:latin typeface="Calibri"/>
                <a:cs typeface="Calibri"/>
              </a:rPr>
              <a:t>u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es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act</a:t>
            </a:r>
            <a:r>
              <a:rPr sz="1200" spc="19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at a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14" dirty="0">
                <a:latin typeface="Calibri"/>
                <a:cs typeface="Calibri"/>
              </a:rPr>
              <a:t>h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9" dirty="0">
                <a:latin typeface="Calibri"/>
                <a:cs typeface="Calibri"/>
              </a:rPr>
              <a:t>g</a:t>
            </a:r>
            <a:r>
              <a:rPr sz="1200" spc="0" dirty="0">
                <a:latin typeface="Calibri"/>
                <a:cs typeface="Calibri"/>
              </a:rPr>
              <a:t>h</a:t>
            </a:r>
            <a:r>
              <a:rPr sz="1200" spc="-9" dirty="0">
                <a:latin typeface="Calibri"/>
                <a:cs typeface="Calibri"/>
              </a:rPr>
              <a:t> l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9" dirty="0">
                <a:latin typeface="Calibri"/>
                <a:cs typeface="Calibri"/>
              </a:rPr>
              <a:t>v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224180" marR="4754681" algn="ctr">
              <a:lnSpc>
                <a:spcPct val="95825"/>
              </a:lnSpc>
              <a:spcBef>
                <a:spcPts val="836"/>
              </a:spcBef>
            </a:pPr>
            <a:r>
              <a:rPr sz="1100" spc="19" dirty="0">
                <a:solidFill>
                  <a:srgbClr val="2D5294"/>
                </a:solidFill>
                <a:latin typeface="Times New Roman"/>
                <a:cs typeface="Times New Roman"/>
              </a:rPr>
              <a:t>T</a:t>
            </a:r>
            <a:r>
              <a:rPr sz="1100" spc="-25" dirty="0">
                <a:solidFill>
                  <a:srgbClr val="2D5294"/>
                </a:solidFill>
                <a:latin typeface="Times New Roman"/>
                <a:cs typeface="Times New Roman"/>
              </a:rPr>
              <a:t>h</a:t>
            </a:r>
            <a:r>
              <a:rPr sz="1100" spc="0" dirty="0">
                <a:solidFill>
                  <a:srgbClr val="2D5294"/>
                </a:solidFill>
                <a:latin typeface="Times New Roman"/>
                <a:cs typeface="Times New Roman"/>
              </a:rPr>
              <a:t>e</a:t>
            </a:r>
            <a:r>
              <a:rPr sz="1100" spc="-14" dirty="0">
                <a:solidFill>
                  <a:srgbClr val="2D5294"/>
                </a:solidFill>
                <a:latin typeface="Times New Roman"/>
                <a:cs typeface="Times New Roman"/>
              </a:rPr>
              <a:t> </a:t>
            </a:r>
            <a:r>
              <a:rPr sz="1100" spc="-4" dirty="0">
                <a:solidFill>
                  <a:srgbClr val="2D5294"/>
                </a:solidFill>
                <a:latin typeface="Times New Roman"/>
                <a:cs typeface="Times New Roman"/>
              </a:rPr>
              <a:t>H</a:t>
            </a:r>
            <a:r>
              <a:rPr sz="1100" spc="0" dirty="0">
                <a:solidFill>
                  <a:srgbClr val="2D5294"/>
                </a:solidFill>
                <a:latin typeface="Times New Roman"/>
                <a:cs typeface="Times New Roman"/>
              </a:rPr>
              <a:t>LD</a:t>
            </a:r>
            <a:r>
              <a:rPr sz="1100" spc="4" dirty="0">
                <a:solidFill>
                  <a:srgbClr val="2D5294"/>
                </a:solidFill>
                <a:latin typeface="Times New Roman"/>
                <a:cs typeface="Times New Roman"/>
              </a:rPr>
              <a:t> </a:t>
            </a:r>
            <a:r>
              <a:rPr sz="1100" spc="-29" dirty="0">
                <a:solidFill>
                  <a:srgbClr val="2D5294"/>
                </a:solidFill>
                <a:latin typeface="Times New Roman"/>
                <a:cs typeface="Times New Roman"/>
              </a:rPr>
              <a:t>w</a:t>
            </a:r>
            <a:r>
              <a:rPr sz="1100" spc="4" dirty="0">
                <a:solidFill>
                  <a:srgbClr val="2D5294"/>
                </a:solidFill>
                <a:latin typeface="Times New Roman"/>
                <a:cs typeface="Times New Roman"/>
              </a:rPr>
              <a:t>ill</a:t>
            </a:r>
            <a:r>
              <a:rPr sz="1100" spc="0" dirty="0">
                <a:solidFill>
                  <a:srgbClr val="2D5294"/>
                </a:solidFill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04" y="3069671"/>
            <a:ext cx="5720523" cy="35787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2422" marR="15205">
              <a:lnSpc>
                <a:spcPts val="1225"/>
              </a:lnSpc>
              <a:spcBef>
                <a:spcPts val="61"/>
              </a:spcBef>
            </a:pPr>
            <a:r>
              <a:rPr sz="1100" spc="0" dirty="0">
                <a:latin typeface="Times New Roman"/>
                <a:cs typeface="Times New Roman"/>
              </a:rPr>
              <a:t>•</a:t>
            </a:r>
            <a:r>
              <a:rPr sz="1100" spc="34" dirty="0">
                <a:latin typeface="Times New Roman"/>
                <a:cs typeface="Times New Roman"/>
              </a:rPr>
              <a:t> </a:t>
            </a:r>
            <a:r>
              <a:rPr sz="1100" spc="9" dirty="0">
                <a:latin typeface="Times New Roman"/>
                <a:cs typeface="Times New Roman"/>
              </a:rPr>
              <a:t>P</a:t>
            </a:r>
            <a:r>
              <a:rPr sz="1100" spc="14" dirty="0">
                <a:latin typeface="Times New Roman"/>
                <a:cs typeface="Times New Roman"/>
              </a:rPr>
              <a:t>r</a:t>
            </a:r>
            <a:r>
              <a:rPr sz="1100" spc="-34" dirty="0">
                <a:latin typeface="Times New Roman"/>
                <a:cs typeface="Times New Roman"/>
              </a:rPr>
              <a:t>e</a:t>
            </a:r>
            <a:r>
              <a:rPr sz="1100" spc="0" dirty="0">
                <a:latin typeface="Times New Roman"/>
                <a:cs typeface="Times New Roman"/>
              </a:rPr>
              <a:t>s</a:t>
            </a:r>
            <a:r>
              <a:rPr sz="1100" spc="-9" dirty="0">
                <a:latin typeface="Times New Roman"/>
                <a:cs typeface="Times New Roman"/>
              </a:rPr>
              <a:t>e</a:t>
            </a:r>
            <a:r>
              <a:rPr sz="1100" spc="-25" dirty="0">
                <a:latin typeface="Times New Roman"/>
                <a:cs typeface="Times New Roman"/>
              </a:rPr>
              <a:t>n</a:t>
            </a:r>
            <a:r>
              <a:rPr sz="1100" spc="0" dirty="0">
                <a:latin typeface="Times New Roman"/>
                <a:cs typeface="Times New Roman"/>
              </a:rPr>
              <a:t>t</a:t>
            </a:r>
            <a:r>
              <a:rPr sz="1100" spc="19" dirty="0">
                <a:latin typeface="Times New Roman"/>
                <a:cs typeface="Times New Roman"/>
              </a:rPr>
              <a:t> </a:t>
            </a:r>
            <a:r>
              <a:rPr sz="1100" spc="14" dirty="0">
                <a:latin typeface="Times New Roman"/>
                <a:cs typeface="Times New Roman"/>
              </a:rPr>
              <a:t>a</a:t>
            </a:r>
            <a:r>
              <a:rPr sz="1100" spc="-19" dirty="0">
                <a:latin typeface="Times New Roman"/>
                <a:cs typeface="Times New Roman"/>
              </a:rPr>
              <a:t>l</a:t>
            </a:r>
            <a:r>
              <a:rPr sz="1100" spc="0" dirty="0">
                <a:latin typeface="Times New Roman"/>
                <a:cs typeface="Times New Roman"/>
              </a:rPr>
              <a:t>l</a:t>
            </a:r>
            <a:r>
              <a:rPr sz="1100" spc="-4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o</a:t>
            </a:r>
            <a:r>
              <a:rPr sz="1100" spc="0" dirty="0">
                <a:latin typeface="Times New Roman"/>
                <a:cs typeface="Times New Roman"/>
              </a:rPr>
              <a:t>f</a:t>
            </a:r>
            <a:r>
              <a:rPr sz="1100" spc="-19" dirty="0">
                <a:latin typeface="Times New Roman"/>
                <a:cs typeface="Times New Roman"/>
              </a:rPr>
              <a:t> </a:t>
            </a:r>
            <a:r>
              <a:rPr sz="1100" spc="29" dirty="0">
                <a:latin typeface="Times New Roman"/>
                <a:cs typeface="Times New Roman"/>
              </a:rPr>
              <a:t>t</a:t>
            </a:r>
            <a:r>
              <a:rPr sz="1100" spc="0" dirty="0">
                <a:latin typeface="Times New Roman"/>
                <a:cs typeface="Times New Roman"/>
              </a:rPr>
              <a:t>he</a:t>
            </a:r>
            <a:r>
              <a:rPr sz="1100" spc="-19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d</a:t>
            </a:r>
            <a:r>
              <a:rPr sz="1100" spc="-34" dirty="0">
                <a:latin typeface="Times New Roman"/>
                <a:cs typeface="Times New Roman"/>
              </a:rPr>
              <a:t>e</a:t>
            </a:r>
            <a:r>
              <a:rPr sz="1100" spc="0" dirty="0">
                <a:latin typeface="Times New Roman"/>
                <a:cs typeface="Times New Roman"/>
              </a:rPr>
              <a:t>s</a:t>
            </a:r>
            <a:r>
              <a:rPr sz="1100" spc="4" dirty="0">
                <a:latin typeface="Times New Roman"/>
                <a:cs typeface="Times New Roman"/>
              </a:rPr>
              <a:t>i</a:t>
            </a:r>
            <a:r>
              <a:rPr sz="1100" spc="0" dirty="0">
                <a:latin typeface="Times New Roman"/>
                <a:cs typeface="Times New Roman"/>
              </a:rPr>
              <a:t>gn</a:t>
            </a:r>
            <a:r>
              <a:rPr sz="1100" spc="-34" dirty="0">
                <a:latin typeface="Times New Roman"/>
                <a:cs typeface="Times New Roman"/>
              </a:rPr>
              <a:t> </a:t>
            </a:r>
            <a:r>
              <a:rPr sz="1100" spc="14" dirty="0">
                <a:latin typeface="Times New Roman"/>
                <a:cs typeface="Times New Roman"/>
              </a:rPr>
              <a:t>a</a:t>
            </a:r>
            <a:r>
              <a:rPr sz="1100" spc="0" dirty="0">
                <a:latin typeface="Times New Roman"/>
                <a:cs typeface="Times New Roman"/>
              </a:rPr>
              <a:t>s</a:t>
            </a:r>
            <a:r>
              <a:rPr sz="1100" spc="25" dirty="0">
                <a:latin typeface="Times New Roman"/>
                <a:cs typeface="Times New Roman"/>
              </a:rPr>
              <a:t>p</a:t>
            </a:r>
            <a:r>
              <a:rPr sz="1100" spc="-34" dirty="0">
                <a:latin typeface="Times New Roman"/>
                <a:cs typeface="Times New Roman"/>
              </a:rPr>
              <a:t>e</a:t>
            </a:r>
            <a:r>
              <a:rPr sz="1100" spc="-9" dirty="0">
                <a:latin typeface="Times New Roman"/>
                <a:cs typeface="Times New Roman"/>
              </a:rPr>
              <a:t>c</a:t>
            </a:r>
            <a:r>
              <a:rPr sz="1100" spc="4" dirty="0">
                <a:latin typeface="Times New Roman"/>
                <a:cs typeface="Times New Roman"/>
              </a:rPr>
              <a:t>t</a:t>
            </a:r>
            <a:r>
              <a:rPr sz="1100" spc="0" dirty="0">
                <a:latin typeface="Times New Roman"/>
                <a:cs typeface="Times New Roman"/>
              </a:rPr>
              <a:t>s</a:t>
            </a:r>
            <a:r>
              <a:rPr sz="1100" spc="19" dirty="0">
                <a:latin typeface="Times New Roman"/>
                <a:cs typeface="Times New Roman"/>
              </a:rPr>
              <a:t> </a:t>
            </a:r>
            <a:r>
              <a:rPr sz="1100" spc="14" dirty="0">
                <a:latin typeface="Times New Roman"/>
                <a:cs typeface="Times New Roman"/>
              </a:rPr>
              <a:t>a</a:t>
            </a:r>
            <a:r>
              <a:rPr sz="1100" spc="-25" dirty="0">
                <a:latin typeface="Times New Roman"/>
                <a:cs typeface="Times New Roman"/>
              </a:rPr>
              <a:t>n</a:t>
            </a:r>
            <a:r>
              <a:rPr sz="1100" spc="0" dirty="0">
                <a:latin typeface="Times New Roman"/>
                <a:cs typeface="Times New Roman"/>
              </a:rPr>
              <a:t>d</a:t>
            </a:r>
            <a:r>
              <a:rPr sz="1100" spc="-34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d</a:t>
            </a:r>
            <a:r>
              <a:rPr sz="1100" spc="-9" dirty="0">
                <a:latin typeface="Times New Roman"/>
                <a:cs typeface="Times New Roman"/>
              </a:rPr>
              <a:t>e</a:t>
            </a:r>
            <a:r>
              <a:rPr sz="1100" spc="14" dirty="0">
                <a:latin typeface="Times New Roman"/>
                <a:cs typeface="Times New Roman"/>
              </a:rPr>
              <a:t>f</a:t>
            </a:r>
            <a:r>
              <a:rPr sz="1100" spc="4" dirty="0">
                <a:latin typeface="Times New Roman"/>
                <a:cs typeface="Times New Roman"/>
              </a:rPr>
              <a:t>i</a:t>
            </a:r>
            <a:r>
              <a:rPr sz="1100" spc="0" dirty="0">
                <a:latin typeface="Times New Roman"/>
                <a:cs typeface="Times New Roman"/>
              </a:rPr>
              <a:t>ne</a:t>
            </a:r>
            <a:r>
              <a:rPr sz="1100" spc="-39" dirty="0">
                <a:latin typeface="Times New Roman"/>
                <a:cs typeface="Times New Roman"/>
              </a:rPr>
              <a:t> </a:t>
            </a:r>
            <a:r>
              <a:rPr sz="1100" spc="4" dirty="0">
                <a:latin typeface="Times New Roman"/>
                <a:cs typeface="Times New Roman"/>
              </a:rPr>
              <a:t>t</a:t>
            </a:r>
            <a:r>
              <a:rPr sz="1100" spc="0" dirty="0">
                <a:latin typeface="Times New Roman"/>
                <a:cs typeface="Times New Roman"/>
              </a:rPr>
              <a:t>h</a:t>
            </a:r>
            <a:r>
              <a:rPr sz="1100" spc="-9" dirty="0">
                <a:latin typeface="Times New Roman"/>
                <a:cs typeface="Times New Roman"/>
              </a:rPr>
              <a:t>e</a:t>
            </a:r>
            <a:r>
              <a:rPr sz="1100" spc="0" dirty="0">
                <a:latin typeface="Times New Roman"/>
                <a:cs typeface="Times New Roman"/>
              </a:rPr>
              <a:t>m</a:t>
            </a:r>
            <a:r>
              <a:rPr sz="1100" spc="-4" dirty="0">
                <a:latin typeface="Times New Roman"/>
                <a:cs typeface="Times New Roman"/>
              </a:rPr>
              <a:t> </a:t>
            </a:r>
            <a:r>
              <a:rPr sz="1100" spc="4" dirty="0">
                <a:latin typeface="Times New Roman"/>
                <a:cs typeface="Times New Roman"/>
              </a:rPr>
              <a:t>i</a:t>
            </a:r>
            <a:r>
              <a:rPr sz="1100" spc="0" dirty="0">
                <a:latin typeface="Times New Roman"/>
                <a:cs typeface="Times New Roman"/>
              </a:rPr>
              <a:t>n</a:t>
            </a:r>
            <a:r>
              <a:rPr sz="1100" spc="-9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d</a:t>
            </a:r>
            <a:r>
              <a:rPr sz="1100" spc="-34" dirty="0">
                <a:latin typeface="Times New Roman"/>
                <a:cs typeface="Times New Roman"/>
              </a:rPr>
              <a:t>e</a:t>
            </a:r>
            <a:r>
              <a:rPr sz="1100" spc="4" dirty="0">
                <a:latin typeface="Times New Roman"/>
                <a:cs typeface="Times New Roman"/>
              </a:rPr>
              <a:t>t</a:t>
            </a:r>
            <a:r>
              <a:rPr sz="1100" spc="14" dirty="0">
                <a:latin typeface="Times New Roman"/>
                <a:cs typeface="Times New Roman"/>
              </a:rPr>
              <a:t>a</a:t>
            </a:r>
            <a:r>
              <a:rPr sz="1100" spc="-19" dirty="0">
                <a:latin typeface="Times New Roman"/>
                <a:cs typeface="Times New Roman"/>
              </a:rPr>
              <a:t>i</a:t>
            </a:r>
            <a:r>
              <a:rPr sz="1100" spc="0" dirty="0">
                <a:latin typeface="Times New Roman"/>
                <a:cs typeface="Times New Roman"/>
              </a:rPr>
              <a:t>l</a:t>
            </a:r>
            <a:endParaRPr sz="1100">
              <a:latin typeface="Times New Roman"/>
              <a:cs typeface="Times New Roman"/>
            </a:endParaRPr>
          </a:p>
          <a:p>
            <a:pPr marL="482422" marR="15205">
              <a:lnSpc>
                <a:spcPct val="95825"/>
              </a:lnSpc>
              <a:spcBef>
                <a:spcPts val="158"/>
              </a:spcBef>
            </a:pPr>
            <a:r>
              <a:rPr sz="1100" spc="0" dirty="0">
                <a:latin typeface="Times New Roman"/>
                <a:cs typeface="Times New Roman"/>
              </a:rPr>
              <a:t>•</a:t>
            </a:r>
            <a:r>
              <a:rPr sz="1100" spc="34" dirty="0">
                <a:latin typeface="Times New Roman"/>
                <a:cs typeface="Times New Roman"/>
              </a:rPr>
              <a:t> </a:t>
            </a:r>
            <a:r>
              <a:rPr sz="1100" spc="-4" dirty="0">
                <a:latin typeface="Times New Roman"/>
                <a:cs typeface="Times New Roman"/>
              </a:rPr>
              <a:t>D</a:t>
            </a:r>
            <a:r>
              <a:rPr sz="1100" spc="-34" dirty="0">
                <a:latin typeface="Times New Roman"/>
                <a:cs typeface="Times New Roman"/>
              </a:rPr>
              <a:t>e</a:t>
            </a:r>
            <a:r>
              <a:rPr sz="1100" spc="25" dirty="0">
                <a:latin typeface="Times New Roman"/>
                <a:cs typeface="Times New Roman"/>
              </a:rPr>
              <a:t>s</a:t>
            </a:r>
            <a:r>
              <a:rPr sz="1100" spc="-9" dirty="0">
                <a:latin typeface="Times New Roman"/>
                <a:cs typeface="Times New Roman"/>
              </a:rPr>
              <a:t>c</a:t>
            </a:r>
            <a:r>
              <a:rPr sz="1100" spc="14" dirty="0">
                <a:latin typeface="Times New Roman"/>
                <a:cs typeface="Times New Roman"/>
              </a:rPr>
              <a:t>r</a:t>
            </a:r>
            <a:r>
              <a:rPr sz="1100" spc="-19" dirty="0">
                <a:latin typeface="Times New Roman"/>
                <a:cs typeface="Times New Roman"/>
              </a:rPr>
              <a:t>i</a:t>
            </a:r>
            <a:r>
              <a:rPr sz="1100" spc="25" dirty="0">
                <a:latin typeface="Times New Roman"/>
                <a:cs typeface="Times New Roman"/>
              </a:rPr>
              <a:t>b</a:t>
            </a:r>
            <a:r>
              <a:rPr sz="1100" spc="0" dirty="0">
                <a:latin typeface="Times New Roman"/>
                <a:cs typeface="Times New Roman"/>
              </a:rPr>
              <a:t>e</a:t>
            </a:r>
            <a:r>
              <a:rPr sz="1100" spc="-39" dirty="0">
                <a:latin typeface="Times New Roman"/>
                <a:cs typeface="Times New Roman"/>
              </a:rPr>
              <a:t> </a:t>
            </a:r>
            <a:r>
              <a:rPr sz="1100" spc="4" dirty="0">
                <a:latin typeface="Times New Roman"/>
                <a:cs typeface="Times New Roman"/>
              </a:rPr>
              <a:t>t</a:t>
            </a:r>
            <a:r>
              <a:rPr sz="1100" spc="0" dirty="0">
                <a:latin typeface="Times New Roman"/>
                <a:cs typeface="Times New Roman"/>
              </a:rPr>
              <a:t>he</a:t>
            </a:r>
            <a:r>
              <a:rPr sz="1100" spc="-19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us</a:t>
            </a:r>
            <a:r>
              <a:rPr sz="1100" spc="-29" dirty="0">
                <a:latin typeface="Times New Roman"/>
                <a:cs typeface="Times New Roman"/>
              </a:rPr>
              <a:t>e</a:t>
            </a:r>
            <a:r>
              <a:rPr sz="1100" spc="0" dirty="0">
                <a:latin typeface="Times New Roman"/>
                <a:cs typeface="Times New Roman"/>
              </a:rPr>
              <a:t>r</a:t>
            </a:r>
            <a:r>
              <a:rPr sz="1100" spc="29" dirty="0">
                <a:latin typeface="Times New Roman"/>
                <a:cs typeface="Times New Roman"/>
              </a:rPr>
              <a:t> </a:t>
            </a:r>
            <a:r>
              <a:rPr sz="1100" spc="-19" dirty="0">
                <a:latin typeface="Times New Roman"/>
                <a:cs typeface="Times New Roman"/>
              </a:rPr>
              <a:t>i</a:t>
            </a:r>
            <a:r>
              <a:rPr sz="1100" spc="-25" dirty="0">
                <a:latin typeface="Times New Roman"/>
                <a:cs typeface="Times New Roman"/>
              </a:rPr>
              <a:t>n</a:t>
            </a:r>
            <a:r>
              <a:rPr sz="1100" spc="29" dirty="0">
                <a:latin typeface="Times New Roman"/>
                <a:cs typeface="Times New Roman"/>
              </a:rPr>
              <a:t>t</a:t>
            </a:r>
            <a:r>
              <a:rPr sz="1100" spc="-34" dirty="0">
                <a:latin typeface="Times New Roman"/>
                <a:cs typeface="Times New Roman"/>
              </a:rPr>
              <a:t>e</a:t>
            </a:r>
            <a:r>
              <a:rPr sz="1100" spc="14" dirty="0">
                <a:latin typeface="Times New Roman"/>
                <a:cs typeface="Times New Roman"/>
              </a:rPr>
              <a:t>r</a:t>
            </a:r>
            <a:r>
              <a:rPr sz="1100" spc="-9" dirty="0">
                <a:latin typeface="Times New Roman"/>
                <a:cs typeface="Times New Roman"/>
              </a:rPr>
              <a:t>f</a:t>
            </a:r>
            <a:r>
              <a:rPr sz="1100" spc="14" dirty="0">
                <a:latin typeface="Times New Roman"/>
                <a:cs typeface="Times New Roman"/>
              </a:rPr>
              <a:t>ac</a:t>
            </a:r>
            <a:r>
              <a:rPr sz="1100" spc="0" dirty="0">
                <a:latin typeface="Times New Roman"/>
                <a:cs typeface="Times New Roman"/>
              </a:rPr>
              <a:t>e</a:t>
            </a:r>
            <a:r>
              <a:rPr sz="1100" spc="-14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b</a:t>
            </a:r>
            <a:r>
              <a:rPr sz="1100" spc="-9" dirty="0">
                <a:latin typeface="Times New Roman"/>
                <a:cs typeface="Times New Roman"/>
              </a:rPr>
              <a:t>e</a:t>
            </a:r>
            <a:r>
              <a:rPr sz="1100" spc="4" dirty="0">
                <a:latin typeface="Times New Roman"/>
                <a:cs typeface="Times New Roman"/>
              </a:rPr>
              <a:t>i</a:t>
            </a:r>
            <a:r>
              <a:rPr sz="1100" spc="0" dirty="0">
                <a:latin typeface="Times New Roman"/>
                <a:cs typeface="Times New Roman"/>
              </a:rPr>
              <a:t>ng</a:t>
            </a:r>
            <a:r>
              <a:rPr sz="1100" spc="-34" dirty="0">
                <a:latin typeface="Times New Roman"/>
                <a:cs typeface="Times New Roman"/>
              </a:rPr>
              <a:t> </a:t>
            </a:r>
            <a:r>
              <a:rPr sz="1100" spc="4" dirty="0">
                <a:latin typeface="Times New Roman"/>
                <a:cs typeface="Times New Roman"/>
              </a:rPr>
              <a:t>i</a:t>
            </a:r>
            <a:r>
              <a:rPr sz="1100" spc="-19" dirty="0">
                <a:latin typeface="Times New Roman"/>
                <a:cs typeface="Times New Roman"/>
              </a:rPr>
              <a:t>m</a:t>
            </a:r>
            <a:r>
              <a:rPr sz="1100" spc="25" dirty="0">
                <a:latin typeface="Times New Roman"/>
                <a:cs typeface="Times New Roman"/>
              </a:rPr>
              <a:t>p</a:t>
            </a:r>
            <a:r>
              <a:rPr sz="1100" spc="4" dirty="0">
                <a:latin typeface="Times New Roman"/>
                <a:cs typeface="Times New Roman"/>
              </a:rPr>
              <a:t>l</a:t>
            </a:r>
            <a:r>
              <a:rPr sz="1100" spc="-9" dirty="0">
                <a:latin typeface="Times New Roman"/>
                <a:cs typeface="Times New Roman"/>
              </a:rPr>
              <a:t>e</a:t>
            </a:r>
            <a:r>
              <a:rPr sz="1100" spc="-19" dirty="0">
                <a:latin typeface="Times New Roman"/>
                <a:cs typeface="Times New Roman"/>
              </a:rPr>
              <a:t>m</a:t>
            </a:r>
            <a:r>
              <a:rPr sz="1100" spc="-9" dirty="0">
                <a:latin typeface="Times New Roman"/>
                <a:cs typeface="Times New Roman"/>
              </a:rPr>
              <a:t>e</a:t>
            </a:r>
            <a:r>
              <a:rPr sz="1100" spc="0" dirty="0">
                <a:latin typeface="Times New Roman"/>
                <a:cs typeface="Times New Roman"/>
              </a:rPr>
              <a:t>n</a:t>
            </a:r>
            <a:r>
              <a:rPr sz="1100" spc="29" dirty="0">
                <a:latin typeface="Times New Roman"/>
                <a:cs typeface="Times New Roman"/>
              </a:rPr>
              <a:t>t</a:t>
            </a:r>
            <a:r>
              <a:rPr sz="1100" spc="-9" dirty="0">
                <a:latin typeface="Times New Roman"/>
                <a:cs typeface="Times New Roman"/>
              </a:rPr>
              <a:t>e</a:t>
            </a:r>
            <a:r>
              <a:rPr sz="1100" spc="0" dirty="0">
                <a:latin typeface="Times New Roman"/>
                <a:cs typeface="Times New Roman"/>
              </a:rPr>
              <a:t>d</a:t>
            </a:r>
            <a:endParaRPr sz="1100">
              <a:latin typeface="Times New Roman"/>
              <a:cs typeface="Times New Roman"/>
            </a:endParaRPr>
          </a:p>
          <a:p>
            <a:pPr marL="482422" marR="15205">
              <a:lnSpc>
                <a:spcPct val="95825"/>
              </a:lnSpc>
              <a:spcBef>
                <a:spcPts val="245"/>
              </a:spcBef>
            </a:pPr>
            <a:r>
              <a:rPr sz="1100" spc="0" dirty="0">
                <a:latin typeface="Times New Roman"/>
                <a:cs typeface="Times New Roman"/>
              </a:rPr>
              <a:t>•</a:t>
            </a:r>
            <a:r>
              <a:rPr sz="1100" spc="34" dirty="0">
                <a:latin typeface="Times New Roman"/>
                <a:cs typeface="Times New Roman"/>
              </a:rPr>
              <a:t> </a:t>
            </a:r>
            <a:r>
              <a:rPr sz="1100" spc="-4" dirty="0">
                <a:latin typeface="Times New Roman"/>
                <a:cs typeface="Times New Roman"/>
              </a:rPr>
              <a:t>D</a:t>
            </a:r>
            <a:r>
              <a:rPr sz="1100" spc="-34" dirty="0">
                <a:latin typeface="Times New Roman"/>
                <a:cs typeface="Times New Roman"/>
              </a:rPr>
              <a:t>e</a:t>
            </a:r>
            <a:r>
              <a:rPr sz="1100" spc="25" dirty="0">
                <a:latin typeface="Times New Roman"/>
                <a:cs typeface="Times New Roman"/>
              </a:rPr>
              <a:t>s</a:t>
            </a:r>
            <a:r>
              <a:rPr sz="1100" spc="-9" dirty="0">
                <a:latin typeface="Times New Roman"/>
                <a:cs typeface="Times New Roman"/>
              </a:rPr>
              <a:t>c</a:t>
            </a:r>
            <a:r>
              <a:rPr sz="1100" spc="14" dirty="0">
                <a:latin typeface="Times New Roman"/>
                <a:cs typeface="Times New Roman"/>
              </a:rPr>
              <a:t>r</a:t>
            </a:r>
            <a:r>
              <a:rPr sz="1100" spc="-19" dirty="0">
                <a:latin typeface="Times New Roman"/>
                <a:cs typeface="Times New Roman"/>
              </a:rPr>
              <a:t>i</a:t>
            </a:r>
            <a:r>
              <a:rPr sz="1100" spc="25" dirty="0">
                <a:latin typeface="Times New Roman"/>
                <a:cs typeface="Times New Roman"/>
              </a:rPr>
              <a:t>b</a:t>
            </a:r>
            <a:r>
              <a:rPr sz="1100" spc="0" dirty="0">
                <a:latin typeface="Times New Roman"/>
                <a:cs typeface="Times New Roman"/>
              </a:rPr>
              <a:t>e</a:t>
            </a:r>
            <a:r>
              <a:rPr sz="1100" spc="-39" dirty="0">
                <a:latin typeface="Times New Roman"/>
                <a:cs typeface="Times New Roman"/>
              </a:rPr>
              <a:t> </a:t>
            </a:r>
            <a:r>
              <a:rPr sz="1100" spc="4" dirty="0">
                <a:latin typeface="Times New Roman"/>
                <a:cs typeface="Times New Roman"/>
              </a:rPr>
              <a:t>t</a:t>
            </a:r>
            <a:r>
              <a:rPr sz="1100" spc="0" dirty="0">
                <a:latin typeface="Times New Roman"/>
                <a:cs typeface="Times New Roman"/>
              </a:rPr>
              <a:t>he</a:t>
            </a:r>
            <a:r>
              <a:rPr sz="1100" spc="-19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h</a:t>
            </a:r>
            <a:r>
              <a:rPr sz="1100" spc="14" dirty="0">
                <a:latin typeface="Times New Roman"/>
                <a:cs typeface="Times New Roman"/>
              </a:rPr>
              <a:t>ar</a:t>
            </a:r>
            <a:r>
              <a:rPr sz="1100" spc="-25" dirty="0">
                <a:latin typeface="Times New Roman"/>
                <a:cs typeface="Times New Roman"/>
              </a:rPr>
              <a:t>d</a:t>
            </a:r>
            <a:r>
              <a:rPr sz="1100" spc="-29" dirty="0">
                <a:latin typeface="Times New Roman"/>
                <a:cs typeface="Times New Roman"/>
              </a:rPr>
              <a:t>w</a:t>
            </a:r>
            <a:r>
              <a:rPr sz="1100" spc="14" dirty="0">
                <a:latin typeface="Times New Roman"/>
                <a:cs typeface="Times New Roman"/>
              </a:rPr>
              <a:t>ar</a:t>
            </a:r>
            <a:r>
              <a:rPr sz="1100" spc="0" dirty="0">
                <a:latin typeface="Times New Roman"/>
                <a:cs typeface="Times New Roman"/>
              </a:rPr>
              <a:t>e</a:t>
            </a:r>
            <a:r>
              <a:rPr sz="1100" spc="-64" dirty="0">
                <a:latin typeface="Times New Roman"/>
                <a:cs typeface="Times New Roman"/>
              </a:rPr>
              <a:t> </a:t>
            </a:r>
            <a:r>
              <a:rPr sz="1100" spc="14" dirty="0">
                <a:latin typeface="Times New Roman"/>
                <a:cs typeface="Times New Roman"/>
              </a:rPr>
              <a:t>a</a:t>
            </a:r>
            <a:r>
              <a:rPr sz="1100" spc="0" dirty="0">
                <a:latin typeface="Times New Roman"/>
                <a:cs typeface="Times New Roman"/>
              </a:rPr>
              <a:t>nd</a:t>
            </a:r>
            <a:r>
              <a:rPr sz="1100" spc="-29" dirty="0">
                <a:latin typeface="Times New Roman"/>
                <a:cs typeface="Times New Roman"/>
              </a:rPr>
              <a:t> </a:t>
            </a:r>
            <a:r>
              <a:rPr sz="1100" spc="25" dirty="0">
                <a:latin typeface="Times New Roman"/>
                <a:cs typeface="Times New Roman"/>
              </a:rPr>
              <a:t>s</a:t>
            </a:r>
            <a:r>
              <a:rPr sz="1100" spc="-25" dirty="0">
                <a:latin typeface="Times New Roman"/>
                <a:cs typeface="Times New Roman"/>
              </a:rPr>
              <a:t>o</a:t>
            </a:r>
            <a:r>
              <a:rPr sz="1100" spc="-9" dirty="0">
                <a:latin typeface="Times New Roman"/>
                <a:cs typeface="Times New Roman"/>
              </a:rPr>
              <a:t>f</a:t>
            </a:r>
            <a:r>
              <a:rPr sz="1100" spc="29" dirty="0">
                <a:latin typeface="Times New Roman"/>
                <a:cs typeface="Times New Roman"/>
              </a:rPr>
              <a:t>t</a:t>
            </a:r>
            <a:r>
              <a:rPr sz="1100" spc="-29" dirty="0">
                <a:latin typeface="Times New Roman"/>
                <a:cs typeface="Times New Roman"/>
              </a:rPr>
              <a:t>w</a:t>
            </a:r>
            <a:r>
              <a:rPr sz="1100" spc="14" dirty="0">
                <a:latin typeface="Times New Roman"/>
                <a:cs typeface="Times New Roman"/>
              </a:rPr>
              <a:t>ar</a:t>
            </a:r>
            <a:r>
              <a:rPr sz="1100" spc="0" dirty="0">
                <a:latin typeface="Times New Roman"/>
                <a:cs typeface="Times New Roman"/>
              </a:rPr>
              <a:t>e</a:t>
            </a:r>
            <a:r>
              <a:rPr sz="1100" spc="-39" dirty="0">
                <a:latin typeface="Times New Roman"/>
                <a:cs typeface="Times New Roman"/>
              </a:rPr>
              <a:t> </a:t>
            </a:r>
            <a:r>
              <a:rPr sz="1100" spc="4" dirty="0">
                <a:latin typeface="Times New Roman"/>
                <a:cs typeface="Times New Roman"/>
              </a:rPr>
              <a:t>i</a:t>
            </a:r>
            <a:r>
              <a:rPr sz="1100" spc="-25" dirty="0">
                <a:latin typeface="Times New Roman"/>
                <a:cs typeface="Times New Roman"/>
              </a:rPr>
              <a:t>n</a:t>
            </a:r>
            <a:r>
              <a:rPr sz="1100" spc="29" dirty="0">
                <a:latin typeface="Times New Roman"/>
                <a:cs typeface="Times New Roman"/>
              </a:rPr>
              <a:t>t</a:t>
            </a:r>
            <a:r>
              <a:rPr sz="1100" spc="-34" dirty="0">
                <a:latin typeface="Times New Roman"/>
                <a:cs typeface="Times New Roman"/>
              </a:rPr>
              <a:t>e</a:t>
            </a:r>
            <a:r>
              <a:rPr sz="1100" spc="14" dirty="0">
                <a:latin typeface="Times New Roman"/>
                <a:cs typeface="Times New Roman"/>
              </a:rPr>
              <a:t>r</a:t>
            </a:r>
            <a:r>
              <a:rPr sz="1100" spc="-9" dirty="0">
                <a:latin typeface="Times New Roman"/>
                <a:cs typeface="Times New Roman"/>
              </a:rPr>
              <a:t>f</a:t>
            </a:r>
            <a:r>
              <a:rPr sz="1100" spc="14" dirty="0">
                <a:latin typeface="Times New Roman"/>
                <a:cs typeface="Times New Roman"/>
              </a:rPr>
              <a:t>a</a:t>
            </a:r>
            <a:r>
              <a:rPr sz="1100" spc="-9" dirty="0">
                <a:latin typeface="Times New Roman"/>
                <a:cs typeface="Times New Roman"/>
              </a:rPr>
              <a:t>c</a:t>
            </a:r>
            <a:r>
              <a:rPr sz="1100" spc="-34" dirty="0">
                <a:latin typeface="Times New Roman"/>
                <a:cs typeface="Times New Roman"/>
              </a:rPr>
              <a:t>e</a:t>
            </a:r>
            <a:r>
              <a:rPr sz="1100" spc="0" dirty="0"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  <a:p>
            <a:pPr marL="482422" marR="15205">
              <a:lnSpc>
                <a:spcPct val="95825"/>
              </a:lnSpc>
              <a:spcBef>
                <a:spcPts val="250"/>
              </a:spcBef>
            </a:pPr>
            <a:r>
              <a:rPr sz="1100" spc="0" dirty="0">
                <a:latin typeface="Times New Roman"/>
                <a:cs typeface="Times New Roman"/>
              </a:rPr>
              <a:t>•</a:t>
            </a:r>
            <a:r>
              <a:rPr sz="1100" spc="34" dirty="0">
                <a:latin typeface="Times New Roman"/>
                <a:cs typeface="Times New Roman"/>
              </a:rPr>
              <a:t> </a:t>
            </a:r>
            <a:r>
              <a:rPr sz="1100" spc="-4" dirty="0">
                <a:latin typeface="Times New Roman"/>
                <a:cs typeface="Times New Roman"/>
              </a:rPr>
              <a:t>D</a:t>
            </a:r>
            <a:r>
              <a:rPr sz="1100" spc="-34" dirty="0">
                <a:latin typeface="Times New Roman"/>
                <a:cs typeface="Times New Roman"/>
              </a:rPr>
              <a:t>e</a:t>
            </a:r>
            <a:r>
              <a:rPr sz="1100" spc="25" dirty="0">
                <a:latin typeface="Times New Roman"/>
                <a:cs typeface="Times New Roman"/>
              </a:rPr>
              <a:t>s</a:t>
            </a:r>
            <a:r>
              <a:rPr sz="1100" spc="-9" dirty="0">
                <a:latin typeface="Times New Roman"/>
                <a:cs typeface="Times New Roman"/>
              </a:rPr>
              <a:t>c</a:t>
            </a:r>
            <a:r>
              <a:rPr sz="1100" spc="14" dirty="0">
                <a:latin typeface="Times New Roman"/>
                <a:cs typeface="Times New Roman"/>
              </a:rPr>
              <a:t>r</a:t>
            </a:r>
            <a:r>
              <a:rPr sz="1100" spc="-19" dirty="0">
                <a:latin typeface="Times New Roman"/>
                <a:cs typeface="Times New Roman"/>
              </a:rPr>
              <a:t>i</a:t>
            </a:r>
            <a:r>
              <a:rPr sz="1100" spc="25" dirty="0">
                <a:latin typeface="Times New Roman"/>
                <a:cs typeface="Times New Roman"/>
              </a:rPr>
              <a:t>b</a:t>
            </a:r>
            <a:r>
              <a:rPr sz="1100" spc="0" dirty="0">
                <a:latin typeface="Times New Roman"/>
                <a:cs typeface="Times New Roman"/>
              </a:rPr>
              <a:t>e</a:t>
            </a:r>
            <a:r>
              <a:rPr sz="1100" spc="-39" dirty="0">
                <a:latin typeface="Times New Roman"/>
                <a:cs typeface="Times New Roman"/>
              </a:rPr>
              <a:t> </a:t>
            </a:r>
            <a:r>
              <a:rPr sz="1100" spc="4" dirty="0">
                <a:latin typeface="Times New Roman"/>
                <a:cs typeface="Times New Roman"/>
              </a:rPr>
              <a:t>t</a:t>
            </a:r>
            <a:r>
              <a:rPr sz="1100" spc="0" dirty="0">
                <a:latin typeface="Times New Roman"/>
                <a:cs typeface="Times New Roman"/>
              </a:rPr>
              <a:t>he</a:t>
            </a:r>
            <a:r>
              <a:rPr sz="1100" spc="-44" dirty="0">
                <a:latin typeface="Times New Roman"/>
                <a:cs typeface="Times New Roman"/>
              </a:rPr>
              <a:t> </a:t>
            </a:r>
            <a:r>
              <a:rPr sz="1100" spc="25" dirty="0">
                <a:latin typeface="Times New Roman"/>
                <a:cs typeface="Times New Roman"/>
              </a:rPr>
              <a:t>p</a:t>
            </a:r>
            <a:r>
              <a:rPr sz="1100" spc="-34" dirty="0">
                <a:latin typeface="Times New Roman"/>
                <a:cs typeface="Times New Roman"/>
              </a:rPr>
              <a:t>e</a:t>
            </a:r>
            <a:r>
              <a:rPr sz="1100" spc="14" dirty="0">
                <a:latin typeface="Times New Roman"/>
                <a:cs typeface="Times New Roman"/>
              </a:rPr>
              <a:t>r</a:t>
            </a:r>
            <a:r>
              <a:rPr sz="1100" spc="-9" dirty="0">
                <a:latin typeface="Times New Roman"/>
                <a:cs typeface="Times New Roman"/>
              </a:rPr>
              <a:t>f</a:t>
            </a:r>
            <a:r>
              <a:rPr sz="1100" spc="-25" dirty="0">
                <a:latin typeface="Times New Roman"/>
                <a:cs typeface="Times New Roman"/>
              </a:rPr>
              <a:t>o</a:t>
            </a:r>
            <a:r>
              <a:rPr sz="1100" spc="39" dirty="0">
                <a:latin typeface="Times New Roman"/>
                <a:cs typeface="Times New Roman"/>
              </a:rPr>
              <a:t>r</a:t>
            </a:r>
            <a:r>
              <a:rPr sz="1100" spc="-44" dirty="0">
                <a:latin typeface="Times New Roman"/>
                <a:cs typeface="Times New Roman"/>
              </a:rPr>
              <a:t>m</a:t>
            </a:r>
            <a:r>
              <a:rPr sz="1100" spc="14" dirty="0">
                <a:latin typeface="Times New Roman"/>
                <a:cs typeface="Times New Roman"/>
              </a:rPr>
              <a:t>a</a:t>
            </a:r>
            <a:r>
              <a:rPr sz="1100" spc="-25" dirty="0">
                <a:latin typeface="Times New Roman"/>
                <a:cs typeface="Times New Roman"/>
              </a:rPr>
              <a:t>n</a:t>
            </a:r>
            <a:r>
              <a:rPr sz="1100" spc="14" dirty="0">
                <a:latin typeface="Times New Roman"/>
                <a:cs typeface="Times New Roman"/>
              </a:rPr>
              <a:t>c</a:t>
            </a:r>
            <a:r>
              <a:rPr sz="1100" spc="0" dirty="0">
                <a:latin typeface="Times New Roman"/>
                <a:cs typeface="Times New Roman"/>
              </a:rPr>
              <a:t>e</a:t>
            </a:r>
            <a:r>
              <a:rPr sz="1100" spc="-39" dirty="0">
                <a:latin typeface="Times New Roman"/>
                <a:cs typeface="Times New Roman"/>
              </a:rPr>
              <a:t> </a:t>
            </a:r>
            <a:r>
              <a:rPr sz="1100" spc="39" dirty="0">
                <a:latin typeface="Times New Roman"/>
                <a:cs typeface="Times New Roman"/>
              </a:rPr>
              <a:t>r</a:t>
            </a:r>
            <a:r>
              <a:rPr sz="1100" spc="-9" dirty="0">
                <a:latin typeface="Times New Roman"/>
                <a:cs typeface="Times New Roman"/>
              </a:rPr>
              <a:t>e</a:t>
            </a:r>
            <a:r>
              <a:rPr sz="1100" spc="-25" dirty="0">
                <a:latin typeface="Times New Roman"/>
                <a:cs typeface="Times New Roman"/>
              </a:rPr>
              <a:t>q</a:t>
            </a:r>
            <a:r>
              <a:rPr sz="1100" spc="25" dirty="0">
                <a:latin typeface="Times New Roman"/>
                <a:cs typeface="Times New Roman"/>
              </a:rPr>
              <a:t>u</a:t>
            </a:r>
            <a:r>
              <a:rPr sz="1100" spc="-19" dirty="0">
                <a:latin typeface="Times New Roman"/>
                <a:cs typeface="Times New Roman"/>
              </a:rPr>
              <a:t>i</a:t>
            </a:r>
            <a:r>
              <a:rPr sz="1100" spc="14" dirty="0">
                <a:latin typeface="Times New Roman"/>
                <a:cs typeface="Times New Roman"/>
              </a:rPr>
              <a:t>r</a:t>
            </a:r>
            <a:r>
              <a:rPr sz="1100" spc="-9" dirty="0">
                <a:latin typeface="Times New Roman"/>
                <a:cs typeface="Times New Roman"/>
              </a:rPr>
              <a:t>e</a:t>
            </a:r>
            <a:r>
              <a:rPr sz="1100" spc="-19" dirty="0">
                <a:latin typeface="Times New Roman"/>
                <a:cs typeface="Times New Roman"/>
              </a:rPr>
              <a:t>m</a:t>
            </a:r>
            <a:r>
              <a:rPr sz="1100" spc="-9" dirty="0">
                <a:latin typeface="Times New Roman"/>
                <a:cs typeface="Times New Roman"/>
              </a:rPr>
              <a:t>e</a:t>
            </a:r>
            <a:r>
              <a:rPr sz="1100" spc="0" dirty="0">
                <a:latin typeface="Times New Roman"/>
                <a:cs typeface="Times New Roman"/>
              </a:rPr>
              <a:t>n</a:t>
            </a:r>
            <a:r>
              <a:rPr sz="1100" spc="4" dirty="0">
                <a:latin typeface="Times New Roman"/>
                <a:cs typeface="Times New Roman"/>
              </a:rPr>
              <a:t>t</a:t>
            </a:r>
            <a:r>
              <a:rPr sz="1100" spc="0" dirty="0"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  <a:p>
            <a:pPr marL="482422" marR="15205">
              <a:lnSpc>
                <a:spcPct val="95825"/>
              </a:lnSpc>
              <a:spcBef>
                <a:spcPts val="245"/>
              </a:spcBef>
            </a:pPr>
            <a:r>
              <a:rPr sz="1100" spc="0" dirty="0">
                <a:latin typeface="Times New Roman"/>
                <a:cs typeface="Times New Roman"/>
              </a:rPr>
              <a:t>•</a:t>
            </a:r>
            <a:r>
              <a:rPr sz="1100" spc="34" dirty="0">
                <a:latin typeface="Times New Roman"/>
                <a:cs typeface="Times New Roman"/>
              </a:rPr>
              <a:t> </a:t>
            </a:r>
            <a:r>
              <a:rPr sz="1100" spc="-9" dirty="0">
                <a:latin typeface="Times New Roman"/>
                <a:cs typeface="Times New Roman"/>
              </a:rPr>
              <a:t>I</a:t>
            </a:r>
            <a:r>
              <a:rPr sz="1100" spc="0" dirty="0">
                <a:latin typeface="Times New Roman"/>
                <a:cs typeface="Times New Roman"/>
              </a:rPr>
              <a:t>n</a:t>
            </a:r>
            <a:r>
              <a:rPr sz="1100" spc="-9" dirty="0">
                <a:latin typeface="Times New Roman"/>
                <a:cs typeface="Times New Roman"/>
              </a:rPr>
              <a:t>c</a:t>
            </a:r>
            <a:r>
              <a:rPr sz="1100" spc="-19" dirty="0">
                <a:latin typeface="Times New Roman"/>
                <a:cs typeface="Times New Roman"/>
              </a:rPr>
              <a:t>l</a:t>
            </a:r>
            <a:r>
              <a:rPr sz="1100" spc="25" dirty="0">
                <a:latin typeface="Times New Roman"/>
                <a:cs typeface="Times New Roman"/>
              </a:rPr>
              <a:t>u</a:t>
            </a:r>
            <a:r>
              <a:rPr sz="1100" spc="0" dirty="0">
                <a:latin typeface="Times New Roman"/>
                <a:cs typeface="Times New Roman"/>
              </a:rPr>
              <a:t>de</a:t>
            </a:r>
            <a:r>
              <a:rPr sz="1100" spc="-19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d</a:t>
            </a:r>
            <a:r>
              <a:rPr sz="1100" spc="-34" dirty="0">
                <a:latin typeface="Times New Roman"/>
                <a:cs typeface="Times New Roman"/>
              </a:rPr>
              <a:t>e</a:t>
            </a:r>
            <a:r>
              <a:rPr sz="1100" spc="25" dirty="0">
                <a:latin typeface="Times New Roman"/>
                <a:cs typeface="Times New Roman"/>
              </a:rPr>
              <a:t>s</a:t>
            </a:r>
            <a:r>
              <a:rPr sz="1100" spc="4" dirty="0">
                <a:latin typeface="Times New Roman"/>
                <a:cs typeface="Times New Roman"/>
              </a:rPr>
              <a:t>i</a:t>
            </a:r>
            <a:r>
              <a:rPr sz="1100" spc="0" dirty="0">
                <a:latin typeface="Times New Roman"/>
                <a:cs typeface="Times New Roman"/>
              </a:rPr>
              <a:t>gn</a:t>
            </a:r>
            <a:r>
              <a:rPr sz="1100" spc="-29" dirty="0">
                <a:latin typeface="Times New Roman"/>
                <a:cs typeface="Times New Roman"/>
              </a:rPr>
              <a:t> </a:t>
            </a:r>
            <a:r>
              <a:rPr sz="1100" spc="14" dirty="0">
                <a:latin typeface="Times New Roman"/>
                <a:cs typeface="Times New Roman"/>
              </a:rPr>
              <a:t>f</a:t>
            </a:r>
            <a:r>
              <a:rPr sz="1100" spc="-34" dirty="0">
                <a:latin typeface="Times New Roman"/>
                <a:cs typeface="Times New Roman"/>
              </a:rPr>
              <a:t>e</a:t>
            </a:r>
            <a:r>
              <a:rPr sz="1100" spc="14" dirty="0">
                <a:latin typeface="Times New Roman"/>
                <a:cs typeface="Times New Roman"/>
              </a:rPr>
              <a:t>a</a:t>
            </a:r>
            <a:r>
              <a:rPr sz="1100" spc="4" dirty="0">
                <a:latin typeface="Times New Roman"/>
                <a:cs typeface="Times New Roman"/>
              </a:rPr>
              <a:t>t</a:t>
            </a:r>
            <a:r>
              <a:rPr sz="1100" spc="0" dirty="0">
                <a:latin typeface="Times New Roman"/>
                <a:cs typeface="Times New Roman"/>
              </a:rPr>
              <a:t>u</a:t>
            </a:r>
            <a:r>
              <a:rPr sz="1100" spc="14" dirty="0">
                <a:latin typeface="Times New Roman"/>
                <a:cs typeface="Times New Roman"/>
              </a:rPr>
              <a:t>r</a:t>
            </a:r>
            <a:r>
              <a:rPr sz="1100" spc="-34" dirty="0">
                <a:latin typeface="Times New Roman"/>
                <a:cs typeface="Times New Roman"/>
              </a:rPr>
              <a:t>e</a:t>
            </a:r>
            <a:r>
              <a:rPr sz="1100" spc="0" dirty="0">
                <a:latin typeface="Times New Roman"/>
                <a:cs typeface="Times New Roman"/>
              </a:rPr>
              <a:t>s</a:t>
            </a:r>
            <a:r>
              <a:rPr sz="1100" spc="-4" dirty="0">
                <a:latin typeface="Times New Roman"/>
                <a:cs typeface="Times New Roman"/>
              </a:rPr>
              <a:t> </a:t>
            </a:r>
            <a:r>
              <a:rPr sz="1100" spc="14" dirty="0">
                <a:latin typeface="Times New Roman"/>
                <a:cs typeface="Times New Roman"/>
              </a:rPr>
              <a:t>a</a:t>
            </a:r>
            <a:r>
              <a:rPr sz="1100" spc="-25" dirty="0">
                <a:latin typeface="Times New Roman"/>
                <a:cs typeface="Times New Roman"/>
              </a:rPr>
              <a:t>n</a:t>
            </a:r>
            <a:r>
              <a:rPr sz="1100" spc="0" dirty="0">
                <a:latin typeface="Times New Roman"/>
                <a:cs typeface="Times New Roman"/>
              </a:rPr>
              <a:t>d</a:t>
            </a:r>
            <a:r>
              <a:rPr sz="1100" spc="-29" dirty="0">
                <a:latin typeface="Times New Roman"/>
                <a:cs typeface="Times New Roman"/>
              </a:rPr>
              <a:t> </a:t>
            </a:r>
            <a:r>
              <a:rPr sz="1100" spc="4" dirty="0">
                <a:latin typeface="Times New Roman"/>
                <a:cs typeface="Times New Roman"/>
              </a:rPr>
              <a:t>t</a:t>
            </a:r>
            <a:r>
              <a:rPr sz="1100" spc="0" dirty="0">
                <a:latin typeface="Times New Roman"/>
                <a:cs typeface="Times New Roman"/>
              </a:rPr>
              <a:t>he</a:t>
            </a:r>
            <a:r>
              <a:rPr sz="1100" spc="-19" dirty="0">
                <a:latin typeface="Times New Roman"/>
                <a:cs typeface="Times New Roman"/>
              </a:rPr>
              <a:t> </a:t>
            </a:r>
            <a:r>
              <a:rPr sz="1100" spc="14" dirty="0">
                <a:latin typeface="Times New Roman"/>
                <a:cs typeface="Times New Roman"/>
              </a:rPr>
              <a:t>ar</a:t>
            </a:r>
            <a:r>
              <a:rPr sz="1100" spc="-9" dirty="0">
                <a:latin typeface="Times New Roman"/>
                <a:cs typeface="Times New Roman"/>
              </a:rPr>
              <a:t>c</a:t>
            </a:r>
            <a:r>
              <a:rPr sz="1100" spc="-25" dirty="0">
                <a:latin typeface="Times New Roman"/>
                <a:cs typeface="Times New Roman"/>
              </a:rPr>
              <a:t>h</a:t>
            </a:r>
            <a:r>
              <a:rPr sz="1100" spc="-19" dirty="0">
                <a:latin typeface="Times New Roman"/>
                <a:cs typeface="Times New Roman"/>
              </a:rPr>
              <a:t>i</a:t>
            </a:r>
            <a:r>
              <a:rPr sz="1100" spc="29" dirty="0">
                <a:latin typeface="Times New Roman"/>
                <a:cs typeface="Times New Roman"/>
              </a:rPr>
              <a:t>t</a:t>
            </a:r>
            <a:r>
              <a:rPr sz="1100" spc="-9" dirty="0">
                <a:latin typeface="Times New Roman"/>
                <a:cs typeface="Times New Roman"/>
              </a:rPr>
              <a:t>ec</a:t>
            </a:r>
            <a:r>
              <a:rPr sz="1100" spc="4" dirty="0">
                <a:latin typeface="Times New Roman"/>
                <a:cs typeface="Times New Roman"/>
              </a:rPr>
              <a:t>t</a:t>
            </a:r>
            <a:r>
              <a:rPr sz="1100" spc="0" dirty="0">
                <a:latin typeface="Times New Roman"/>
                <a:cs typeface="Times New Roman"/>
              </a:rPr>
              <a:t>u</a:t>
            </a:r>
            <a:r>
              <a:rPr sz="1100" spc="14" dirty="0">
                <a:latin typeface="Times New Roman"/>
                <a:cs typeface="Times New Roman"/>
              </a:rPr>
              <a:t>r</a:t>
            </a:r>
            <a:r>
              <a:rPr sz="1100" spc="0" dirty="0">
                <a:latin typeface="Times New Roman"/>
                <a:cs typeface="Times New Roman"/>
              </a:rPr>
              <a:t>e</a:t>
            </a:r>
            <a:r>
              <a:rPr sz="1100" spc="-39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o</a:t>
            </a:r>
            <a:r>
              <a:rPr sz="1100" spc="0" dirty="0">
                <a:latin typeface="Times New Roman"/>
                <a:cs typeface="Times New Roman"/>
              </a:rPr>
              <a:t>f</a:t>
            </a:r>
            <a:r>
              <a:rPr sz="1100" spc="-19" dirty="0">
                <a:latin typeface="Times New Roman"/>
                <a:cs typeface="Times New Roman"/>
              </a:rPr>
              <a:t> </a:t>
            </a:r>
            <a:r>
              <a:rPr sz="1100" spc="29" dirty="0">
                <a:latin typeface="Times New Roman"/>
                <a:cs typeface="Times New Roman"/>
              </a:rPr>
              <a:t>t</a:t>
            </a:r>
            <a:r>
              <a:rPr sz="1100" spc="0" dirty="0">
                <a:latin typeface="Times New Roman"/>
                <a:cs typeface="Times New Roman"/>
              </a:rPr>
              <a:t>he</a:t>
            </a:r>
            <a:r>
              <a:rPr sz="1100" spc="-44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p</a:t>
            </a:r>
            <a:r>
              <a:rPr sz="1100" spc="14" dirty="0">
                <a:latin typeface="Times New Roman"/>
                <a:cs typeface="Times New Roman"/>
              </a:rPr>
              <a:t>r</a:t>
            </a:r>
            <a:r>
              <a:rPr sz="1100" spc="0" dirty="0">
                <a:latin typeface="Times New Roman"/>
                <a:cs typeface="Times New Roman"/>
              </a:rPr>
              <a:t>o</a:t>
            </a:r>
            <a:r>
              <a:rPr sz="1100" spc="4" dirty="0">
                <a:latin typeface="Times New Roman"/>
                <a:cs typeface="Times New Roman"/>
              </a:rPr>
              <a:t>j</a:t>
            </a:r>
            <a:r>
              <a:rPr sz="1100" spc="-9" dirty="0">
                <a:latin typeface="Times New Roman"/>
                <a:cs typeface="Times New Roman"/>
              </a:rPr>
              <a:t>ec</a:t>
            </a:r>
            <a:r>
              <a:rPr sz="1100" spc="0" dirty="0">
                <a:latin typeface="Times New Roman"/>
                <a:cs typeface="Times New Roman"/>
              </a:rPr>
              <a:t>t</a:t>
            </a:r>
            <a:endParaRPr sz="1100">
              <a:latin typeface="Times New Roman"/>
              <a:cs typeface="Times New Roman"/>
            </a:endParaRPr>
          </a:p>
          <a:p>
            <a:pPr marL="482422" marR="15205">
              <a:lnSpc>
                <a:spcPct val="95825"/>
              </a:lnSpc>
              <a:spcBef>
                <a:spcPts val="220"/>
              </a:spcBef>
            </a:pPr>
            <a:r>
              <a:rPr sz="1100" spc="0" dirty="0">
                <a:latin typeface="Times New Roman"/>
                <a:cs typeface="Times New Roman"/>
              </a:rPr>
              <a:t>•</a:t>
            </a:r>
            <a:r>
              <a:rPr sz="1100" spc="34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L</a:t>
            </a:r>
            <a:r>
              <a:rPr sz="1100" spc="-19" dirty="0">
                <a:latin typeface="Times New Roman"/>
                <a:cs typeface="Times New Roman"/>
              </a:rPr>
              <a:t>i</a:t>
            </a:r>
            <a:r>
              <a:rPr sz="1100" spc="0" dirty="0">
                <a:latin typeface="Times New Roman"/>
                <a:cs typeface="Times New Roman"/>
              </a:rPr>
              <a:t>st</a:t>
            </a:r>
            <a:r>
              <a:rPr sz="1100" spc="19" dirty="0">
                <a:latin typeface="Times New Roman"/>
                <a:cs typeface="Times New Roman"/>
              </a:rPr>
              <a:t> </a:t>
            </a:r>
            <a:r>
              <a:rPr sz="1100" spc="14" dirty="0">
                <a:latin typeface="Times New Roman"/>
                <a:cs typeface="Times New Roman"/>
              </a:rPr>
              <a:t>a</a:t>
            </a:r>
            <a:r>
              <a:rPr sz="1100" spc="-25" dirty="0">
                <a:latin typeface="Times New Roman"/>
                <a:cs typeface="Times New Roman"/>
              </a:rPr>
              <a:t>n</a:t>
            </a:r>
            <a:r>
              <a:rPr sz="1100" spc="0" dirty="0">
                <a:latin typeface="Times New Roman"/>
                <a:cs typeface="Times New Roman"/>
              </a:rPr>
              <a:t>d</a:t>
            </a:r>
            <a:r>
              <a:rPr sz="1100" spc="-34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d</a:t>
            </a:r>
            <a:r>
              <a:rPr sz="1100" spc="-34" dirty="0">
                <a:latin typeface="Times New Roman"/>
                <a:cs typeface="Times New Roman"/>
              </a:rPr>
              <a:t>e</a:t>
            </a:r>
            <a:r>
              <a:rPr sz="1100" spc="25" dirty="0">
                <a:latin typeface="Times New Roman"/>
                <a:cs typeface="Times New Roman"/>
              </a:rPr>
              <a:t>s</a:t>
            </a:r>
            <a:r>
              <a:rPr sz="1100" spc="-9" dirty="0">
                <a:latin typeface="Times New Roman"/>
                <a:cs typeface="Times New Roman"/>
              </a:rPr>
              <a:t>c</a:t>
            </a:r>
            <a:r>
              <a:rPr sz="1100" spc="14" dirty="0">
                <a:latin typeface="Times New Roman"/>
                <a:cs typeface="Times New Roman"/>
              </a:rPr>
              <a:t>r</a:t>
            </a:r>
            <a:r>
              <a:rPr sz="1100" spc="-19" dirty="0">
                <a:latin typeface="Times New Roman"/>
                <a:cs typeface="Times New Roman"/>
              </a:rPr>
              <a:t>i</a:t>
            </a:r>
            <a:r>
              <a:rPr sz="1100" spc="25" dirty="0">
                <a:latin typeface="Times New Roman"/>
                <a:cs typeface="Times New Roman"/>
              </a:rPr>
              <a:t>b</a:t>
            </a:r>
            <a:r>
              <a:rPr sz="1100" spc="0" dirty="0">
                <a:latin typeface="Times New Roman"/>
                <a:cs typeface="Times New Roman"/>
              </a:rPr>
              <a:t>e</a:t>
            </a:r>
            <a:r>
              <a:rPr sz="1100" spc="-14" dirty="0">
                <a:latin typeface="Times New Roman"/>
                <a:cs typeface="Times New Roman"/>
              </a:rPr>
              <a:t> </a:t>
            </a:r>
            <a:r>
              <a:rPr sz="1100" spc="4" dirty="0">
                <a:latin typeface="Times New Roman"/>
                <a:cs typeface="Times New Roman"/>
              </a:rPr>
              <a:t>t</a:t>
            </a:r>
            <a:r>
              <a:rPr sz="1100" spc="0" dirty="0">
                <a:latin typeface="Times New Roman"/>
                <a:cs typeface="Times New Roman"/>
              </a:rPr>
              <a:t>he</a:t>
            </a:r>
            <a:r>
              <a:rPr sz="1100" spc="-44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no</a:t>
            </a:r>
            <a:r>
              <a:rPr sz="1100" spc="-19" dirty="0">
                <a:latin typeface="Times New Roman"/>
                <a:cs typeface="Times New Roman"/>
              </a:rPr>
              <a:t>n</a:t>
            </a:r>
            <a:r>
              <a:rPr sz="1100" spc="-9" dirty="0">
                <a:latin typeface="Times New Roman"/>
                <a:cs typeface="Times New Roman"/>
              </a:rPr>
              <a:t>-f</a:t>
            </a:r>
            <a:r>
              <a:rPr sz="1100" spc="25" dirty="0">
                <a:latin typeface="Times New Roman"/>
                <a:cs typeface="Times New Roman"/>
              </a:rPr>
              <a:t>u</a:t>
            </a:r>
            <a:r>
              <a:rPr sz="1100" spc="0" dirty="0">
                <a:latin typeface="Times New Roman"/>
                <a:cs typeface="Times New Roman"/>
              </a:rPr>
              <a:t>n</a:t>
            </a:r>
            <a:r>
              <a:rPr sz="1100" spc="-9" dirty="0">
                <a:latin typeface="Times New Roman"/>
                <a:cs typeface="Times New Roman"/>
              </a:rPr>
              <a:t>c</a:t>
            </a:r>
            <a:r>
              <a:rPr sz="1100" spc="4" dirty="0">
                <a:latin typeface="Times New Roman"/>
                <a:cs typeface="Times New Roman"/>
              </a:rPr>
              <a:t>ti</a:t>
            </a:r>
            <a:r>
              <a:rPr sz="1100" spc="0" dirty="0">
                <a:latin typeface="Times New Roman"/>
                <a:cs typeface="Times New Roman"/>
              </a:rPr>
              <a:t>o</a:t>
            </a:r>
            <a:r>
              <a:rPr sz="1100" spc="-25" dirty="0">
                <a:latin typeface="Times New Roman"/>
                <a:cs typeface="Times New Roman"/>
              </a:rPr>
              <a:t>n</a:t>
            </a:r>
            <a:r>
              <a:rPr sz="1100" spc="14" dirty="0">
                <a:latin typeface="Times New Roman"/>
                <a:cs typeface="Times New Roman"/>
              </a:rPr>
              <a:t>a</a:t>
            </a:r>
            <a:r>
              <a:rPr sz="1100" spc="0" dirty="0">
                <a:latin typeface="Times New Roman"/>
                <a:cs typeface="Times New Roman"/>
              </a:rPr>
              <a:t>l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14" dirty="0">
                <a:latin typeface="Times New Roman"/>
                <a:cs typeface="Times New Roman"/>
              </a:rPr>
              <a:t>a</a:t>
            </a:r>
            <a:r>
              <a:rPr sz="1100" spc="4" dirty="0">
                <a:latin typeface="Times New Roman"/>
                <a:cs typeface="Times New Roman"/>
              </a:rPr>
              <a:t>tt</a:t>
            </a:r>
            <a:r>
              <a:rPr sz="1100" spc="14" dirty="0">
                <a:latin typeface="Times New Roman"/>
                <a:cs typeface="Times New Roman"/>
              </a:rPr>
              <a:t>r</a:t>
            </a:r>
            <a:r>
              <a:rPr sz="1100" spc="-19" dirty="0">
                <a:latin typeface="Times New Roman"/>
                <a:cs typeface="Times New Roman"/>
              </a:rPr>
              <a:t>i</a:t>
            </a:r>
            <a:r>
              <a:rPr sz="1100" spc="0" dirty="0">
                <a:latin typeface="Times New Roman"/>
                <a:cs typeface="Times New Roman"/>
              </a:rPr>
              <a:t>bu</a:t>
            </a:r>
            <a:r>
              <a:rPr sz="1100" spc="4" dirty="0">
                <a:latin typeface="Times New Roman"/>
                <a:cs typeface="Times New Roman"/>
              </a:rPr>
              <a:t>t</a:t>
            </a:r>
            <a:r>
              <a:rPr sz="1100" spc="-34" dirty="0">
                <a:latin typeface="Times New Roman"/>
                <a:cs typeface="Times New Roman"/>
              </a:rPr>
              <a:t>e</a:t>
            </a:r>
            <a:r>
              <a:rPr sz="1100" spc="0" dirty="0">
                <a:latin typeface="Times New Roman"/>
                <a:cs typeface="Times New Roman"/>
              </a:rPr>
              <a:t>s</a:t>
            </a:r>
            <a:r>
              <a:rPr sz="1100" spc="19" dirty="0">
                <a:latin typeface="Times New Roman"/>
                <a:cs typeface="Times New Roman"/>
              </a:rPr>
              <a:t> </a:t>
            </a:r>
            <a:r>
              <a:rPr sz="1100" spc="-19" dirty="0">
                <a:latin typeface="Times New Roman"/>
                <a:cs typeface="Times New Roman"/>
              </a:rPr>
              <a:t>l</a:t>
            </a:r>
            <a:r>
              <a:rPr sz="1100" spc="4" dirty="0">
                <a:latin typeface="Times New Roman"/>
                <a:cs typeface="Times New Roman"/>
              </a:rPr>
              <a:t>i</a:t>
            </a:r>
            <a:r>
              <a:rPr sz="1100" spc="0" dirty="0">
                <a:latin typeface="Times New Roman"/>
                <a:cs typeface="Times New Roman"/>
              </a:rPr>
              <a:t>k</a:t>
            </a:r>
            <a:r>
              <a:rPr sz="1100" spc="-9" dirty="0">
                <a:latin typeface="Times New Roman"/>
                <a:cs typeface="Times New Roman"/>
              </a:rPr>
              <a:t>e</a:t>
            </a:r>
            <a:r>
              <a:rPr sz="1100" spc="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942670" marR="15205">
              <a:lnSpc>
                <a:spcPct val="95825"/>
              </a:lnSpc>
              <a:spcBef>
                <a:spcPts val="220"/>
              </a:spcBef>
            </a:pPr>
            <a:r>
              <a:rPr sz="1100" spc="0" dirty="0">
                <a:latin typeface="Courier New"/>
                <a:cs typeface="Courier New"/>
              </a:rPr>
              <a:t>o </a:t>
            </a:r>
            <a:r>
              <a:rPr sz="1100" spc="9" dirty="0">
                <a:latin typeface="Times New Roman"/>
                <a:cs typeface="Times New Roman"/>
              </a:rPr>
              <a:t>S</a:t>
            </a:r>
            <a:r>
              <a:rPr sz="1100" spc="-34" dirty="0">
                <a:latin typeface="Times New Roman"/>
                <a:cs typeface="Times New Roman"/>
              </a:rPr>
              <a:t>e</a:t>
            </a:r>
            <a:r>
              <a:rPr sz="1100" spc="-9" dirty="0">
                <a:latin typeface="Times New Roman"/>
                <a:cs typeface="Times New Roman"/>
              </a:rPr>
              <a:t>c</a:t>
            </a:r>
            <a:r>
              <a:rPr sz="1100" spc="0" dirty="0">
                <a:latin typeface="Times New Roman"/>
                <a:cs typeface="Times New Roman"/>
              </a:rPr>
              <a:t>u</a:t>
            </a:r>
            <a:r>
              <a:rPr sz="1100" spc="14" dirty="0">
                <a:latin typeface="Times New Roman"/>
                <a:cs typeface="Times New Roman"/>
              </a:rPr>
              <a:t>r</a:t>
            </a:r>
            <a:r>
              <a:rPr sz="1100" spc="-19" dirty="0">
                <a:latin typeface="Times New Roman"/>
                <a:cs typeface="Times New Roman"/>
              </a:rPr>
              <a:t>i</a:t>
            </a:r>
            <a:r>
              <a:rPr sz="1100" spc="29" dirty="0">
                <a:latin typeface="Times New Roman"/>
                <a:cs typeface="Times New Roman"/>
              </a:rPr>
              <a:t>t</a:t>
            </a:r>
            <a:r>
              <a:rPr sz="1100" spc="0" dirty="0">
                <a:latin typeface="Times New Roman"/>
                <a:cs typeface="Times New Roman"/>
              </a:rPr>
              <a:t>y</a:t>
            </a:r>
            <a:endParaRPr sz="1100">
              <a:latin typeface="Times New Roman"/>
              <a:cs typeface="Times New Roman"/>
            </a:endParaRPr>
          </a:p>
          <a:p>
            <a:pPr marL="942670" marR="15205">
              <a:lnSpc>
                <a:spcPct val="95825"/>
              </a:lnSpc>
              <a:spcBef>
                <a:spcPts val="55"/>
              </a:spcBef>
            </a:pPr>
            <a:r>
              <a:rPr sz="1100" spc="0" dirty="0">
                <a:latin typeface="Courier New"/>
                <a:cs typeface="Courier New"/>
              </a:rPr>
              <a:t>o </a:t>
            </a:r>
            <a:r>
              <a:rPr sz="1100" spc="4" dirty="0">
                <a:latin typeface="Times New Roman"/>
                <a:cs typeface="Times New Roman"/>
              </a:rPr>
              <a:t>R</a:t>
            </a:r>
            <a:r>
              <a:rPr sz="1100" spc="-9" dirty="0">
                <a:latin typeface="Times New Roman"/>
                <a:cs typeface="Times New Roman"/>
              </a:rPr>
              <a:t>e</a:t>
            </a:r>
            <a:r>
              <a:rPr sz="1100" spc="-19" dirty="0">
                <a:latin typeface="Times New Roman"/>
                <a:cs typeface="Times New Roman"/>
              </a:rPr>
              <a:t>li</a:t>
            </a:r>
            <a:r>
              <a:rPr sz="1100" spc="14" dirty="0">
                <a:latin typeface="Times New Roman"/>
                <a:cs typeface="Times New Roman"/>
              </a:rPr>
              <a:t>a</a:t>
            </a:r>
            <a:r>
              <a:rPr sz="1100" spc="0" dirty="0">
                <a:latin typeface="Times New Roman"/>
                <a:cs typeface="Times New Roman"/>
              </a:rPr>
              <a:t>b</a:t>
            </a:r>
            <a:r>
              <a:rPr sz="1100" spc="4" dirty="0">
                <a:latin typeface="Times New Roman"/>
                <a:cs typeface="Times New Roman"/>
              </a:rPr>
              <a:t>il</a:t>
            </a:r>
            <a:r>
              <a:rPr sz="1100" spc="-19" dirty="0">
                <a:latin typeface="Times New Roman"/>
                <a:cs typeface="Times New Roman"/>
              </a:rPr>
              <a:t>i</a:t>
            </a:r>
            <a:r>
              <a:rPr sz="1100" spc="4" dirty="0">
                <a:latin typeface="Times New Roman"/>
                <a:cs typeface="Times New Roman"/>
              </a:rPr>
              <a:t>t</a:t>
            </a:r>
            <a:r>
              <a:rPr sz="1100" spc="0" dirty="0">
                <a:latin typeface="Times New Roman"/>
                <a:cs typeface="Times New Roman"/>
              </a:rPr>
              <a:t>y</a:t>
            </a:r>
            <a:endParaRPr sz="1100">
              <a:latin typeface="Times New Roman"/>
              <a:cs typeface="Times New Roman"/>
            </a:endParaRPr>
          </a:p>
          <a:p>
            <a:pPr marL="942670" marR="15205">
              <a:lnSpc>
                <a:spcPct val="95825"/>
              </a:lnSpc>
              <a:spcBef>
                <a:spcPts val="55"/>
              </a:spcBef>
            </a:pPr>
            <a:r>
              <a:rPr sz="1100" spc="0" dirty="0">
                <a:latin typeface="Courier New"/>
                <a:cs typeface="Courier New"/>
              </a:rPr>
              <a:t>o </a:t>
            </a:r>
            <a:r>
              <a:rPr sz="1100" spc="0" dirty="0">
                <a:latin typeface="Times New Roman"/>
                <a:cs typeface="Times New Roman"/>
              </a:rPr>
              <a:t>M</a:t>
            </a:r>
            <a:r>
              <a:rPr sz="1100" spc="14" dirty="0">
                <a:latin typeface="Times New Roman"/>
                <a:cs typeface="Times New Roman"/>
              </a:rPr>
              <a:t>a</a:t>
            </a:r>
            <a:r>
              <a:rPr sz="1100" spc="-19" dirty="0">
                <a:latin typeface="Times New Roman"/>
                <a:cs typeface="Times New Roman"/>
              </a:rPr>
              <a:t>i</a:t>
            </a:r>
            <a:r>
              <a:rPr sz="1100" spc="-25" dirty="0">
                <a:latin typeface="Times New Roman"/>
                <a:cs typeface="Times New Roman"/>
              </a:rPr>
              <a:t>n</a:t>
            </a:r>
            <a:r>
              <a:rPr sz="1100" spc="4" dirty="0">
                <a:latin typeface="Times New Roman"/>
                <a:cs typeface="Times New Roman"/>
              </a:rPr>
              <a:t>t</a:t>
            </a:r>
            <a:r>
              <a:rPr sz="1100" spc="14" dirty="0">
                <a:latin typeface="Times New Roman"/>
                <a:cs typeface="Times New Roman"/>
              </a:rPr>
              <a:t>a</a:t>
            </a:r>
            <a:r>
              <a:rPr sz="1100" spc="-19" dirty="0">
                <a:latin typeface="Times New Roman"/>
                <a:cs typeface="Times New Roman"/>
              </a:rPr>
              <a:t>i</a:t>
            </a:r>
            <a:r>
              <a:rPr sz="1100" spc="-25" dirty="0">
                <a:latin typeface="Times New Roman"/>
                <a:cs typeface="Times New Roman"/>
              </a:rPr>
              <a:t>n</a:t>
            </a:r>
            <a:r>
              <a:rPr sz="1100" spc="14" dirty="0">
                <a:latin typeface="Times New Roman"/>
                <a:cs typeface="Times New Roman"/>
              </a:rPr>
              <a:t>a</a:t>
            </a:r>
            <a:r>
              <a:rPr sz="1100" spc="0" dirty="0">
                <a:latin typeface="Times New Roman"/>
                <a:cs typeface="Times New Roman"/>
              </a:rPr>
              <a:t>b</a:t>
            </a:r>
            <a:r>
              <a:rPr sz="1100" spc="4" dirty="0">
                <a:latin typeface="Times New Roman"/>
                <a:cs typeface="Times New Roman"/>
              </a:rPr>
              <a:t>il</a:t>
            </a:r>
            <a:r>
              <a:rPr sz="1100" spc="-19" dirty="0">
                <a:latin typeface="Times New Roman"/>
                <a:cs typeface="Times New Roman"/>
              </a:rPr>
              <a:t>i</a:t>
            </a:r>
            <a:r>
              <a:rPr sz="1100" spc="29" dirty="0">
                <a:latin typeface="Times New Roman"/>
                <a:cs typeface="Times New Roman"/>
              </a:rPr>
              <a:t>t</a:t>
            </a:r>
            <a:r>
              <a:rPr sz="1100" spc="0" dirty="0">
                <a:latin typeface="Times New Roman"/>
                <a:cs typeface="Times New Roman"/>
              </a:rPr>
              <a:t>y</a:t>
            </a:r>
            <a:endParaRPr sz="1100">
              <a:latin typeface="Times New Roman"/>
              <a:cs typeface="Times New Roman"/>
            </a:endParaRPr>
          </a:p>
          <a:p>
            <a:pPr marL="942670" marR="15205">
              <a:lnSpc>
                <a:spcPct val="95825"/>
              </a:lnSpc>
              <a:spcBef>
                <a:spcPts val="85"/>
              </a:spcBef>
            </a:pPr>
            <a:r>
              <a:rPr sz="1100" spc="0" dirty="0">
                <a:latin typeface="Courier New"/>
                <a:cs typeface="Courier New"/>
              </a:rPr>
              <a:t>o </a:t>
            </a:r>
            <a:r>
              <a:rPr sz="1100" spc="9" dirty="0">
                <a:latin typeface="Times New Roman"/>
                <a:cs typeface="Times New Roman"/>
              </a:rPr>
              <a:t>P</a:t>
            </a:r>
            <a:r>
              <a:rPr sz="1100" spc="-25" dirty="0">
                <a:latin typeface="Times New Roman"/>
                <a:cs typeface="Times New Roman"/>
              </a:rPr>
              <a:t>o</a:t>
            </a:r>
            <a:r>
              <a:rPr sz="1100" spc="14" dirty="0">
                <a:latin typeface="Times New Roman"/>
                <a:cs typeface="Times New Roman"/>
              </a:rPr>
              <a:t>r</a:t>
            </a:r>
            <a:r>
              <a:rPr sz="1100" spc="4" dirty="0">
                <a:latin typeface="Times New Roman"/>
                <a:cs typeface="Times New Roman"/>
              </a:rPr>
              <a:t>t</a:t>
            </a:r>
            <a:r>
              <a:rPr sz="1100" spc="14" dirty="0">
                <a:latin typeface="Times New Roman"/>
                <a:cs typeface="Times New Roman"/>
              </a:rPr>
              <a:t>a</a:t>
            </a:r>
            <a:r>
              <a:rPr sz="1100" spc="0" dirty="0">
                <a:latin typeface="Times New Roman"/>
                <a:cs typeface="Times New Roman"/>
              </a:rPr>
              <a:t>b</a:t>
            </a:r>
            <a:r>
              <a:rPr sz="1100" spc="-19" dirty="0">
                <a:latin typeface="Times New Roman"/>
                <a:cs typeface="Times New Roman"/>
              </a:rPr>
              <a:t>ili</a:t>
            </a:r>
            <a:r>
              <a:rPr sz="1100" spc="4" dirty="0">
                <a:latin typeface="Times New Roman"/>
                <a:cs typeface="Times New Roman"/>
              </a:rPr>
              <a:t>t</a:t>
            </a:r>
            <a:r>
              <a:rPr sz="1100" spc="0" dirty="0">
                <a:latin typeface="Times New Roman"/>
                <a:cs typeface="Times New Roman"/>
              </a:rPr>
              <a:t>y</a:t>
            </a:r>
            <a:endParaRPr sz="1100">
              <a:latin typeface="Times New Roman"/>
              <a:cs typeface="Times New Roman"/>
            </a:endParaRPr>
          </a:p>
          <a:p>
            <a:pPr marL="942670" marR="15205">
              <a:lnSpc>
                <a:spcPct val="95825"/>
              </a:lnSpc>
              <a:spcBef>
                <a:spcPts val="55"/>
              </a:spcBef>
            </a:pPr>
            <a:r>
              <a:rPr sz="1100" spc="0" dirty="0">
                <a:latin typeface="Courier New"/>
                <a:cs typeface="Courier New"/>
              </a:rPr>
              <a:t>o </a:t>
            </a:r>
            <a:r>
              <a:rPr sz="1100" spc="4" dirty="0">
                <a:latin typeface="Times New Roman"/>
                <a:cs typeface="Times New Roman"/>
              </a:rPr>
              <a:t>R</a:t>
            </a:r>
            <a:r>
              <a:rPr sz="1100" spc="-34" dirty="0">
                <a:latin typeface="Times New Roman"/>
                <a:cs typeface="Times New Roman"/>
              </a:rPr>
              <a:t>e</a:t>
            </a:r>
            <a:r>
              <a:rPr sz="1100" spc="0" dirty="0">
                <a:latin typeface="Times New Roman"/>
                <a:cs typeface="Times New Roman"/>
              </a:rPr>
              <a:t>us</a:t>
            </a:r>
            <a:r>
              <a:rPr sz="1100" spc="14" dirty="0">
                <a:latin typeface="Times New Roman"/>
                <a:cs typeface="Times New Roman"/>
              </a:rPr>
              <a:t>a</a:t>
            </a:r>
            <a:r>
              <a:rPr sz="1100" spc="0" dirty="0">
                <a:latin typeface="Times New Roman"/>
                <a:cs typeface="Times New Roman"/>
              </a:rPr>
              <a:t>b</a:t>
            </a:r>
            <a:r>
              <a:rPr sz="1100" spc="-19" dirty="0">
                <a:latin typeface="Times New Roman"/>
                <a:cs typeface="Times New Roman"/>
              </a:rPr>
              <a:t>i</a:t>
            </a:r>
            <a:r>
              <a:rPr sz="1100" spc="4" dirty="0">
                <a:latin typeface="Times New Roman"/>
                <a:cs typeface="Times New Roman"/>
              </a:rPr>
              <a:t>l</a:t>
            </a:r>
            <a:r>
              <a:rPr sz="1100" spc="-19" dirty="0">
                <a:latin typeface="Times New Roman"/>
                <a:cs typeface="Times New Roman"/>
              </a:rPr>
              <a:t>i</a:t>
            </a:r>
            <a:r>
              <a:rPr sz="1100" spc="29" dirty="0">
                <a:latin typeface="Times New Roman"/>
                <a:cs typeface="Times New Roman"/>
              </a:rPr>
              <a:t>t</a:t>
            </a:r>
            <a:r>
              <a:rPr sz="1100" spc="0" dirty="0">
                <a:latin typeface="Times New Roman"/>
                <a:cs typeface="Times New Roman"/>
              </a:rPr>
              <a:t>y</a:t>
            </a:r>
            <a:endParaRPr sz="1100">
              <a:latin typeface="Times New Roman"/>
              <a:cs typeface="Times New Roman"/>
            </a:endParaRPr>
          </a:p>
          <a:p>
            <a:pPr marL="942670" marR="15205">
              <a:lnSpc>
                <a:spcPct val="95825"/>
              </a:lnSpc>
              <a:spcBef>
                <a:spcPts val="80"/>
              </a:spcBef>
            </a:pPr>
            <a:r>
              <a:rPr sz="1100" spc="0" dirty="0">
                <a:latin typeface="Courier New"/>
                <a:cs typeface="Courier New"/>
              </a:rPr>
              <a:t>o </a:t>
            </a:r>
            <a:r>
              <a:rPr sz="1100" spc="-29" dirty="0">
                <a:latin typeface="Times New Roman"/>
                <a:cs typeface="Times New Roman"/>
              </a:rPr>
              <a:t>A</a:t>
            </a:r>
            <a:r>
              <a:rPr sz="1100" spc="0" dirty="0">
                <a:latin typeface="Times New Roman"/>
                <a:cs typeface="Times New Roman"/>
              </a:rPr>
              <a:t>p</a:t>
            </a:r>
            <a:r>
              <a:rPr sz="1100" spc="25" dirty="0">
                <a:latin typeface="Times New Roman"/>
                <a:cs typeface="Times New Roman"/>
              </a:rPr>
              <a:t>p</a:t>
            </a:r>
            <a:r>
              <a:rPr sz="1100" spc="-19" dirty="0">
                <a:latin typeface="Times New Roman"/>
                <a:cs typeface="Times New Roman"/>
              </a:rPr>
              <a:t>l</a:t>
            </a:r>
            <a:r>
              <a:rPr sz="1100" spc="4" dirty="0">
                <a:latin typeface="Times New Roman"/>
                <a:cs typeface="Times New Roman"/>
              </a:rPr>
              <a:t>i</a:t>
            </a:r>
            <a:r>
              <a:rPr sz="1100" spc="-9" dirty="0">
                <a:latin typeface="Times New Roman"/>
                <a:cs typeface="Times New Roman"/>
              </a:rPr>
              <a:t>c</a:t>
            </a:r>
            <a:r>
              <a:rPr sz="1100" spc="14" dirty="0">
                <a:latin typeface="Times New Roman"/>
                <a:cs typeface="Times New Roman"/>
              </a:rPr>
              <a:t>a</a:t>
            </a:r>
            <a:r>
              <a:rPr sz="1100" spc="4" dirty="0">
                <a:latin typeface="Times New Roman"/>
                <a:cs typeface="Times New Roman"/>
              </a:rPr>
              <a:t>t</a:t>
            </a:r>
            <a:r>
              <a:rPr sz="1100" spc="-19" dirty="0">
                <a:latin typeface="Times New Roman"/>
                <a:cs typeface="Times New Roman"/>
              </a:rPr>
              <a:t>i</a:t>
            </a:r>
            <a:r>
              <a:rPr sz="1100" spc="0" dirty="0">
                <a:latin typeface="Times New Roman"/>
                <a:cs typeface="Times New Roman"/>
              </a:rPr>
              <a:t>on</a:t>
            </a:r>
            <a:r>
              <a:rPr sz="1100" spc="-29" dirty="0">
                <a:latin typeface="Times New Roman"/>
                <a:cs typeface="Times New Roman"/>
              </a:rPr>
              <a:t> </a:t>
            </a:r>
            <a:r>
              <a:rPr sz="1100" spc="14" dirty="0">
                <a:latin typeface="Times New Roman"/>
                <a:cs typeface="Times New Roman"/>
              </a:rPr>
              <a:t>c</a:t>
            </a:r>
            <a:r>
              <a:rPr sz="1100" spc="0" dirty="0">
                <a:latin typeface="Times New Roman"/>
                <a:cs typeface="Times New Roman"/>
              </a:rPr>
              <a:t>o</a:t>
            </a:r>
            <a:r>
              <a:rPr sz="1100" spc="-19" dirty="0">
                <a:latin typeface="Times New Roman"/>
                <a:cs typeface="Times New Roman"/>
              </a:rPr>
              <a:t>m</a:t>
            </a:r>
            <a:r>
              <a:rPr sz="1100" spc="0" dirty="0">
                <a:latin typeface="Times New Roman"/>
                <a:cs typeface="Times New Roman"/>
              </a:rPr>
              <a:t>p</a:t>
            </a:r>
            <a:r>
              <a:rPr sz="1100" spc="14" dirty="0">
                <a:latin typeface="Times New Roman"/>
                <a:cs typeface="Times New Roman"/>
              </a:rPr>
              <a:t>a</a:t>
            </a:r>
            <a:r>
              <a:rPr sz="1100" spc="4" dirty="0">
                <a:latin typeface="Times New Roman"/>
                <a:cs typeface="Times New Roman"/>
              </a:rPr>
              <a:t>t</a:t>
            </a:r>
            <a:r>
              <a:rPr sz="1100" spc="-19" dirty="0">
                <a:latin typeface="Times New Roman"/>
                <a:cs typeface="Times New Roman"/>
              </a:rPr>
              <a:t>i</a:t>
            </a:r>
            <a:r>
              <a:rPr sz="1100" spc="0" dirty="0">
                <a:latin typeface="Times New Roman"/>
                <a:cs typeface="Times New Roman"/>
              </a:rPr>
              <a:t>b</a:t>
            </a:r>
            <a:r>
              <a:rPr sz="1100" spc="4" dirty="0">
                <a:latin typeface="Times New Roman"/>
                <a:cs typeface="Times New Roman"/>
              </a:rPr>
              <a:t>il</a:t>
            </a:r>
            <a:r>
              <a:rPr sz="1100" spc="-19" dirty="0">
                <a:latin typeface="Times New Roman"/>
                <a:cs typeface="Times New Roman"/>
              </a:rPr>
              <a:t>i</a:t>
            </a:r>
            <a:r>
              <a:rPr sz="1100" spc="4" dirty="0">
                <a:latin typeface="Times New Roman"/>
                <a:cs typeface="Times New Roman"/>
              </a:rPr>
              <a:t>t</a:t>
            </a:r>
            <a:r>
              <a:rPr sz="1100" spc="0" dirty="0">
                <a:latin typeface="Times New Roman"/>
                <a:cs typeface="Times New Roman"/>
              </a:rPr>
              <a:t>y</a:t>
            </a:r>
            <a:endParaRPr sz="1100">
              <a:latin typeface="Times New Roman"/>
              <a:cs typeface="Times New Roman"/>
            </a:endParaRPr>
          </a:p>
          <a:p>
            <a:pPr marL="942670" marR="15205">
              <a:lnSpc>
                <a:spcPct val="95825"/>
              </a:lnSpc>
              <a:spcBef>
                <a:spcPts val="105"/>
              </a:spcBef>
            </a:pPr>
            <a:r>
              <a:rPr sz="1100" spc="0" dirty="0">
                <a:latin typeface="Courier New"/>
                <a:cs typeface="Courier New"/>
              </a:rPr>
              <a:t>o </a:t>
            </a:r>
            <a:r>
              <a:rPr sz="1100" spc="4" dirty="0">
                <a:latin typeface="Times New Roman"/>
                <a:cs typeface="Times New Roman"/>
              </a:rPr>
              <a:t>R</a:t>
            </a:r>
            <a:r>
              <a:rPr sz="1100" spc="-34" dirty="0">
                <a:latin typeface="Times New Roman"/>
                <a:cs typeface="Times New Roman"/>
              </a:rPr>
              <a:t>e</a:t>
            </a:r>
            <a:r>
              <a:rPr sz="1100" spc="25" dirty="0">
                <a:latin typeface="Times New Roman"/>
                <a:cs typeface="Times New Roman"/>
              </a:rPr>
              <a:t>s</a:t>
            </a:r>
            <a:r>
              <a:rPr sz="1100" spc="-25" dirty="0">
                <a:latin typeface="Times New Roman"/>
                <a:cs typeface="Times New Roman"/>
              </a:rPr>
              <a:t>o</a:t>
            </a:r>
            <a:r>
              <a:rPr sz="1100" spc="0" dirty="0">
                <a:latin typeface="Times New Roman"/>
                <a:cs typeface="Times New Roman"/>
              </a:rPr>
              <a:t>u</a:t>
            </a:r>
            <a:r>
              <a:rPr sz="1100" spc="14" dirty="0">
                <a:latin typeface="Times New Roman"/>
                <a:cs typeface="Times New Roman"/>
              </a:rPr>
              <a:t>rc</a:t>
            </a:r>
            <a:r>
              <a:rPr sz="1100" spc="0" dirty="0">
                <a:latin typeface="Times New Roman"/>
                <a:cs typeface="Times New Roman"/>
              </a:rPr>
              <a:t>e</a:t>
            </a:r>
            <a:r>
              <a:rPr sz="1100" spc="-39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u</a:t>
            </a:r>
            <a:r>
              <a:rPr sz="1100" spc="4" dirty="0">
                <a:latin typeface="Times New Roman"/>
                <a:cs typeface="Times New Roman"/>
              </a:rPr>
              <a:t>t</a:t>
            </a:r>
            <a:r>
              <a:rPr sz="1100" spc="-19" dirty="0">
                <a:latin typeface="Times New Roman"/>
                <a:cs typeface="Times New Roman"/>
              </a:rPr>
              <a:t>i</a:t>
            </a:r>
            <a:r>
              <a:rPr sz="1100" spc="4" dirty="0">
                <a:latin typeface="Times New Roman"/>
                <a:cs typeface="Times New Roman"/>
              </a:rPr>
              <a:t>li</a:t>
            </a:r>
            <a:r>
              <a:rPr sz="1100" spc="-9" dirty="0">
                <a:latin typeface="Times New Roman"/>
                <a:cs typeface="Times New Roman"/>
              </a:rPr>
              <a:t>z</a:t>
            </a:r>
            <a:r>
              <a:rPr sz="1100" spc="14" dirty="0">
                <a:latin typeface="Times New Roman"/>
                <a:cs typeface="Times New Roman"/>
              </a:rPr>
              <a:t>a</a:t>
            </a:r>
            <a:r>
              <a:rPr sz="1100" spc="4" dirty="0">
                <a:latin typeface="Times New Roman"/>
                <a:cs typeface="Times New Roman"/>
              </a:rPr>
              <a:t>t</a:t>
            </a:r>
            <a:r>
              <a:rPr sz="1100" spc="-19" dirty="0">
                <a:latin typeface="Times New Roman"/>
                <a:cs typeface="Times New Roman"/>
              </a:rPr>
              <a:t>i</a:t>
            </a:r>
            <a:r>
              <a:rPr sz="1100" spc="0" dirty="0">
                <a:latin typeface="Times New Roman"/>
                <a:cs typeface="Times New Roman"/>
              </a:rPr>
              <a:t>on</a:t>
            </a:r>
            <a:endParaRPr sz="1100">
              <a:latin typeface="Times New Roman"/>
              <a:cs typeface="Times New Roman"/>
            </a:endParaRPr>
          </a:p>
          <a:p>
            <a:pPr marL="942670" marR="15205">
              <a:lnSpc>
                <a:spcPct val="95825"/>
              </a:lnSpc>
              <a:spcBef>
                <a:spcPts val="55"/>
              </a:spcBef>
            </a:pPr>
            <a:r>
              <a:rPr sz="1100" spc="0" dirty="0">
                <a:latin typeface="Courier New"/>
                <a:cs typeface="Courier New"/>
              </a:rPr>
              <a:t>o </a:t>
            </a:r>
            <a:r>
              <a:rPr sz="1100" spc="9" dirty="0">
                <a:latin typeface="Times New Roman"/>
                <a:cs typeface="Times New Roman"/>
              </a:rPr>
              <a:t>S</a:t>
            </a:r>
            <a:r>
              <a:rPr sz="1100" spc="-34" dirty="0">
                <a:latin typeface="Times New Roman"/>
                <a:cs typeface="Times New Roman"/>
              </a:rPr>
              <a:t>e</a:t>
            </a:r>
            <a:r>
              <a:rPr sz="1100" spc="14" dirty="0">
                <a:latin typeface="Times New Roman"/>
                <a:cs typeface="Times New Roman"/>
              </a:rPr>
              <a:t>r</a:t>
            </a:r>
            <a:r>
              <a:rPr sz="1100" spc="0" dirty="0">
                <a:latin typeface="Times New Roman"/>
                <a:cs typeface="Times New Roman"/>
              </a:rPr>
              <a:t>v</a:t>
            </a:r>
            <a:r>
              <a:rPr sz="1100" spc="-19" dirty="0">
                <a:latin typeface="Times New Roman"/>
                <a:cs typeface="Times New Roman"/>
              </a:rPr>
              <a:t>i</a:t>
            </a:r>
            <a:r>
              <a:rPr sz="1100" spc="14" dirty="0">
                <a:latin typeface="Times New Roman"/>
                <a:cs typeface="Times New Roman"/>
              </a:rPr>
              <a:t>c</a:t>
            </a:r>
            <a:r>
              <a:rPr sz="1100" spc="-34" dirty="0">
                <a:latin typeface="Times New Roman"/>
                <a:cs typeface="Times New Roman"/>
              </a:rPr>
              <a:t>e</a:t>
            </a:r>
            <a:r>
              <a:rPr sz="1100" spc="14" dirty="0">
                <a:latin typeface="Times New Roman"/>
                <a:cs typeface="Times New Roman"/>
              </a:rPr>
              <a:t>a</a:t>
            </a:r>
            <a:r>
              <a:rPr sz="1100" spc="0" dirty="0">
                <a:latin typeface="Times New Roman"/>
                <a:cs typeface="Times New Roman"/>
              </a:rPr>
              <a:t>b</a:t>
            </a:r>
            <a:r>
              <a:rPr sz="1100" spc="4" dirty="0">
                <a:latin typeface="Times New Roman"/>
                <a:cs typeface="Times New Roman"/>
              </a:rPr>
              <a:t>il</a:t>
            </a:r>
            <a:r>
              <a:rPr sz="1100" spc="-19" dirty="0">
                <a:latin typeface="Times New Roman"/>
                <a:cs typeface="Times New Roman"/>
              </a:rPr>
              <a:t>i</a:t>
            </a:r>
            <a:r>
              <a:rPr sz="1100" spc="29" dirty="0">
                <a:latin typeface="Times New Roman"/>
                <a:cs typeface="Times New Roman"/>
              </a:rPr>
              <a:t>t</a:t>
            </a:r>
            <a:r>
              <a:rPr sz="1100" spc="0" dirty="0">
                <a:latin typeface="Times New Roman"/>
                <a:cs typeface="Times New Roman"/>
              </a:rPr>
              <a:t>y</a:t>
            </a:r>
            <a:endParaRPr sz="1100">
              <a:latin typeface="Times New Roman"/>
              <a:cs typeface="Times New Roman"/>
            </a:endParaRPr>
          </a:p>
          <a:p>
            <a:pPr marL="12700" marR="15205">
              <a:lnSpc>
                <a:spcPct val="97696"/>
              </a:lnSpc>
              <a:spcBef>
                <a:spcPts val="165"/>
              </a:spcBef>
            </a:pP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1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.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2</a:t>
            </a:r>
            <a:r>
              <a:rPr sz="1300" spc="-18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Sco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pe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1725"/>
              </a:lnSpc>
              <a:spcBef>
                <a:spcPts val="225"/>
              </a:spcBef>
            </a:pPr>
            <a:r>
              <a:rPr sz="1200" spc="-9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H</a:t>
            </a:r>
            <a:r>
              <a:rPr sz="1200" spc="0" dirty="0">
                <a:latin typeface="Calibri"/>
                <a:cs typeface="Calibri"/>
              </a:rPr>
              <a:t>LD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14" dirty="0">
                <a:latin typeface="Calibri"/>
                <a:cs typeface="Calibri"/>
              </a:rPr>
              <a:t>d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-4" dirty="0">
                <a:latin typeface="Calibri"/>
                <a:cs typeface="Calibri"/>
              </a:rPr>
              <a:t>cu</a:t>
            </a:r>
            <a:r>
              <a:rPr sz="1200" spc="0" dirty="0">
                <a:latin typeface="Calibri"/>
                <a:cs typeface="Calibri"/>
              </a:rPr>
              <a:t>ment</a:t>
            </a:r>
            <a:r>
              <a:rPr sz="1200" spc="4" dirty="0">
                <a:latin typeface="Calibri"/>
                <a:cs typeface="Calibri"/>
              </a:rPr>
              <a:t>at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n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14" dirty="0">
                <a:latin typeface="Calibri"/>
                <a:cs typeface="Calibri"/>
              </a:rPr>
              <a:t>p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s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-4" dirty="0">
                <a:latin typeface="Calibri"/>
                <a:cs typeface="Calibri"/>
              </a:rPr>
              <a:t>uc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u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f</a:t>
            </a:r>
            <a:r>
              <a:rPr sz="1200" spc="29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sys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19" dirty="0">
                <a:latin typeface="Calibri"/>
                <a:cs typeface="Calibri"/>
              </a:rPr>
              <a:t>e</a:t>
            </a:r>
            <a:r>
              <a:rPr sz="1200" spc="0" dirty="0">
                <a:latin typeface="Calibri"/>
                <a:cs typeface="Calibri"/>
              </a:rPr>
              <a:t>m,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-4" dirty="0">
                <a:latin typeface="Calibri"/>
                <a:cs typeface="Calibri"/>
              </a:rPr>
              <a:t>uc</a:t>
            </a:r>
            <a:r>
              <a:rPr sz="1200" spc="0" dirty="0">
                <a:latin typeface="Calibri"/>
                <a:cs typeface="Calibri"/>
              </a:rPr>
              <a:t>h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as</a:t>
            </a:r>
            <a:r>
              <a:rPr sz="1200" spc="4" dirty="0">
                <a:latin typeface="Calibri"/>
                <a:cs typeface="Calibri"/>
              </a:rPr>
              <a:t> 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d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b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e a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-4" dirty="0">
                <a:latin typeface="Calibri"/>
                <a:cs typeface="Calibri"/>
              </a:rPr>
              <a:t>ch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ec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u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25" dirty="0">
                <a:latin typeface="Calibri"/>
                <a:cs typeface="Calibri"/>
              </a:rPr>
              <a:t>e</a:t>
            </a:r>
            <a:r>
              <a:rPr sz="1200" spc="0" dirty="0">
                <a:latin typeface="Calibri"/>
                <a:cs typeface="Calibri"/>
              </a:rPr>
              <a:t>,</a:t>
            </a:r>
            <a:r>
              <a:rPr sz="1200" spc="-9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19" dirty="0">
                <a:latin typeface="Calibri"/>
                <a:cs typeface="Calibri"/>
              </a:rPr>
              <a:t>p</a:t>
            </a:r>
            <a:r>
              <a:rPr sz="1200" spc="-4" dirty="0">
                <a:latin typeface="Calibri"/>
                <a:cs typeface="Calibri"/>
              </a:rPr>
              <a:t>p</a:t>
            </a:r>
            <a:r>
              <a:rPr sz="1200" spc="9" dirty="0">
                <a:latin typeface="Calibri"/>
                <a:cs typeface="Calibri"/>
              </a:rPr>
              <a:t>l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io</a:t>
            </a:r>
            <a:r>
              <a:rPr sz="1200" spc="0" dirty="0">
                <a:latin typeface="Calibri"/>
                <a:cs typeface="Calibri"/>
              </a:rPr>
              <a:t>n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19" dirty="0">
                <a:latin typeface="Calibri"/>
                <a:cs typeface="Calibri"/>
              </a:rPr>
              <a:t>c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ec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u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19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(</a:t>
            </a:r>
            <a:r>
              <a:rPr sz="1200" spc="-14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9" dirty="0">
                <a:latin typeface="Calibri"/>
                <a:cs typeface="Calibri"/>
              </a:rPr>
              <a:t>y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r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),</a:t>
            </a:r>
            <a:r>
              <a:rPr sz="1200" spc="-19" dirty="0">
                <a:latin typeface="Calibri"/>
                <a:cs typeface="Calibri"/>
              </a:rPr>
              <a:t> 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p</a:t>
            </a:r>
            <a:r>
              <a:rPr sz="1200" spc="14" dirty="0">
                <a:latin typeface="Calibri"/>
                <a:cs typeface="Calibri"/>
              </a:rPr>
              <a:t>p</a:t>
            </a:r>
            <a:r>
              <a:rPr sz="1200" spc="-9" dirty="0">
                <a:latin typeface="Calibri"/>
                <a:cs typeface="Calibri"/>
              </a:rPr>
              <a:t>li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9" dirty="0">
                <a:latin typeface="Calibri"/>
                <a:cs typeface="Calibri"/>
              </a:rPr>
              <a:t>i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n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14" dirty="0">
                <a:latin typeface="Calibri"/>
                <a:cs typeface="Calibri"/>
              </a:rPr>
              <a:t>f</a:t>
            </a:r>
            <a:r>
              <a:rPr sz="1200" spc="-9" dirty="0">
                <a:latin typeface="Calibri"/>
                <a:cs typeface="Calibri"/>
              </a:rPr>
              <a:t>lo</a:t>
            </a:r>
            <a:r>
              <a:rPr sz="1200" spc="0" dirty="0">
                <a:latin typeface="Calibri"/>
                <a:cs typeface="Calibri"/>
              </a:rPr>
              <a:t>w </a:t>
            </a:r>
            <a:r>
              <a:rPr sz="1200" spc="19" dirty="0">
                <a:latin typeface="Calibri"/>
                <a:cs typeface="Calibri"/>
              </a:rPr>
              <a:t>(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9" dirty="0">
                <a:latin typeface="Calibri"/>
                <a:cs typeface="Calibri"/>
              </a:rPr>
              <a:t>v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9" dirty="0">
                <a:latin typeface="Calibri"/>
                <a:cs typeface="Calibri"/>
              </a:rPr>
              <a:t>g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io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19" dirty="0">
                <a:latin typeface="Calibri"/>
                <a:cs typeface="Calibri"/>
              </a:rPr>
              <a:t>)</a:t>
            </a:r>
            <a:r>
              <a:rPr sz="1200" spc="0" dirty="0">
                <a:latin typeface="Calibri"/>
                <a:cs typeface="Calibri"/>
              </a:rPr>
              <a:t>,</a:t>
            </a:r>
            <a:r>
              <a:rPr sz="1200" spc="-19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d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ec</a:t>
            </a:r>
            <a:r>
              <a:rPr sz="1200" spc="-4" dirty="0">
                <a:latin typeface="Calibri"/>
                <a:cs typeface="Calibri"/>
              </a:rPr>
              <a:t>hn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-9" dirty="0">
                <a:latin typeface="Calibri"/>
                <a:cs typeface="Calibri"/>
              </a:rPr>
              <a:t>lo</a:t>
            </a:r>
            <a:r>
              <a:rPr sz="1200" spc="9" dirty="0">
                <a:latin typeface="Calibri"/>
                <a:cs typeface="Calibri"/>
              </a:rPr>
              <a:t>g</a:t>
            </a:r>
            <a:r>
              <a:rPr sz="1200" spc="0" dirty="0">
                <a:latin typeface="Calibri"/>
                <a:cs typeface="Calibri"/>
              </a:rPr>
              <a:t>y a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-4" dirty="0">
                <a:latin typeface="Calibri"/>
                <a:cs typeface="Calibri"/>
              </a:rPr>
              <a:t>ch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ec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u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e.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H</a:t>
            </a:r>
            <a:r>
              <a:rPr sz="1200" spc="0" dirty="0">
                <a:latin typeface="Calibri"/>
                <a:cs typeface="Calibri"/>
              </a:rPr>
              <a:t>LD</a:t>
            </a:r>
            <a:r>
              <a:rPr sz="1200" spc="19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u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es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9" dirty="0">
                <a:latin typeface="Calibri"/>
                <a:cs typeface="Calibri"/>
              </a:rPr>
              <a:t>n</a:t>
            </a:r>
            <a:r>
              <a:rPr sz="1200" spc="-4" dirty="0">
                <a:latin typeface="Calibri"/>
                <a:cs typeface="Calibri"/>
              </a:rPr>
              <a:t>-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ec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14" dirty="0">
                <a:latin typeface="Calibri"/>
                <a:cs typeface="Calibri"/>
              </a:rPr>
              <a:t>n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0" dirty="0">
                <a:latin typeface="Calibri"/>
                <a:cs typeface="Calibri"/>
              </a:rPr>
              <a:t>al</a:t>
            </a:r>
            <a:r>
              <a:rPr sz="1200" spc="4" dirty="0">
                <a:latin typeface="Calibri"/>
                <a:cs typeface="Calibri"/>
              </a:rPr>
              <a:t> t</a:t>
            </a:r>
            <a:r>
              <a:rPr sz="1200" spc="0" dirty="0">
                <a:latin typeface="Calibri"/>
                <a:cs typeface="Calibri"/>
              </a:rPr>
              <a:t>o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m</a:t>
            </a:r>
            <a:r>
              <a:rPr sz="1200" spc="14" dirty="0">
                <a:latin typeface="Calibri"/>
                <a:cs typeface="Calibri"/>
              </a:rPr>
              <a:t>i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14" dirty="0">
                <a:latin typeface="Calibri"/>
                <a:cs typeface="Calibri"/>
              </a:rPr>
              <a:t>d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19" dirty="0">
                <a:latin typeface="Calibri"/>
                <a:cs typeface="Calibri"/>
              </a:rPr>
              <a:t>y</a:t>
            </a:r>
            <a:r>
              <a:rPr sz="1200" spc="-4" dirty="0">
                <a:latin typeface="Calibri"/>
                <a:cs typeface="Calibri"/>
              </a:rPr>
              <a:t>-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ec</a:t>
            </a:r>
            <a:r>
              <a:rPr sz="1200" spc="-4" dirty="0">
                <a:latin typeface="Calibri"/>
                <a:cs typeface="Calibri"/>
              </a:rPr>
              <a:t>hn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spc="0" dirty="0">
                <a:latin typeface="Calibri"/>
                <a:cs typeface="Calibri"/>
              </a:rPr>
              <a:t>l</a:t>
            </a:r>
            <a:r>
              <a:rPr sz="1200" spc="-19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ms</a:t>
            </a:r>
            <a:r>
              <a:rPr sz="1200" spc="4" dirty="0">
                <a:latin typeface="Calibri"/>
                <a:cs typeface="Calibri"/>
              </a:rPr>
              <a:t> w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19" dirty="0">
                <a:latin typeface="Calibri"/>
                <a:cs typeface="Calibri"/>
              </a:rPr>
              <a:t>c</a:t>
            </a:r>
            <a:r>
              <a:rPr sz="1200" spc="0" dirty="0">
                <a:latin typeface="Calibri"/>
                <a:cs typeface="Calibri"/>
              </a:rPr>
              <a:t>h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14" dirty="0">
                <a:latin typeface="Calibri"/>
                <a:cs typeface="Calibri"/>
              </a:rPr>
              <a:t>u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d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b</a:t>
            </a:r>
            <a:r>
              <a:rPr sz="1200" spc="0" dirty="0">
                <a:latin typeface="Calibri"/>
                <a:cs typeface="Calibri"/>
              </a:rPr>
              <a:t>e </a:t>
            </a:r>
            <a:r>
              <a:rPr sz="1200" spc="-4" dirty="0">
                <a:latin typeface="Calibri"/>
                <a:cs typeface="Calibri"/>
              </a:rPr>
              <a:t>und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r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nd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19" dirty="0">
                <a:latin typeface="Calibri"/>
                <a:cs typeface="Calibri"/>
              </a:rPr>
              <a:t>b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e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o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25" dirty="0">
                <a:latin typeface="Calibri"/>
                <a:cs typeface="Calibri"/>
              </a:rPr>
              <a:t>m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or</a:t>
            </a:r>
            <a:r>
              <a:rPr sz="1200" spc="0" dirty="0">
                <a:latin typeface="Calibri"/>
                <a:cs typeface="Calibri"/>
              </a:rPr>
              <a:t>s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f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sys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19" dirty="0">
                <a:latin typeface="Calibri"/>
                <a:cs typeface="Calibri"/>
              </a:rPr>
              <a:t>e</a:t>
            </a:r>
            <a:r>
              <a:rPr sz="1200" spc="0" dirty="0">
                <a:latin typeface="Calibri"/>
                <a:cs typeface="Calibri"/>
              </a:rPr>
              <a:t>m.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6860413" y="387045"/>
            <a:ext cx="911656" cy="161848"/>
          </a:xfrm>
          <a:custGeom>
            <a:avLst/>
            <a:gdLst/>
            <a:ahLst/>
            <a:cxnLst/>
            <a:rect l="l" t="t" r="r" b="b"/>
            <a:pathLst>
              <a:path w="911656" h="161848">
                <a:moveTo>
                  <a:pt x="0" y="161848"/>
                </a:moveTo>
                <a:lnTo>
                  <a:pt x="911656" y="161848"/>
                </a:lnTo>
                <a:lnTo>
                  <a:pt x="911656" y="0"/>
                </a:lnTo>
                <a:lnTo>
                  <a:pt x="0" y="0"/>
                </a:lnTo>
                <a:lnTo>
                  <a:pt x="0" y="161848"/>
                </a:lnTo>
                <a:close/>
              </a:path>
            </a:pathLst>
          </a:custGeom>
          <a:solidFill>
            <a:srgbClr val="F8BD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19475" y="9335135"/>
            <a:ext cx="931329" cy="255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6180" y="4248035"/>
            <a:ext cx="867409" cy="867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36105" y="394462"/>
            <a:ext cx="117493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1233261"/>
            <a:ext cx="1983067" cy="229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-4" dirty="0">
                <a:solidFill>
                  <a:srgbClr val="365F91"/>
                </a:solidFill>
                <a:latin typeface="Cambria"/>
                <a:cs typeface="Cambria"/>
              </a:rPr>
              <a:t>2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. G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600" spc="-9" dirty="0">
                <a:solidFill>
                  <a:srgbClr val="365F91"/>
                </a:solidFill>
                <a:latin typeface="Cambria"/>
                <a:cs typeface="Cambria"/>
              </a:rPr>
              <a:t>n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600" spc="-14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l</a:t>
            </a:r>
            <a:r>
              <a:rPr sz="1600" spc="-1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spc="-29" dirty="0">
                <a:solidFill>
                  <a:srgbClr val="365F91"/>
                </a:solidFill>
                <a:latin typeface="Cambria"/>
                <a:cs typeface="Cambria"/>
              </a:rPr>
              <a:t>D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600" spc="-19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r>
              <a:rPr sz="1600" spc="9" dirty="0">
                <a:solidFill>
                  <a:srgbClr val="365F91"/>
                </a:solidFill>
                <a:latin typeface="Cambria"/>
                <a:cs typeface="Cambria"/>
              </a:rPr>
              <a:t>c</a:t>
            </a:r>
            <a:r>
              <a:rPr sz="1600" spc="-14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600" spc="9" dirty="0">
                <a:solidFill>
                  <a:srgbClr val="365F91"/>
                </a:solidFill>
                <a:latin typeface="Cambria"/>
                <a:cs typeface="Cambria"/>
              </a:rPr>
              <a:t>i</a:t>
            </a:r>
            <a:r>
              <a:rPr sz="1600" spc="-4" dirty="0">
                <a:solidFill>
                  <a:srgbClr val="365F91"/>
                </a:solidFill>
                <a:latin typeface="Cambria"/>
                <a:cs typeface="Cambria"/>
              </a:rPr>
              <a:t>p</a:t>
            </a:r>
            <a:r>
              <a:rPr sz="1600" spc="-1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600" spc="9" dirty="0">
                <a:solidFill>
                  <a:srgbClr val="365F91"/>
                </a:solidFill>
                <a:latin typeface="Cambria"/>
                <a:cs typeface="Cambria"/>
              </a:rPr>
              <a:t>io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n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829637"/>
            <a:ext cx="5465520" cy="13401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05">
              <a:lnSpc>
                <a:spcPts val="1440"/>
              </a:lnSpc>
              <a:spcBef>
                <a:spcPts val="72"/>
              </a:spcBef>
            </a:pP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2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.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1</a:t>
            </a:r>
            <a:r>
              <a:rPr sz="1300" spc="-18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P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d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uc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-63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P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er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r>
              <a:rPr sz="1300" spc="19" dirty="0">
                <a:solidFill>
                  <a:srgbClr val="365F91"/>
                </a:solidFill>
                <a:latin typeface="Cambria"/>
                <a:cs typeface="Cambria"/>
              </a:rPr>
              <a:t>p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c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i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v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-6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&amp;</a:t>
            </a:r>
            <a:r>
              <a:rPr sz="1300" spc="-33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P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9" dirty="0">
                <a:solidFill>
                  <a:srgbClr val="365F91"/>
                </a:solidFill>
                <a:latin typeface="Cambria"/>
                <a:cs typeface="Cambria"/>
              </a:rPr>
              <a:t>b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l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m</a:t>
            </a:r>
            <a:r>
              <a:rPr sz="1300" spc="-57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300" spc="1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m</a:t>
            </a:r>
            <a:r>
              <a:rPr sz="1300" spc="14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nt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1725"/>
              </a:lnSpc>
              <a:spcBef>
                <a:spcPts val="152"/>
              </a:spcBef>
            </a:pPr>
            <a:r>
              <a:rPr sz="1200" spc="0" dirty="0">
                <a:latin typeface="Calibri"/>
                <a:cs typeface="Calibri"/>
              </a:rPr>
              <a:t>Sa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es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ma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9" dirty="0">
                <a:latin typeface="Calibri"/>
                <a:cs typeface="Calibri"/>
              </a:rPr>
              <a:t>g</a:t>
            </a:r>
            <a:r>
              <a:rPr sz="1200" spc="0" dirty="0">
                <a:latin typeface="Calibri"/>
                <a:cs typeface="Calibri"/>
              </a:rPr>
              <a:t>em</a:t>
            </a:r>
            <a:r>
              <a:rPr sz="1200" spc="4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t</a:t>
            </a:r>
            <a:r>
              <a:rPr sz="1200" spc="-19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as</a:t>
            </a:r>
            <a:r>
              <a:rPr sz="1200" spc="-19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g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ed</a:t>
            </a:r>
            <a:r>
              <a:rPr sz="1200" spc="-9" dirty="0">
                <a:latin typeface="Calibri"/>
                <a:cs typeface="Calibri"/>
              </a:rPr>
              <a:t> i</a:t>
            </a:r>
            <a:r>
              <a:rPr sz="1200" spc="0" dirty="0">
                <a:latin typeface="Calibri"/>
                <a:cs typeface="Calibri"/>
              </a:rPr>
              <a:t>m</a:t>
            </a:r>
            <a:r>
              <a:rPr sz="1200" spc="19" dirty="0">
                <a:latin typeface="Calibri"/>
                <a:cs typeface="Calibri"/>
              </a:rPr>
              <a:t>p</a:t>
            </a:r>
            <a:r>
              <a:rPr sz="1200" spc="-9" dirty="0">
                <a:latin typeface="Calibri"/>
                <a:cs typeface="Calibri"/>
              </a:rPr>
              <a:t>or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nc</a:t>
            </a:r>
            <a:r>
              <a:rPr sz="1200" spc="0" dirty="0">
                <a:latin typeface="Calibri"/>
                <a:cs typeface="Calibri"/>
              </a:rPr>
              <a:t>e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o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me</a:t>
            </a:r>
            <a:r>
              <a:rPr sz="1200" spc="4" dirty="0">
                <a:latin typeface="Calibri"/>
                <a:cs typeface="Calibri"/>
              </a:rPr>
              <a:t>e</a:t>
            </a:r>
            <a:r>
              <a:rPr sz="1200" spc="0" dirty="0">
                <a:latin typeface="Calibri"/>
                <a:cs typeface="Calibri"/>
              </a:rPr>
              <a:t>t 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nc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4" dirty="0">
                <a:latin typeface="Calibri"/>
                <a:cs typeface="Calibri"/>
              </a:rPr>
              <a:t>a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g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19" dirty="0">
                <a:latin typeface="Calibri"/>
                <a:cs typeface="Calibri"/>
              </a:rPr>
              <a:t>c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m</a:t>
            </a:r>
            <a:r>
              <a:rPr sz="1200" spc="-4" dirty="0">
                <a:latin typeface="Calibri"/>
                <a:cs typeface="Calibri"/>
              </a:rPr>
              <a:t>p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9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n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d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4" dirty="0">
                <a:latin typeface="Calibri"/>
                <a:cs typeface="Calibri"/>
              </a:rPr>
              <a:t>e</a:t>
            </a:r>
            <a:r>
              <a:rPr sz="1200" spc="0" dirty="0">
                <a:latin typeface="Calibri"/>
                <a:cs typeface="Calibri"/>
              </a:rPr>
              <a:t>d </a:t>
            </a:r>
            <a:r>
              <a:rPr sz="1200" spc="-4" dirty="0">
                <a:latin typeface="Calibri"/>
                <a:cs typeface="Calibri"/>
              </a:rPr>
              <a:t>f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r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m</a:t>
            </a:r>
            <a:r>
              <a:rPr sz="1200" spc="-4" dirty="0">
                <a:latin typeface="Calibri"/>
                <a:cs typeface="Calibri"/>
              </a:rPr>
              <a:t>p</a:t>
            </a:r>
            <a:r>
              <a:rPr sz="1200" spc="9" dirty="0">
                <a:latin typeface="Calibri"/>
                <a:cs typeface="Calibri"/>
              </a:rPr>
              <a:t>r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9" dirty="0">
                <a:latin typeface="Calibri"/>
                <a:cs typeface="Calibri"/>
              </a:rPr>
              <a:t>v</a:t>
            </a:r>
            <a:r>
              <a:rPr sz="1200" spc="0" dirty="0">
                <a:latin typeface="Calibri"/>
                <a:cs typeface="Calibri"/>
              </a:rPr>
              <a:t>ed</a:t>
            </a:r>
            <a:r>
              <a:rPr sz="1200" spc="-9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me</a:t>
            </a:r>
            <a:r>
              <a:rPr sz="1200" spc="9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0" dirty="0">
                <a:latin typeface="Calibri"/>
                <a:cs typeface="Calibri"/>
              </a:rPr>
              <a:t>s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f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14" dirty="0">
                <a:latin typeface="Calibri"/>
                <a:cs typeface="Calibri"/>
              </a:rPr>
              <a:t>d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ri</a:t>
            </a:r>
            <a:r>
              <a:rPr sz="1200" spc="14" dirty="0">
                <a:latin typeface="Calibri"/>
                <a:cs typeface="Calibri"/>
              </a:rPr>
              <a:t>b</a:t>
            </a:r>
            <a:r>
              <a:rPr sz="1200" spc="-4" dirty="0">
                <a:latin typeface="Calibri"/>
                <a:cs typeface="Calibri"/>
              </a:rPr>
              <a:t>u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io</a:t>
            </a:r>
            <a:r>
              <a:rPr sz="1200" spc="0" dirty="0">
                <a:latin typeface="Calibri"/>
                <a:cs typeface="Calibri"/>
              </a:rPr>
              <a:t>n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o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duc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19" dirty="0">
                <a:latin typeface="Calibri"/>
                <a:cs typeface="Calibri"/>
              </a:rPr>
              <a:t>c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t a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d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o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nc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4" dirty="0">
                <a:latin typeface="Calibri"/>
                <a:cs typeface="Calibri"/>
              </a:rPr>
              <a:t>a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p</a:t>
            </a:r>
            <a:r>
              <a:rPr sz="1200" spc="9" dirty="0">
                <a:latin typeface="Calibri"/>
                <a:cs typeface="Calibri"/>
              </a:rPr>
              <a:t>r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-4" dirty="0">
                <a:latin typeface="Calibri"/>
                <a:cs typeface="Calibri"/>
              </a:rPr>
              <a:t>f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. Sa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es ma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9" dirty="0">
                <a:latin typeface="Calibri"/>
                <a:cs typeface="Calibri"/>
              </a:rPr>
              <a:t>g</a:t>
            </a:r>
            <a:r>
              <a:rPr sz="1200" spc="0" dirty="0">
                <a:latin typeface="Calibri"/>
                <a:cs typeface="Calibri"/>
              </a:rPr>
              <a:t>em</a:t>
            </a:r>
            <a:r>
              <a:rPr sz="1200" spc="4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t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0" dirty="0">
                <a:latin typeface="Calibri"/>
                <a:cs typeface="Calibri"/>
              </a:rPr>
              <a:t>ay 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s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m</a:t>
            </a:r>
            <a:r>
              <a:rPr sz="1200" spc="-4" dirty="0">
                <a:latin typeface="Calibri"/>
                <a:cs typeface="Calibri"/>
              </a:rPr>
              <a:t>o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t 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m</a:t>
            </a:r>
            <a:r>
              <a:rPr sz="1200" spc="-4" dirty="0">
                <a:latin typeface="Calibri"/>
                <a:cs typeface="Calibri"/>
              </a:rPr>
              <a:t>p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t </a:t>
            </a:r>
            <a:r>
              <a:rPr sz="1200" spc="-4" dirty="0">
                <a:latin typeface="Calibri"/>
                <a:cs typeface="Calibri"/>
              </a:rPr>
              <a:t>f</a:t>
            </a:r>
            <a:r>
              <a:rPr sz="1200" spc="14" dirty="0">
                <a:latin typeface="Calibri"/>
                <a:cs typeface="Calibri"/>
              </a:rPr>
              <a:t>u</a:t>
            </a:r>
            <a:r>
              <a:rPr sz="1200" spc="-4" dirty="0">
                <a:latin typeface="Calibri"/>
                <a:cs typeface="Calibri"/>
              </a:rPr>
              <a:t>nc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n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n</a:t>
            </a:r>
            <a:r>
              <a:rPr sz="1200" spc="39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 c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mm</a:t>
            </a:r>
            <a:r>
              <a:rPr sz="1200" spc="29" dirty="0">
                <a:latin typeface="Calibri"/>
                <a:cs typeface="Calibri"/>
              </a:rPr>
              <a:t>e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spc="0" dirty="0">
                <a:latin typeface="Calibri"/>
                <a:cs typeface="Calibri"/>
              </a:rPr>
              <a:t>l</a:t>
            </a:r>
            <a:r>
              <a:rPr sz="1200" spc="-19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d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bu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s e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rp</a:t>
            </a:r>
            <a:r>
              <a:rPr sz="1200" spc="-9" dirty="0">
                <a:latin typeface="Calibri"/>
                <a:cs typeface="Calibri"/>
              </a:rPr>
              <a:t>ri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e.</a:t>
            </a:r>
            <a:endParaRPr sz="1200">
              <a:latin typeface="Calibri"/>
              <a:cs typeface="Calibri"/>
            </a:endParaRPr>
          </a:p>
          <a:p>
            <a:pPr marL="12700" marR="15205">
              <a:lnSpc>
                <a:spcPct val="101725"/>
              </a:lnSpc>
            </a:pPr>
            <a:r>
              <a:rPr sz="1200" spc="4" dirty="0">
                <a:latin typeface="Calibri"/>
                <a:cs typeface="Calibri"/>
              </a:rPr>
              <a:t>D</a:t>
            </a:r>
            <a:r>
              <a:rPr sz="1200" spc="0" dirty="0">
                <a:latin typeface="Calibri"/>
                <a:cs typeface="Calibri"/>
              </a:rPr>
              <a:t>o</a:t>
            </a:r>
            <a:r>
              <a:rPr sz="1200" spc="-39" dirty="0">
                <a:latin typeface="Calibri"/>
                <a:cs typeface="Calibri"/>
              </a:rPr>
              <a:t> </a:t>
            </a:r>
            <a:r>
              <a:rPr sz="1200" spc="14" dirty="0">
                <a:latin typeface="Calibri"/>
                <a:cs typeface="Calibri"/>
              </a:rPr>
              <a:t>E</a:t>
            </a:r>
            <a:r>
              <a:rPr sz="1200" spc="-9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L: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E</a:t>
            </a:r>
            <a:r>
              <a:rPr sz="1200" spc="4" dirty="0">
                <a:latin typeface="Calibri"/>
                <a:cs typeface="Calibri"/>
              </a:rPr>
              <a:t>xt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ac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14" dirty="0">
                <a:latin typeface="Calibri"/>
                <a:cs typeface="Calibri"/>
              </a:rPr>
              <a:t>-</a:t>
            </a:r>
            <a:r>
              <a:rPr sz="1200" spc="-9" dirty="0">
                <a:latin typeface="Calibri"/>
                <a:cs typeface="Calibri"/>
              </a:rPr>
              <a:t>Tr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-4" dirty="0">
                <a:latin typeface="Calibri"/>
                <a:cs typeface="Calibri"/>
              </a:rPr>
              <a:t>f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4" dirty="0">
                <a:latin typeface="Calibri"/>
                <a:cs typeface="Calibri"/>
              </a:rPr>
              <a:t>m</a:t>
            </a:r>
            <a:r>
              <a:rPr sz="1200" spc="-4" dirty="0">
                <a:latin typeface="Calibri"/>
                <a:cs typeface="Calibri"/>
              </a:rPr>
              <a:t>-</a:t>
            </a:r>
            <a:r>
              <a:rPr sz="1200" spc="0" dirty="0">
                <a:latin typeface="Calibri"/>
                <a:cs typeface="Calibri"/>
              </a:rPr>
              <a:t>L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spc="0" dirty="0">
                <a:latin typeface="Calibri"/>
                <a:cs typeface="Calibri"/>
              </a:rPr>
              <a:t>d</a:t>
            </a:r>
            <a:r>
              <a:rPr sz="1200" spc="-34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me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Am</a:t>
            </a:r>
            <a:r>
              <a:rPr sz="1200" spc="4" dirty="0">
                <a:latin typeface="Calibri"/>
                <a:cs typeface="Calibri"/>
              </a:rPr>
              <a:t>az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n</a:t>
            </a:r>
            <a:r>
              <a:rPr sz="1200" spc="-9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29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et</a:t>
            </a:r>
            <a:r>
              <a:rPr sz="1200" spc="-19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d</a:t>
            </a:r>
            <a:r>
              <a:rPr sz="1200" spc="-3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f</a:t>
            </a:r>
            <a:r>
              <a:rPr sz="1200" spc="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d</a:t>
            </a:r>
            <a:r>
              <a:rPr sz="1200" spc="-9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f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r</a:t>
            </a:r>
            <a:r>
              <a:rPr sz="1200" spc="-39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me</a:t>
            </a:r>
            <a:endParaRPr sz="1200">
              <a:latin typeface="Calibri"/>
              <a:cs typeface="Calibri"/>
            </a:endParaRPr>
          </a:p>
          <a:p>
            <a:pPr marL="12700" marR="15205">
              <a:lnSpc>
                <a:spcPct val="101725"/>
              </a:lnSpc>
              <a:spcBef>
                <a:spcPts val="20"/>
              </a:spcBef>
            </a:pPr>
            <a:r>
              <a:rPr sz="1200" spc="0" dirty="0">
                <a:latin typeface="Calibri"/>
                <a:cs typeface="Calibri"/>
              </a:rPr>
              <a:t>Sa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14" dirty="0">
                <a:latin typeface="Calibri"/>
                <a:cs typeface="Calibri"/>
              </a:rPr>
              <a:t>s</a:t>
            </a:r>
            <a:r>
              <a:rPr sz="1200" spc="-4" dirty="0">
                <a:latin typeface="Calibri"/>
                <a:cs typeface="Calibri"/>
              </a:rPr>
              <a:t>-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d</a:t>
            </a:r>
            <a:r>
              <a:rPr sz="1200" spc="-9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-</a:t>
            </a:r>
            <a:r>
              <a:rPr sz="1200" spc="0" dirty="0">
                <a:latin typeface="Calibri"/>
                <a:cs typeface="Calibri"/>
              </a:rPr>
              <a:t>&gt;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m</a:t>
            </a:r>
            <a:r>
              <a:rPr sz="1200" spc="-4" dirty="0">
                <a:latin typeface="Calibri"/>
                <a:cs typeface="Calibri"/>
              </a:rPr>
              <a:t>on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h</a:t>
            </a:r>
            <a:r>
              <a:rPr sz="1200" spc="-9" dirty="0">
                <a:latin typeface="Calibri"/>
                <a:cs typeface="Calibri"/>
              </a:rPr>
              <a:t> </a:t>
            </a:r>
            <a:r>
              <a:rPr sz="1200" spc="29" dirty="0">
                <a:latin typeface="Calibri"/>
                <a:cs typeface="Calibri"/>
              </a:rPr>
              <a:t>w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e,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y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4" dirty="0">
                <a:latin typeface="Calibri"/>
                <a:cs typeface="Calibri"/>
              </a:rPr>
              <a:t>a</a:t>
            </a:r>
            <a:r>
              <a:rPr sz="1200" spc="0" dirty="0">
                <a:latin typeface="Calibri"/>
                <a:cs typeface="Calibri"/>
              </a:rPr>
              <a:t>r</a:t>
            </a:r>
            <a:r>
              <a:rPr sz="1200" spc="-9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w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e,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y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4" dirty="0">
                <a:latin typeface="Calibri"/>
                <a:cs typeface="Calibri"/>
              </a:rPr>
              <a:t>a</a:t>
            </a:r>
            <a:r>
              <a:rPr sz="1200" spc="-9" dirty="0">
                <a:latin typeface="Calibri"/>
                <a:cs typeface="Calibri"/>
              </a:rPr>
              <a:t>rl</a:t>
            </a:r>
            <a:r>
              <a:rPr sz="1200" spc="0" dirty="0">
                <a:latin typeface="Calibri"/>
                <a:cs typeface="Calibri"/>
              </a:rPr>
              <a:t>y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25" dirty="0">
                <a:latin typeface="Calibri"/>
                <a:cs typeface="Calibri"/>
              </a:rPr>
              <a:t>m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29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h</a:t>
            </a:r>
            <a:r>
              <a:rPr sz="1200" spc="-9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w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e.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04" y="3555440"/>
            <a:ext cx="4565107" cy="4072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860">
              <a:lnSpc>
                <a:spcPts val="1440"/>
              </a:lnSpc>
              <a:spcBef>
                <a:spcPts val="72"/>
              </a:spcBef>
            </a:pP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2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.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2</a:t>
            </a:r>
            <a:r>
              <a:rPr sz="1300" spc="-18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ool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r>
              <a:rPr sz="1300" spc="-7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u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d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1725"/>
              </a:lnSpc>
              <a:spcBef>
                <a:spcPts val="152"/>
              </a:spcBef>
            </a:pPr>
            <a:r>
              <a:rPr sz="1200" spc="-4" dirty="0">
                <a:latin typeface="Calibri"/>
                <a:cs typeface="Calibri"/>
              </a:rPr>
              <a:t>Bu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s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9" dirty="0">
                <a:latin typeface="Calibri"/>
                <a:cs typeface="Calibri"/>
              </a:rPr>
              <a:t>lli</a:t>
            </a:r>
            <a:r>
              <a:rPr sz="1200" spc="9" dirty="0">
                <a:latin typeface="Calibri"/>
                <a:cs typeface="Calibri"/>
              </a:rPr>
              <a:t>g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nc</a:t>
            </a:r>
            <a:r>
              <a:rPr sz="1200" spc="0" dirty="0">
                <a:latin typeface="Calibri"/>
                <a:cs typeface="Calibri"/>
              </a:rPr>
              <a:t>e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l</a:t>
            </a:r>
            <a:r>
              <a:rPr sz="1200" spc="-19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P</a:t>
            </a:r>
            <a:r>
              <a:rPr sz="1200" spc="-4" dirty="0">
                <a:latin typeface="Calibri"/>
                <a:cs typeface="Calibri"/>
              </a:rPr>
              <a:t>o</a:t>
            </a:r>
            <a:r>
              <a:rPr sz="1200" spc="4" dirty="0">
                <a:latin typeface="Calibri"/>
                <a:cs typeface="Calibri"/>
              </a:rPr>
              <a:t>w</a:t>
            </a:r>
            <a:r>
              <a:rPr sz="1200" spc="0" dirty="0">
                <a:latin typeface="Calibri"/>
                <a:cs typeface="Calibri"/>
              </a:rPr>
              <a:t>er</a:t>
            </a:r>
            <a:r>
              <a:rPr sz="1200" spc="-9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B</a:t>
            </a:r>
            <a:r>
              <a:rPr sz="1200" spc="0" dirty="0">
                <a:latin typeface="Calibri"/>
                <a:cs typeface="Calibri"/>
              </a:rPr>
              <a:t>I 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s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u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ed</a:t>
            </a:r>
            <a:r>
              <a:rPr sz="1200" spc="-3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o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14" dirty="0">
                <a:latin typeface="Calibri"/>
                <a:cs typeface="Calibri"/>
              </a:rPr>
              <a:t>b</a:t>
            </a:r>
            <a:r>
              <a:rPr sz="1200" spc="-4" dirty="0">
                <a:latin typeface="Calibri"/>
                <a:cs typeface="Calibri"/>
              </a:rPr>
              <a:t>u</a:t>
            </a:r>
            <a:r>
              <a:rPr sz="1200" spc="9" dirty="0">
                <a:latin typeface="Calibri"/>
                <a:cs typeface="Calibri"/>
              </a:rPr>
              <a:t>i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d</a:t>
            </a:r>
            <a:r>
              <a:rPr sz="1200" spc="1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w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-9" dirty="0">
                <a:latin typeface="Calibri"/>
                <a:cs typeface="Calibri"/>
              </a:rPr>
              <a:t>ol</a:t>
            </a:r>
            <a:r>
              <a:rPr sz="1200" spc="0" dirty="0">
                <a:latin typeface="Calibri"/>
                <a:cs typeface="Calibri"/>
              </a:rPr>
              <a:t>e </a:t>
            </a:r>
            <a:r>
              <a:rPr sz="1200" spc="-4" dirty="0">
                <a:latin typeface="Calibri"/>
                <a:cs typeface="Calibri"/>
              </a:rPr>
              <a:t>f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am</a:t>
            </a:r>
            <a:r>
              <a:rPr sz="1200" spc="4" dirty="0">
                <a:latin typeface="Calibri"/>
                <a:cs typeface="Calibri"/>
              </a:rPr>
              <a:t>ew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4" dirty="0">
                <a:latin typeface="Calibri"/>
                <a:cs typeface="Calibri"/>
              </a:rPr>
              <a:t>k</a:t>
            </a:r>
            <a:r>
              <a:rPr sz="1200" spc="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5"/>
          <p:cNvSpPr/>
          <p:nvPr/>
        </p:nvSpPr>
        <p:spPr>
          <a:xfrm>
            <a:off x="6860413" y="387045"/>
            <a:ext cx="911656" cy="161848"/>
          </a:xfrm>
          <a:custGeom>
            <a:avLst/>
            <a:gdLst/>
            <a:ahLst/>
            <a:cxnLst/>
            <a:rect l="l" t="t" r="r" b="b"/>
            <a:pathLst>
              <a:path w="911656" h="161848">
                <a:moveTo>
                  <a:pt x="0" y="161848"/>
                </a:moveTo>
                <a:lnTo>
                  <a:pt x="911656" y="161848"/>
                </a:lnTo>
                <a:lnTo>
                  <a:pt x="911656" y="0"/>
                </a:lnTo>
                <a:lnTo>
                  <a:pt x="0" y="0"/>
                </a:lnTo>
                <a:lnTo>
                  <a:pt x="0" y="161848"/>
                </a:lnTo>
                <a:close/>
              </a:path>
            </a:pathLst>
          </a:custGeom>
          <a:solidFill>
            <a:srgbClr val="F8BD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19475" y="9335135"/>
            <a:ext cx="931329" cy="255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14400" y="5248402"/>
            <a:ext cx="5686298" cy="31540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02080" y="1428877"/>
            <a:ext cx="4663440" cy="3200400"/>
          </a:xfrm>
          <a:custGeom>
            <a:avLst/>
            <a:gdLst/>
            <a:ahLst/>
            <a:cxnLst/>
            <a:rect l="l" t="t" r="r" b="b"/>
            <a:pathLst>
              <a:path w="4663440" h="3200400">
                <a:moveTo>
                  <a:pt x="3063240" y="2400300"/>
                </a:moveTo>
                <a:lnTo>
                  <a:pt x="3063240" y="3200400"/>
                </a:lnTo>
                <a:lnTo>
                  <a:pt x="4663440" y="1600200"/>
                </a:lnTo>
                <a:lnTo>
                  <a:pt x="3063240" y="0"/>
                </a:lnTo>
                <a:lnTo>
                  <a:pt x="3063240" y="800100"/>
                </a:lnTo>
                <a:lnTo>
                  <a:pt x="0" y="800100"/>
                </a:lnTo>
                <a:lnTo>
                  <a:pt x="0" y="2400300"/>
                </a:lnTo>
                <a:lnTo>
                  <a:pt x="3063240" y="2400300"/>
                </a:lnTo>
                <a:close/>
              </a:path>
            </a:pathLst>
          </a:custGeom>
          <a:solidFill>
            <a:srgbClr val="D6D2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30910" y="2347087"/>
            <a:ext cx="1169035" cy="13944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92505" y="2388997"/>
            <a:ext cx="1054100" cy="1280160"/>
          </a:xfrm>
          <a:custGeom>
            <a:avLst/>
            <a:gdLst/>
            <a:ahLst/>
            <a:cxnLst/>
            <a:rect l="l" t="t" r="r" b="b"/>
            <a:pathLst>
              <a:path w="1054100" h="1280160">
                <a:moveTo>
                  <a:pt x="878205" y="0"/>
                </a:moveTo>
                <a:lnTo>
                  <a:pt x="175259" y="0"/>
                </a:lnTo>
                <a:lnTo>
                  <a:pt x="128904" y="6350"/>
                </a:lnTo>
                <a:lnTo>
                  <a:pt x="86994" y="23495"/>
                </a:lnTo>
                <a:lnTo>
                  <a:pt x="51434" y="51434"/>
                </a:lnTo>
                <a:lnTo>
                  <a:pt x="24129" y="86995"/>
                </a:lnTo>
                <a:lnTo>
                  <a:pt x="6350" y="128904"/>
                </a:lnTo>
                <a:lnTo>
                  <a:pt x="0" y="175259"/>
                </a:lnTo>
                <a:lnTo>
                  <a:pt x="0" y="1104264"/>
                </a:lnTo>
                <a:lnTo>
                  <a:pt x="6350" y="1150620"/>
                </a:lnTo>
                <a:lnTo>
                  <a:pt x="24129" y="1193164"/>
                </a:lnTo>
                <a:lnTo>
                  <a:pt x="51434" y="1228725"/>
                </a:lnTo>
                <a:lnTo>
                  <a:pt x="86994" y="1256029"/>
                </a:lnTo>
                <a:lnTo>
                  <a:pt x="128904" y="1273810"/>
                </a:lnTo>
                <a:lnTo>
                  <a:pt x="175259" y="1280160"/>
                </a:lnTo>
                <a:lnTo>
                  <a:pt x="878205" y="1280160"/>
                </a:lnTo>
                <a:lnTo>
                  <a:pt x="925194" y="1273810"/>
                </a:lnTo>
                <a:lnTo>
                  <a:pt x="967105" y="1256029"/>
                </a:lnTo>
                <a:lnTo>
                  <a:pt x="1002664" y="1228725"/>
                </a:lnTo>
                <a:lnTo>
                  <a:pt x="1029969" y="1193164"/>
                </a:lnTo>
                <a:lnTo>
                  <a:pt x="1047750" y="1150620"/>
                </a:lnTo>
                <a:lnTo>
                  <a:pt x="1054100" y="1104264"/>
                </a:lnTo>
                <a:lnTo>
                  <a:pt x="1054100" y="175259"/>
                </a:lnTo>
                <a:lnTo>
                  <a:pt x="1047750" y="128904"/>
                </a:lnTo>
                <a:lnTo>
                  <a:pt x="1029969" y="86995"/>
                </a:lnTo>
                <a:lnTo>
                  <a:pt x="1002664" y="51434"/>
                </a:lnTo>
                <a:lnTo>
                  <a:pt x="967105" y="23495"/>
                </a:lnTo>
                <a:lnTo>
                  <a:pt x="925194" y="6350"/>
                </a:lnTo>
                <a:lnTo>
                  <a:pt x="878205" y="0"/>
                </a:lnTo>
                <a:close/>
              </a:path>
            </a:pathLst>
          </a:custGeom>
          <a:solidFill>
            <a:srgbClr val="735A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92505" y="2388997"/>
            <a:ext cx="1054100" cy="1280160"/>
          </a:xfrm>
          <a:custGeom>
            <a:avLst/>
            <a:gdLst/>
            <a:ahLst/>
            <a:cxnLst/>
            <a:rect l="l" t="t" r="r" b="b"/>
            <a:pathLst>
              <a:path w="1054100" h="1280160">
                <a:moveTo>
                  <a:pt x="0" y="175259"/>
                </a:moveTo>
                <a:lnTo>
                  <a:pt x="6350" y="128904"/>
                </a:lnTo>
                <a:lnTo>
                  <a:pt x="24129" y="86995"/>
                </a:lnTo>
                <a:lnTo>
                  <a:pt x="51434" y="51434"/>
                </a:lnTo>
                <a:lnTo>
                  <a:pt x="86994" y="23495"/>
                </a:lnTo>
                <a:lnTo>
                  <a:pt x="128904" y="6350"/>
                </a:lnTo>
                <a:lnTo>
                  <a:pt x="175259" y="0"/>
                </a:lnTo>
                <a:lnTo>
                  <a:pt x="878205" y="0"/>
                </a:lnTo>
                <a:lnTo>
                  <a:pt x="925194" y="6350"/>
                </a:lnTo>
                <a:lnTo>
                  <a:pt x="967105" y="23495"/>
                </a:lnTo>
                <a:lnTo>
                  <a:pt x="1002664" y="51434"/>
                </a:lnTo>
                <a:lnTo>
                  <a:pt x="1029969" y="86995"/>
                </a:lnTo>
                <a:lnTo>
                  <a:pt x="1047750" y="128904"/>
                </a:lnTo>
                <a:lnTo>
                  <a:pt x="1054100" y="175259"/>
                </a:lnTo>
                <a:lnTo>
                  <a:pt x="1054100" y="1104264"/>
                </a:lnTo>
                <a:lnTo>
                  <a:pt x="1047750" y="1150620"/>
                </a:lnTo>
                <a:lnTo>
                  <a:pt x="1029969" y="1193164"/>
                </a:lnTo>
                <a:lnTo>
                  <a:pt x="1002664" y="1228725"/>
                </a:lnTo>
                <a:lnTo>
                  <a:pt x="967105" y="1256029"/>
                </a:lnTo>
                <a:lnTo>
                  <a:pt x="925194" y="1273810"/>
                </a:lnTo>
                <a:lnTo>
                  <a:pt x="878205" y="1280160"/>
                </a:lnTo>
                <a:lnTo>
                  <a:pt x="175259" y="1280160"/>
                </a:lnTo>
                <a:lnTo>
                  <a:pt x="128904" y="1273810"/>
                </a:lnTo>
                <a:lnTo>
                  <a:pt x="86994" y="1256029"/>
                </a:lnTo>
                <a:lnTo>
                  <a:pt x="51434" y="1228725"/>
                </a:lnTo>
                <a:lnTo>
                  <a:pt x="24129" y="1193164"/>
                </a:lnTo>
                <a:lnTo>
                  <a:pt x="6350" y="1150620"/>
                </a:lnTo>
                <a:lnTo>
                  <a:pt x="0" y="1104264"/>
                </a:lnTo>
                <a:lnTo>
                  <a:pt x="0" y="175259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37080" y="2347087"/>
            <a:ext cx="1169034" cy="13944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66289" y="2868422"/>
            <a:ext cx="1112520" cy="3778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99310" y="2388997"/>
            <a:ext cx="1054100" cy="1280160"/>
          </a:xfrm>
          <a:custGeom>
            <a:avLst/>
            <a:gdLst/>
            <a:ahLst/>
            <a:cxnLst/>
            <a:rect l="l" t="t" r="r" b="b"/>
            <a:pathLst>
              <a:path w="1054100" h="1280160">
                <a:moveTo>
                  <a:pt x="878204" y="0"/>
                </a:moveTo>
                <a:lnTo>
                  <a:pt x="175894" y="0"/>
                </a:lnTo>
                <a:lnTo>
                  <a:pt x="128904" y="6350"/>
                </a:lnTo>
                <a:lnTo>
                  <a:pt x="86994" y="23495"/>
                </a:lnTo>
                <a:lnTo>
                  <a:pt x="51434" y="51434"/>
                </a:lnTo>
                <a:lnTo>
                  <a:pt x="24129" y="86995"/>
                </a:lnTo>
                <a:lnTo>
                  <a:pt x="6350" y="128904"/>
                </a:lnTo>
                <a:lnTo>
                  <a:pt x="0" y="175259"/>
                </a:lnTo>
                <a:lnTo>
                  <a:pt x="0" y="1104264"/>
                </a:lnTo>
                <a:lnTo>
                  <a:pt x="6350" y="1150620"/>
                </a:lnTo>
                <a:lnTo>
                  <a:pt x="24129" y="1193164"/>
                </a:lnTo>
                <a:lnTo>
                  <a:pt x="51434" y="1228725"/>
                </a:lnTo>
                <a:lnTo>
                  <a:pt x="86994" y="1256029"/>
                </a:lnTo>
                <a:lnTo>
                  <a:pt x="128904" y="1273810"/>
                </a:lnTo>
                <a:lnTo>
                  <a:pt x="175894" y="1280160"/>
                </a:lnTo>
                <a:lnTo>
                  <a:pt x="878204" y="1280160"/>
                </a:lnTo>
                <a:lnTo>
                  <a:pt x="925194" y="1273810"/>
                </a:lnTo>
                <a:lnTo>
                  <a:pt x="967104" y="1256029"/>
                </a:lnTo>
                <a:lnTo>
                  <a:pt x="1002664" y="1228725"/>
                </a:lnTo>
                <a:lnTo>
                  <a:pt x="1029969" y="1193164"/>
                </a:lnTo>
                <a:lnTo>
                  <a:pt x="1047750" y="1150620"/>
                </a:lnTo>
                <a:lnTo>
                  <a:pt x="1054100" y="1104264"/>
                </a:lnTo>
                <a:lnTo>
                  <a:pt x="1054100" y="175259"/>
                </a:lnTo>
                <a:lnTo>
                  <a:pt x="1047750" y="128904"/>
                </a:lnTo>
                <a:lnTo>
                  <a:pt x="1029969" y="86995"/>
                </a:lnTo>
                <a:lnTo>
                  <a:pt x="1002664" y="51434"/>
                </a:lnTo>
                <a:lnTo>
                  <a:pt x="967104" y="23495"/>
                </a:lnTo>
                <a:lnTo>
                  <a:pt x="925194" y="6350"/>
                </a:lnTo>
                <a:lnTo>
                  <a:pt x="878204" y="0"/>
                </a:lnTo>
                <a:close/>
              </a:path>
            </a:pathLst>
          </a:custGeom>
          <a:solidFill>
            <a:srgbClr val="836A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99310" y="2388997"/>
            <a:ext cx="1054100" cy="1280160"/>
          </a:xfrm>
          <a:custGeom>
            <a:avLst/>
            <a:gdLst/>
            <a:ahLst/>
            <a:cxnLst/>
            <a:rect l="l" t="t" r="r" b="b"/>
            <a:pathLst>
              <a:path w="1054100" h="1280160">
                <a:moveTo>
                  <a:pt x="0" y="175259"/>
                </a:moveTo>
                <a:lnTo>
                  <a:pt x="6350" y="128904"/>
                </a:lnTo>
                <a:lnTo>
                  <a:pt x="24129" y="86995"/>
                </a:lnTo>
                <a:lnTo>
                  <a:pt x="51434" y="51434"/>
                </a:lnTo>
                <a:lnTo>
                  <a:pt x="86994" y="23495"/>
                </a:lnTo>
                <a:lnTo>
                  <a:pt x="128904" y="6350"/>
                </a:lnTo>
                <a:lnTo>
                  <a:pt x="175894" y="0"/>
                </a:lnTo>
                <a:lnTo>
                  <a:pt x="878204" y="0"/>
                </a:lnTo>
                <a:lnTo>
                  <a:pt x="925194" y="6350"/>
                </a:lnTo>
                <a:lnTo>
                  <a:pt x="967104" y="23495"/>
                </a:lnTo>
                <a:lnTo>
                  <a:pt x="1002664" y="51434"/>
                </a:lnTo>
                <a:lnTo>
                  <a:pt x="1029969" y="86995"/>
                </a:lnTo>
                <a:lnTo>
                  <a:pt x="1047750" y="128904"/>
                </a:lnTo>
                <a:lnTo>
                  <a:pt x="1054100" y="175259"/>
                </a:lnTo>
                <a:lnTo>
                  <a:pt x="1054100" y="1104264"/>
                </a:lnTo>
                <a:lnTo>
                  <a:pt x="1047750" y="1150620"/>
                </a:lnTo>
                <a:lnTo>
                  <a:pt x="1029969" y="1193164"/>
                </a:lnTo>
                <a:lnTo>
                  <a:pt x="1002664" y="1228725"/>
                </a:lnTo>
                <a:lnTo>
                  <a:pt x="967104" y="1256029"/>
                </a:lnTo>
                <a:lnTo>
                  <a:pt x="925194" y="1273810"/>
                </a:lnTo>
                <a:lnTo>
                  <a:pt x="878204" y="1280160"/>
                </a:lnTo>
                <a:lnTo>
                  <a:pt x="175894" y="1280160"/>
                </a:lnTo>
                <a:lnTo>
                  <a:pt x="128904" y="1273810"/>
                </a:lnTo>
                <a:lnTo>
                  <a:pt x="86994" y="1256029"/>
                </a:lnTo>
                <a:lnTo>
                  <a:pt x="51434" y="1228725"/>
                </a:lnTo>
                <a:lnTo>
                  <a:pt x="24129" y="1193164"/>
                </a:lnTo>
                <a:lnTo>
                  <a:pt x="6350" y="1150620"/>
                </a:lnTo>
                <a:lnTo>
                  <a:pt x="0" y="1104264"/>
                </a:lnTo>
                <a:lnTo>
                  <a:pt x="0" y="175259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45155" y="2347087"/>
            <a:ext cx="1167130" cy="13944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04845" y="2792222"/>
            <a:ext cx="1047115" cy="5302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06750" y="2388997"/>
            <a:ext cx="1054100" cy="1280160"/>
          </a:xfrm>
          <a:custGeom>
            <a:avLst/>
            <a:gdLst/>
            <a:ahLst/>
            <a:cxnLst/>
            <a:rect l="l" t="t" r="r" b="b"/>
            <a:pathLst>
              <a:path w="1054100" h="1280160">
                <a:moveTo>
                  <a:pt x="878204" y="0"/>
                </a:moveTo>
                <a:lnTo>
                  <a:pt x="175895" y="0"/>
                </a:lnTo>
                <a:lnTo>
                  <a:pt x="128904" y="6350"/>
                </a:lnTo>
                <a:lnTo>
                  <a:pt x="86995" y="23495"/>
                </a:lnTo>
                <a:lnTo>
                  <a:pt x="51435" y="51434"/>
                </a:lnTo>
                <a:lnTo>
                  <a:pt x="24130" y="86995"/>
                </a:lnTo>
                <a:lnTo>
                  <a:pt x="6350" y="128904"/>
                </a:lnTo>
                <a:lnTo>
                  <a:pt x="0" y="175259"/>
                </a:lnTo>
                <a:lnTo>
                  <a:pt x="0" y="1104264"/>
                </a:lnTo>
                <a:lnTo>
                  <a:pt x="6350" y="1150620"/>
                </a:lnTo>
                <a:lnTo>
                  <a:pt x="24130" y="1193164"/>
                </a:lnTo>
                <a:lnTo>
                  <a:pt x="51435" y="1228725"/>
                </a:lnTo>
                <a:lnTo>
                  <a:pt x="86995" y="1256029"/>
                </a:lnTo>
                <a:lnTo>
                  <a:pt x="128904" y="1273810"/>
                </a:lnTo>
                <a:lnTo>
                  <a:pt x="175895" y="1280160"/>
                </a:lnTo>
                <a:lnTo>
                  <a:pt x="878204" y="1280160"/>
                </a:lnTo>
                <a:lnTo>
                  <a:pt x="925195" y="1273810"/>
                </a:lnTo>
                <a:lnTo>
                  <a:pt x="967104" y="1256029"/>
                </a:lnTo>
                <a:lnTo>
                  <a:pt x="1002664" y="1228725"/>
                </a:lnTo>
                <a:lnTo>
                  <a:pt x="1029970" y="1193164"/>
                </a:lnTo>
                <a:lnTo>
                  <a:pt x="1047750" y="1150620"/>
                </a:lnTo>
                <a:lnTo>
                  <a:pt x="1054100" y="1104264"/>
                </a:lnTo>
                <a:lnTo>
                  <a:pt x="1054100" y="175259"/>
                </a:lnTo>
                <a:lnTo>
                  <a:pt x="1047750" y="128904"/>
                </a:lnTo>
                <a:lnTo>
                  <a:pt x="1029970" y="86995"/>
                </a:lnTo>
                <a:lnTo>
                  <a:pt x="1002664" y="51434"/>
                </a:lnTo>
                <a:lnTo>
                  <a:pt x="967104" y="23495"/>
                </a:lnTo>
                <a:lnTo>
                  <a:pt x="925195" y="6350"/>
                </a:lnTo>
                <a:lnTo>
                  <a:pt x="878204" y="0"/>
                </a:lnTo>
                <a:close/>
              </a:path>
            </a:pathLst>
          </a:custGeom>
          <a:solidFill>
            <a:srgbClr val="927D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06750" y="2388997"/>
            <a:ext cx="1054100" cy="1280160"/>
          </a:xfrm>
          <a:custGeom>
            <a:avLst/>
            <a:gdLst/>
            <a:ahLst/>
            <a:cxnLst/>
            <a:rect l="l" t="t" r="r" b="b"/>
            <a:pathLst>
              <a:path w="1054100" h="1280160">
                <a:moveTo>
                  <a:pt x="0" y="175259"/>
                </a:moveTo>
                <a:lnTo>
                  <a:pt x="6350" y="128904"/>
                </a:lnTo>
                <a:lnTo>
                  <a:pt x="24130" y="86995"/>
                </a:lnTo>
                <a:lnTo>
                  <a:pt x="51435" y="51434"/>
                </a:lnTo>
                <a:lnTo>
                  <a:pt x="86995" y="23495"/>
                </a:lnTo>
                <a:lnTo>
                  <a:pt x="128904" y="6350"/>
                </a:lnTo>
                <a:lnTo>
                  <a:pt x="175895" y="0"/>
                </a:lnTo>
                <a:lnTo>
                  <a:pt x="878204" y="0"/>
                </a:lnTo>
                <a:lnTo>
                  <a:pt x="925195" y="6350"/>
                </a:lnTo>
                <a:lnTo>
                  <a:pt x="967104" y="23495"/>
                </a:lnTo>
                <a:lnTo>
                  <a:pt x="1002664" y="51434"/>
                </a:lnTo>
                <a:lnTo>
                  <a:pt x="1029970" y="86995"/>
                </a:lnTo>
                <a:lnTo>
                  <a:pt x="1047750" y="128904"/>
                </a:lnTo>
                <a:lnTo>
                  <a:pt x="1054100" y="175259"/>
                </a:lnTo>
                <a:lnTo>
                  <a:pt x="1054100" y="1104264"/>
                </a:lnTo>
                <a:lnTo>
                  <a:pt x="1047750" y="1150620"/>
                </a:lnTo>
                <a:lnTo>
                  <a:pt x="1029970" y="1193164"/>
                </a:lnTo>
                <a:lnTo>
                  <a:pt x="1002664" y="1228725"/>
                </a:lnTo>
                <a:lnTo>
                  <a:pt x="967104" y="1256029"/>
                </a:lnTo>
                <a:lnTo>
                  <a:pt x="925195" y="1273810"/>
                </a:lnTo>
                <a:lnTo>
                  <a:pt x="878204" y="1280160"/>
                </a:lnTo>
                <a:lnTo>
                  <a:pt x="175895" y="1280160"/>
                </a:lnTo>
                <a:lnTo>
                  <a:pt x="128904" y="1273810"/>
                </a:lnTo>
                <a:lnTo>
                  <a:pt x="86995" y="1256029"/>
                </a:lnTo>
                <a:lnTo>
                  <a:pt x="51435" y="1228725"/>
                </a:lnTo>
                <a:lnTo>
                  <a:pt x="24130" y="1193164"/>
                </a:lnTo>
                <a:lnTo>
                  <a:pt x="6350" y="1150620"/>
                </a:lnTo>
                <a:lnTo>
                  <a:pt x="0" y="1104264"/>
                </a:lnTo>
                <a:lnTo>
                  <a:pt x="0" y="175259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51960" y="2347087"/>
            <a:ext cx="1169035" cy="139445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13555" y="2388997"/>
            <a:ext cx="1054100" cy="1280160"/>
          </a:xfrm>
          <a:custGeom>
            <a:avLst/>
            <a:gdLst/>
            <a:ahLst/>
            <a:cxnLst/>
            <a:rect l="l" t="t" r="r" b="b"/>
            <a:pathLst>
              <a:path w="1054100" h="1280160">
                <a:moveTo>
                  <a:pt x="878205" y="0"/>
                </a:moveTo>
                <a:lnTo>
                  <a:pt x="175895" y="0"/>
                </a:lnTo>
                <a:lnTo>
                  <a:pt x="128905" y="6350"/>
                </a:lnTo>
                <a:lnTo>
                  <a:pt x="86995" y="23495"/>
                </a:lnTo>
                <a:lnTo>
                  <a:pt x="51435" y="51434"/>
                </a:lnTo>
                <a:lnTo>
                  <a:pt x="24130" y="86995"/>
                </a:lnTo>
                <a:lnTo>
                  <a:pt x="6350" y="128904"/>
                </a:lnTo>
                <a:lnTo>
                  <a:pt x="0" y="175259"/>
                </a:lnTo>
                <a:lnTo>
                  <a:pt x="0" y="1104264"/>
                </a:lnTo>
                <a:lnTo>
                  <a:pt x="6350" y="1150620"/>
                </a:lnTo>
                <a:lnTo>
                  <a:pt x="24130" y="1193164"/>
                </a:lnTo>
                <a:lnTo>
                  <a:pt x="51435" y="1228725"/>
                </a:lnTo>
                <a:lnTo>
                  <a:pt x="86995" y="1256029"/>
                </a:lnTo>
                <a:lnTo>
                  <a:pt x="128905" y="1273810"/>
                </a:lnTo>
                <a:lnTo>
                  <a:pt x="175895" y="1280160"/>
                </a:lnTo>
                <a:lnTo>
                  <a:pt x="878205" y="1280160"/>
                </a:lnTo>
                <a:lnTo>
                  <a:pt x="925195" y="1273810"/>
                </a:lnTo>
                <a:lnTo>
                  <a:pt x="967105" y="1256029"/>
                </a:lnTo>
                <a:lnTo>
                  <a:pt x="1002665" y="1228725"/>
                </a:lnTo>
                <a:lnTo>
                  <a:pt x="1029970" y="1193164"/>
                </a:lnTo>
                <a:lnTo>
                  <a:pt x="1047750" y="1150620"/>
                </a:lnTo>
                <a:lnTo>
                  <a:pt x="1054100" y="1104264"/>
                </a:lnTo>
                <a:lnTo>
                  <a:pt x="1054100" y="175259"/>
                </a:lnTo>
                <a:lnTo>
                  <a:pt x="1047750" y="128904"/>
                </a:lnTo>
                <a:lnTo>
                  <a:pt x="1029970" y="86995"/>
                </a:lnTo>
                <a:lnTo>
                  <a:pt x="1002665" y="51434"/>
                </a:lnTo>
                <a:lnTo>
                  <a:pt x="967105" y="23495"/>
                </a:lnTo>
                <a:lnTo>
                  <a:pt x="925195" y="6350"/>
                </a:lnTo>
                <a:lnTo>
                  <a:pt x="878205" y="0"/>
                </a:lnTo>
                <a:close/>
              </a:path>
            </a:pathLst>
          </a:custGeom>
          <a:solidFill>
            <a:srgbClr val="A192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13555" y="2388997"/>
            <a:ext cx="1054100" cy="1280160"/>
          </a:xfrm>
          <a:custGeom>
            <a:avLst/>
            <a:gdLst/>
            <a:ahLst/>
            <a:cxnLst/>
            <a:rect l="l" t="t" r="r" b="b"/>
            <a:pathLst>
              <a:path w="1054100" h="1280160">
                <a:moveTo>
                  <a:pt x="0" y="175259"/>
                </a:moveTo>
                <a:lnTo>
                  <a:pt x="6350" y="128904"/>
                </a:lnTo>
                <a:lnTo>
                  <a:pt x="24130" y="86995"/>
                </a:lnTo>
                <a:lnTo>
                  <a:pt x="51435" y="51434"/>
                </a:lnTo>
                <a:lnTo>
                  <a:pt x="86995" y="23495"/>
                </a:lnTo>
                <a:lnTo>
                  <a:pt x="128905" y="6350"/>
                </a:lnTo>
                <a:lnTo>
                  <a:pt x="175895" y="0"/>
                </a:lnTo>
                <a:lnTo>
                  <a:pt x="878205" y="0"/>
                </a:lnTo>
                <a:lnTo>
                  <a:pt x="925195" y="6350"/>
                </a:lnTo>
                <a:lnTo>
                  <a:pt x="967105" y="23495"/>
                </a:lnTo>
                <a:lnTo>
                  <a:pt x="1002665" y="51434"/>
                </a:lnTo>
                <a:lnTo>
                  <a:pt x="1029970" y="86995"/>
                </a:lnTo>
                <a:lnTo>
                  <a:pt x="1047750" y="128904"/>
                </a:lnTo>
                <a:lnTo>
                  <a:pt x="1054100" y="175259"/>
                </a:lnTo>
                <a:lnTo>
                  <a:pt x="1054100" y="1104264"/>
                </a:lnTo>
                <a:lnTo>
                  <a:pt x="1047750" y="1150620"/>
                </a:lnTo>
                <a:lnTo>
                  <a:pt x="1029970" y="1193164"/>
                </a:lnTo>
                <a:lnTo>
                  <a:pt x="1002665" y="1228725"/>
                </a:lnTo>
                <a:lnTo>
                  <a:pt x="967105" y="1256029"/>
                </a:lnTo>
                <a:lnTo>
                  <a:pt x="925195" y="1273810"/>
                </a:lnTo>
                <a:lnTo>
                  <a:pt x="878205" y="1280160"/>
                </a:lnTo>
                <a:lnTo>
                  <a:pt x="175895" y="1280160"/>
                </a:lnTo>
                <a:lnTo>
                  <a:pt x="128905" y="1273810"/>
                </a:lnTo>
                <a:lnTo>
                  <a:pt x="86995" y="1256029"/>
                </a:lnTo>
                <a:lnTo>
                  <a:pt x="51435" y="1228725"/>
                </a:lnTo>
                <a:lnTo>
                  <a:pt x="24130" y="1193164"/>
                </a:lnTo>
                <a:lnTo>
                  <a:pt x="6350" y="1150620"/>
                </a:lnTo>
                <a:lnTo>
                  <a:pt x="0" y="1104264"/>
                </a:lnTo>
                <a:lnTo>
                  <a:pt x="0" y="175259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58130" y="2347087"/>
            <a:ext cx="1169034" cy="139445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20360" y="2388997"/>
            <a:ext cx="1054100" cy="1280160"/>
          </a:xfrm>
          <a:custGeom>
            <a:avLst/>
            <a:gdLst/>
            <a:ahLst/>
            <a:cxnLst/>
            <a:rect l="l" t="t" r="r" b="b"/>
            <a:pathLst>
              <a:path w="1054100" h="1280160">
                <a:moveTo>
                  <a:pt x="878839" y="0"/>
                </a:moveTo>
                <a:lnTo>
                  <a:pt x="175894" y="0"/>
                </a:lnTo>
                <a:lnTo>
                  <a:pt x="128904" y="6350"/>
                </a:lnTo>
                <a:lnTo>
                  <a:pt x="86994" y="23495"/>
                </a:lnTo>
                <a:lnTo>
                  <a:pt x="51435" y="51434"/>
                </a:lnTo>
                <a:lnTo>
                  <a:pt x="24129" y="86995"/>
                </a:lnTo>
                <a:lnTo>
                  <a:pt x="6350" y="128904"/>
                </a:lnTo>
                <a:lnTo>
                  <a:pt x="0" y="175259"/>
                </a:lnTo>
                <a:lnTo>
                  <a:pt x="0" y="1104264"/>
                </a:lnTo>
                <a:lnTo>
                  <a:pt x="6350" y="1150620"/>
                </a:lnTo>
                <a:lnTo>
                  <a:pt x="24129" y="1193164"/>
                </a:lnTo>
                <a:lnTo>
                  <a:pt x="51435" y="1228725"/>
                </a:lnTo>
                <a:lnTo>
                  <a:pt x="86994" y="1256029"/>
                </a:lnTo>
                <a:lnTo>
                  <a:pt x="128904" y="1273810"/>
                </a:lnTo>
                <a:lnTo>
                  <a:pt x="175894" y="1280160"/>
                </a:lnTo>
                <a:lnTo>
                  <a:pt x="878839" y="1280160"/>
                </a:lnTo>
                <a:lnTo>
                  <a:pt x="925194" y="1273810"/>
                </a:lnTo>
                <a:lnTo>
                  <a:pt x="967104" y="1256029"/>
                </a:lnTo>
                <a:lnTo>
                  <a:pt x="1002664" y="1228725"/>
                </a:lnTo>
                <a:lnTo>
                  <a:pt x="1029969" y="1193164"/>
                </a:lnTo>
                <a:lnTo>
                  <a:pt x="1047750" y="1150620"/>
                </a:lnTo>
                <a:lnTo>
                  <a:pt x="1054100" y="1104264"/>
                </a:lnTo>
                <a:lnTo>
                  <a:pt x="1054100" y="175259"/>
                </a:lnTo>
                <a:lnTo>
                  <a:pt x="1047750" y="128904"/>
                </a:lnTo>
                <a:lnTo>
                  <a:pt x="1029969" y="86995"/>
                </a:lnTo>
                <a:lnTo>
                  <a:pt x="1002664" y="51434"/>
                </a:lnTo>
                <a:lnTo>
                  <a:pt x="967104" y="23495"/>
                </a:lnTo>
                <a:lnTo>
                  <a:pt x="925194" y="6350"/>
                </a:lnTo>
                <a:lnTo>
                  <a:pt x="878839" y="0"/>
                </a:lnTo>
                <a:close/>
              </a:path>
            </a:pathLst>
          </a:custGeom>
          <a:solidFill>
            <a:srgbClr val="B3A8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20360" y="2388997"/>
            <a:ext cx="1054100" cy="1280160"/>
          </a:xfrm>
          <a:custGeom>
            <a:avLst/>
            <a:gdLst/>
            <a:ahLst/>
            <a:cxnLst/>
            <a:rect l="l" t="t" r="r" b="b"/>
            <a:pathLst>
              <a:path w="1054100" h="1280160">
                <a:moveTo>
                  <a:pt x="0" y="175259"/>
                </a:moveTo>
                <a:lnTo>
                  <a:pt x="6350" y="128904"/>
                </a:lnTo>
                <a:lnTo>
                  <a:pt x="24129" y="86995"/>
                </a:lnTo>
                <a:lnTo>
                  <a:pt x="51435" y="51434"/>
                </a:lnTo>
                <a:lnTo>
                  <a:pt x="86994" y="23495"/>
                </a:lnTo>
                <a:lnTo>
                  <a:pt x="128904" y="6350"/>
                </a:lnTo>
                <a:lnTo>
                  <a:pt x="175894" y="0"/>
                </a:lnTo>
                <a:lnTo>
                  <a:pt x="878839" y="0"/>
                </a:lnTo>
                <a:lnTo>
                  <a:pt x="925194" y="6350"/>
                </a:lnTo>
                <a:lnTo>
                  <a:pt x="967104" y="23495"/>
                </a:lnTo>
                <a:lnTo>
                  <a:pt x="1002664" y="51434"/>
                </a:lnTo>
                <a:lnTo>
                  <a:pt x="1029969" y="86995"/>
                </a:lnTo>
                <a:lnTo>
                  <a:pt x="1047750" y="128904"/>
                </a:lnTo>
                <a:lnTo>
                  <a:pt x="1054100" y="175259"/>
                </a:lnTo>
                <a:lnTo>
                  <a:pt x="1054100" y="1104264"/>
                </a:lnTo>
                <a:lnTo>
                  <a:pt x="1047750" y="1150620"/>
                </a:lnTo>
                <a:lnTo>
                  <a:pt x="1029969" y="1193164"/>
                </a:lnTo>
                <a:lnTo>
                  <a:pt x="1002664" y="1228725"/>
                </a:lnTo>
                <a:lnTo>
                  <a:pt x="967104" y="1256029"/>
                </a:lnTo>
                <a:lnTo>
                  <a:pt x="925194" y="1273810"/>
                </a:lnTo>
                <a:lnTo>
                  <a:pt x="878839" y="1280160"/>
                </a:lnTo>
                <a:lnTo>
                  <a:pt x="175894" y="1280160"/>
                </a:lnTo>
                <a:lnTo>
                  <a:pt x="128904" y="1273810"/>
                </a:lnTo>
                <a:lnTo>
                  <a:pt x="86994" y="1256029"/>
                </a:lnTo>
                <a:lnTo>
                  <a:pt x="51435" y="1228725"/>
                </a:lnTo>
                <a:lnTo>
                  <a:pt x="24129" y="1193164"/>
                </a:lnTo>
                <a:lnTo>
                  <a:pt x="6350" y="1150620"/>
                </a:lnTo>
                <a:lnTo>
                  <a:pt x="0" y="1104264"/>
                </a:lnTo>
                <a:lnTo>
                  <a:pt x="0" y="175259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19200" y="2886455"/>
            <a:ext cx="612648" cy="29565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194560" y="2962656"/>
            <a:ext cx="877824" cy="14020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34512" y="2886455"/>
            <a:ext cx="810767" cy="29565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62272" y="2962656"/>
            <a:ext cx="771144" cy="14020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86984" y="2886455"/>
            <a:ext cx="734567" cy="29565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936105" y="394462"/>
            <a:ext cx="117493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" y="922365"/>
            <a:ext cx="1967430" cy="4872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4688">
              <a:lnSpc>
                <a:spcPts val="1760"/>
              </a:lnSpc>
              <a:spcBef>
                <a:spcPts val="88"/>
              </a:spcBef>
            </a:pPr>
            <a:r>
              <a:rPr sz="1600" spc="-4" dirty="0">
                <a:solidFill>
                  <a:srgbClr val="365F91"/>
                </a:solidFill>
                <a:latin typeface="Cambria"/>
                <a:cs typeface="Cambria"/>
              </a:rPr>
              <a:t>3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. </a:t>
            </a:r>
            <a:r>
              <a:rPr sz="1600" spc="-4" dirty="0">
                <a:solidFill>
                  <a:srgbClr val="365F91"/>
                </a:solidFill>
                <a:latin typeface="Cambria"/>
                <a:cs typeface="Cambria"/>
              </a:rPr>
              <a:t>D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r>
              <a:rPr sz="1600" spc="9" dirty="0">
                <a:solidFill>
                  <a:srgbClr val="365F91"/>
                </a:solidFill>
                <a:latin typeface="Cambria"/>
                <a:cs typeface="Cambria"/>
              </a:rPr>
              <a:t>i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gn</a:t>
            </a:r>
            <a:r>
              <a:rPr sz="1600" spc="-2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spc="-29" dirty="0">
                <a:solidFill>
                  <a:srgbClr val="365F91"/>
                </a:solidFill>
                <a:latin typeface="Cambria"/>
                <a:cs typeface="Cambria"/>
              </a:rPr>
              <a:t>D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600" spc="-1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600" spc="9" dirty="0">
                <a:solidFill>
                  <a:srgbClr val="365F91"/>
                </a:solidFill>
                <a:latin typeface="Cambria"/>
                <a:cs typeface="Cambria"/>
              </a:rPr>
              <a:t>i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ls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97696"/>
              </a:lnSpc>
              <a:spcBef>
                <a:spcPts val="407"/>
              </a:spcBef>
            </a:pP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3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.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1</a:t>
            </a:r>
            <a:r>
              <a:rPr sz="1300" spc="-18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F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u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nc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i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n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l</a:t>
            </a:r>
            <a:r>
              <a:rPr sz="1300" spc="-11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9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ch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i</a:t>
            </a:r>
            <a:r>
              <a:rPr sz="1300" spc="1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c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u</a:t>
            </a:r>
            <a:r>
              <a:rPr sz="1300" spc="14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07109" y="2879217"/>
            <a:ext cx="643912" cy="3210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7589" marR="21031">
              <a:lnSpc>
                <a:spcPts val="1225"/>
              </a:lnSpc>
              <a:spcBef>
                <a:spcPts val="61"/>
              </a:spcBef>
            </a:pPr>
            <a:r>
              <a:rPr sz="1650" spc="4" baseline="2482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50" spc="-4" baseline="2482" dirty="0">
                <a:solidFill>
                  <a:srgbClr val="FFFFFF"/>
                </a:solidFill>
                <a:latin typeface="Calibri"/>
                <a:cs typeface="Calibri"/>
              </a:rPr>
              <a:t>ob</a:t>
            </a:r>
            <a:r>
              <a:rPr sz="1650" spc="9" baseline="2482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em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ts val="1225"/>
              </a:lnSpc>
            </a:pPr>
            <a:r>
              <a:rPr sz="1650" spc="-9" baseline="2482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50" spc="4" baseline="2482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50" spc="9" baseline="2482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50" spc="-4" baseline="2482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50" spc="-9" baseline="2482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50" spc="9" baseline="2482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50" spc="-4" baseline="2482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26129" y="2879217"/>
            <a:ext cx="833236" cy="3210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660" marR="266590" algn="ctr">
              <a:lnSpc>
                <a:spcPts val="1225"/>
              </a:lnSpc>
              <a:spcBef>
                <a:spcPts val="61"/>
              </a:spcBef>
            </a:pPr>
            <a:r>
              <a:rPr sz="1650" spc="-4" baseline="2482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50" spc="-9" baseline="2482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100">
              <a:latin typeface="Calibri"/>
              <a:cs typeface="Calibri"/>
            </a:endParaRPr>
          </a:p>
          <a:p>
            <a:pPr algn="ctr">
              <a:lnSpc>
                <a:spcPts val="1225"/>
              </a:lnSpc>
            </a:pPr>
            <a:r>
              <a:rPr sz="1650" spc="4" baseline="2482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rep</a:t>
            </a:r>
            <a:r>
              <a:rPr sz="1650" spc="-4" baseline="2482" dirty="0">
                <a:solidFill>
                  <a:srgbClr val="FFFFFF"/>
                </a:solidFill>
                <a:latin typeface="Calibri"/>
                <a:cs typeface="Calibri"/>
              </a:rPr>
              <a:t>ro</a:t>
            </a:r>
            <a:r>
              <a:rPr sz="1650" spc="-9" baseline="2482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ess</a:t>
            </a:r>
            <a:r>
              <a:rPr sz="1650" spc="14" baseline="2482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50" spc="-4" baseline="2482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76443" y="2879217"/>
            <a:ext cx="755097" cy="3210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8084" marR="225307" algn="ctr">
              <a:lnSpc>
                <a:spcPts val="1225"/>
              </a:lnSpc>
              <a:spcBef>
                <a:spcPts val="61"/>
              </a:spcBef>
            </a:pPr>
            <a:r>
              <a:rPr sz="1650" spc="-4" baseline="2482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50" spc="-9" baseline="2482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100">
              <a:latin typeface="Calibri"/>
              <a:cs typeface="Calibri"/>
            </a:endParaRPr>
          </a:p>
          <a:p>
            <a:pPr algn="ctr">
              <a:lnSpc>
                <a:spcPts val="1225"/>
              </a:lnSpc>
            </a:pP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650" spc="4" baseline="2482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su</a:t>
            </a:r>
            <a:r>
              <a:rPr sz="1650" spc="-4" baseline="2482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50" spc="9" baseline="2482" dirty="0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r>
              <a:rPr sz="1650" spc="-4" baseline="2482" dirty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50" spc="-34" baseline="2482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50" spc="9" baseline="2482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50" spc="-4" baseline="2482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82749" y="2958465"/>
            <a:ext cx="907925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-4" baseline="2482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50" spc="-9" baseline="2482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50" spc="-9" baseline="248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Ga</a:t>
            </a:r>
            <a:r>
              <a:rPr sz="1650" spc="-9" baseline="2482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50" spc="-4" baseline="2482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1650" spc="9" baseline="2482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50" spc="-4" baseline="2482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51096" y="2958465"/>
            <a:ext cx="805043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-4" baseline="2482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50" spc="-4" baseline="2482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50" spc="-14" baseline="248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50" spc="9" baseline="2482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50" spc="-4" baseline="2482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50" spc="9" baseline="2482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50" spc="4" baseline="2482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50" spc="9" baseline="2482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04" y="4768042"/>
            <a:ext cx="3288206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100" spc="9" dirty="0">
                <a:latin typeface="Times New Roman"/>
                <a:cs typeface="Times New Roman"/>
              </a:rPr>
              <a:t>F</a:t>
            </a:r>
            <a:r>
              <a:rPr sz="1100" spc="-19" dirty="0">
                <a:latin typeface="Times New Roman"/>
                <a:cs typeface="Times New Roman"/>
              </a:rPr>
              <a:t>i</a:t>
            </a:r>
            <a:r>
              <a:rPr sz="1100" spc="-25" dirty="0">
                <a:latin typeface="Times New Roman"/>
                <a:cs typeface="Times New Roman"/>
              </a:rPr>
              <a:t>g</a:t>
            </a:r>
            <a:r>
              <a:rPr sz="1100" spc="0" dirty="0">
                <a:latin typeface="Times New Roman"/>
                <a:cs typeface="Times New Roman"/>
              </a:rPr>
              <a:t>u</a:t>
            </a:r>
            <a:r>
              <a:rPr sz="1100" spc="39" dirty="0">
                <a:latin typeface="Times New Roman"/>
                <a:cs typeface="Times New Roman"/>
              </a:rPr>
              <a:t>r</a:t>
            </a:r>
            <a:r>
              <a:rPr sz="1100" spc="0" dirty="0">
                <a:latin typeface="Times New Roman"/>
                <a:cs typeface="Times New Roman"/>
              </a:rPr>
              <a:t>e</a:t>
            </a:r>
            <a:r>
              <a:rPr sz="1100" spc="-14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1:</a:t>
            </a:r>
            <a:r>
              <a:rPr sz="1100" spc="-4" dirty="0">
                <a:latin typeface="Times New Roman"/>
                <a:cs typeface="Times New Roman"/>
              </a:rPr>
              <a:t> </a:t>
            </a:r>
            <a:r>
              <a:rPr sz="1100" spc="9" dirty="0">
                <a:latin typeface="Times New Roman"/>
                <a:cs typeface="Times New Roman"/>
              </a:rPr>
              <a:t>F</a:t>
            </a:r>
            <a:r>
              <a:rPr sz="1100" spc="0" dirty="0">
                <a:latin typeface="Times New Roman"/>
                <a:cs typeface="Times New Roman"/>
              </a:rPr>
              <a:t>u</a:t>
            </a:r>
            <a:r>
              <a:rPr sz="1100" spc="-25" dirty="0">
                <a:latin typeface="Times New Roman"/>
                <a:cs typeface="Times New Roman"/>
              </a:rPr>
              <a:t>n</a:t>
            </a:r>
            <a:r>
              <a:rPr sz="1100" spc="-9" dirty="0">
                <a:latin typeface="Times New Roman"/>
                <a:cs typeface="Times New Roman"/>
              </a:rPr>
              <a:t>c</a:t>
            </a:r>
            <a:r>
              <a:rPr sz="1100" spc="4" dirty="0">
                <a:latin typeface="Times New Roman"/>
                <a:cs typeface="Times New Roman"/>
              </a:rPr>
              <a:t>t</a:t>
            </a:r>
            <a:r>
              <a:rPr sz="1100" spc="-19" dirty="0">
                <a:latin typeface="Times New Roman"/>
                <a:cs typeface="Times New Roman"/>
              </a:rPr>
              <a:t>i</a:t>
            </a:r>
            <a:r>
              <a:rPr sz="1100" spc="0" dirty="0">
                <a:latin typeface="Times New Roman"/>
                <a:cs typeface="Times New Roman"/>
              </a:rPr>
              <a:t>o</a:t>
            </a:r>
            <a:r>
              <a:rPr sz="1100" spc="-25" dirty="0">
                <a:latin typeface="Times New Roman"/>
                <a:cs typeface="Times New Roman"/>
              </a:rPr>
              <a:t>n</a:t>
            </a:r>
            <a:r>
              <a:rPr sz="1100" spc="14" dirty="0">
                <a:latin typeface="Times New Roman"/>
                <a:cs typeface="Times New Roman"/>
              </a:rPr>
              <a:t>a</a:t>
            </a:r>
            <a:r>
              <a:rPr sz="1100" spc="0" dirty="0">
                <a:latin typeface="Times New Roman"/>
                <a:cs typeface="Times New Roman"/>
              </a:rPr>
              <a:t>l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29" dirty="0">
                <a:latin typeface="Times New Roman"/>
                <a:cs typeface="Times New Roman"/>
              </a:rPr>
              <a:t>A</a:t>
            </a:r>
            <a:r>
              <a:rPr sz="1100" spc="14" dirty="0">
                <a:latin typeface="Times New Roman"/>
                <a:cs typeface="Times New Roman"/>
              </a:rPr>
              <a:t>r</a:t>
            </a:r>
            <a:r>
              <a:rPr sz="1100" spc="-9" dirty="0">
                <a:latin typeface="Times New Roman"/>
                <a:cs typeface="Times New Roman"/>
              </a:rPr>
              <a:t>c</a:t>
            </a:r>
            <a:r>
              <a:rPr sz="1100" spc="0" dirty="0">
                <a:latin typeface="Times New Roman"/>
                <a:cs typeface="Times New Roman"/>
              </a:rPr>
              <a:t>h</a:t>
            </a:r>
            <a:r>
              <a:rPr sz="1100" spc="-19" dirty="0">
                <a:latin typeface="Times New Roman"/>
                <a:cs typeface="Times New Roman"/>
              </a:rPr>
              <a:t>i</a:t>
            </a:r>
            <a:r>
              <a:rPr sz="1100" spc="29" dirty="0">
                <a:latin typeface="Times New Roman"/>
                <a:cs typeface="Times New Roman"/>
              </a:rPr>
              <a:t>t</a:t>
            </a:r>
            <a:r>
              <a:rPr sz="1100" spc="-34" dirty="0">
                <a:latin typeface="Times New Roman"/>
                <a:cs typeface="Times New Roman"/>
              </a:rPr>
              <a:t>e</a:t>
            </a:r>
            <a:r>
              <a:rPr sz="1100" spc="-9" dirty="0">
                <a:latin typeface="Times New Roman"/>
                <a:cs typeface="Times New Roman"/>
              </a:rPr>
              <a:t>c</a:t>
            </a:r>
            <a:r>
              <a:rPr sz="1100" spc="4" dirty="0">
                <a:latin typeface="Times New Roman"/>
                <a:cs typeface="Times New Roman"/>
              </a:rPr>
              <a:t>t</a:t>
            </a:r>
            <a:r>
              <a:rPr sz="1100" spc="0" dirty="0">
                <a:latin typeface="Times New Roman"/>
                <a:cs typeface="Times New Roman"/>
              </a:rPr>
              <a:t>u</a:t>
            </a:r>
            <a:r>
              <a:rPr sz="1100" spc="14" dirty="0">
                <a:latin typeface="Times New Roman"/>
                <a:cs typeface="Times New Roman"/>
              </a:rPr>
              <a:t>r</a:t>
            </a:r>
            <a:r>
              <a:rPr sz="1100" spc="0" dirty="0">
                <a:latin typeface="Times New Roman"/>
                <a:cs typeface="Times New Roman"/>
              </a:rPr>
              <a:t>e</a:t>
            </a:r>
            <a:r>
              <a:rPr sz="1100" spc="-19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o</a:t>
            </a:r>
            <a:r>
              <a:rPr sz="1100" spc="0" dirty="0">
                <a:latin typeface="Times New Roman"/>
                <a:cs typeface="Times New Roman"/>
              </a:rPr>
              <a:t>f</a:t>
            </a:r>
            <a:r>
              <a:rPr sz="1100" spc="9" dirty="0">
                <a:latin typeface="Times New Roman"/>
                <a:cs typeface="Times New Roman"/>
              </a:rPr>
              <a:t> </a:t>
            </a:r>
            <a:r>
              <a:rPr sz="1100" spc="-14" dirty="0">
                <a:latin typeface="Times New Roman"/>
                <a:cs typeface="Times New Roman"/>
              </a:rPr>
              <a:t>B</a:t>
            </a:r>
            <a:r>
              <a:rPr sz="1100" spc="0" dirty="0">
                <a:latin typeface="Times New Roman"/>
                <a:cs typeface="Times New Roman"/>
              </a:rPr>
              <a:t>us</a:t>
            </a:r>
            <a:r>
              <a:rPr sz="1100" spc="4" dirty="0">
                <a:latin typeface="Times New Roman"/>
                <a:cs typeface="Times New Roman"/>
              </a:rPr>
              <a:t>i</a:t>
            </a:r>
            <a:r>
              <a:rPr sz="1100" spc="0" dirty="0">
                <a:latin typeface="Times New Roman"/>
                <a:cs typeface="Times New Roman"/>
              </a:rPr>
              <a:t>n</a:t>
            </a:r>
            <a:r>
              <a:rPr sz="1100" spc="-34" dirty="0">
                <a:latin typeface="Times New Roman"/>
                <a:cs typeface="Times New Roman"/>
              </a:rPr>
              <a:t>e</a:t>
            </a:r>
            <a:r>
              <a:rPr sz="1100" spc="0" dirty="0">
                <a:latin typeface="Times New Roman"/>
                <a:cs typeface="Times New Roman"/>
              </a:rPr>
              <a:t>ss</a:t>
            </a:r>
            <a:r>
              <a:rPr sz="1100" spc="-4" dirty="0">
                <a:latin typeface="Times New Roman"/>
                <a:cs typeface="Times New Roman"/>
              </a:rPr>
              <a:t> </a:t>
            </a:r>
            <a:r>
              <a:rPr sz="1100" spc="14" dirty="0">
                <a:latin typeface="Times New Roman"/>
                <a:cs typeface="Times New Roman"/>
              </a:rPr>
              <a:t>I</a:t>
            </a:r>
            <a:r>
              <a:rPr sz="1100" spc="-25" dirty="0">
                <a:latin typeface="Times New Roman"/>
                <a:cs typeface="Times New Roman"/>
              </a:rPr>
              <a:t>n</a:t>
            </a:r>
            <a:r>
              <a:rPr sz="1100" spc="29" dirty="0">
                <a:latin typeface="Times New Roman"/>
                <a:cs typeface="Times New Roman"/>
              </a:rPr>
              <a:t>t</a:t>
            </a:r>
            <a:r>
              <a:rPr sz="1100" spc="-9" dirty="0">
                <a:latin typeface="Times New Roman"/>
                <a:cs typeface="Times New Roman"/>
              </a:rPr>
              <a:t>e</a:t>
            </a:r>
            <a:r>
              <a:rPr sz="1100" spc="4" dirty="0">
                <a:latin typeface="Times New Roman"/>
                <a:cs typeface="Times New Roman"/>
              </a:rPr>
              <a:t>l</a:t>
            </a:r>
            <a:r>
              <a:rPr sz="1100" spc="-19" dirty="0">
                <a:latin typeface="Times New Roman"/>
                <a:cs typeface="Times New Roman"/>
              </a:rPr>
              <a:t>l</a:t>
            </a:r>
            <a:r>
              <a:rPr sz="1100" spc="4" dirty="0">
                <a:latin typeface="Times New Roman"/>
                <a:cs typeface="Times New Roman"/>
              </a:rPr>
              <a:t>i</a:t>
            </a:r>
            <a:r>
              <a:rPr sz="1100" spc="0" dirty="0">
                <a:latin typeface="Times New Roman"/>
                <a:cs typeface="Times New Roman"/>
              </a:rPr>
              <a:t>g</a:t>
            </a:r>
            <a:r>
              <a:rPr sz="1100" spc="-9" dirty="0">
                <a:latin typeface="Times New Roman"/>
                <a:cs typeface="Times New Roman"/>
              </a:rPr>
              <a:t>e</a:t>
            </a:r>
            <a:r>
              <a:rPr sz="1100" spc="0" dirty="0">
                <a:latin typeface="Times New Roman"/>
                <a:cs typeface="Times New Roman"/>
              </a:rPr>
              <a:t>n</a:t>
            </a:r>
            <a:r>
              <a:rPr sz="1100" spc="14" dirty="0">
                <a:latin typeface="Times New Roman"/>
                <a:cs typeface="Times New Roman"/>
              </a:rPr>
              <a:t>c</a:t>
            </a:r>
            <a:r>
              <a:rPr sz="1100" spc="0" dirty="0">
                <a:latin typeface="Times New Roman"/>
                <a:cs typeface="Times New Roman"/>
              </a:rPr>
              <a:t>e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6860413" y="387045"/>
            <a:ext cx="911656" cy="161848"/>
          </a:xfrm>
          <a:custGeom>
            <a:avLst/>
            <a:gdLst/>
            <a:ahLst/>
            <a:cxnLst/>
            <a:rect l="l" t="t" r="r" b="b"/>
            <a:pathLst>
              <a:path w="911656" h="161848">
                <a:moveTo>
                  <a:pt x="0" y="161848"/>
                </a:moveTo>
                <a:lnTo>
                  <a:pt x="911656" y="161848"/>
                </a:lnTo>
                <a:lnTo>
                  <a:pt x="911656" y="0"/>
                </a:lnTo>
                <a:lnTo>
                  <a:pt x="0" y="0"/>
                </a:lnTo>
                <a:lnTo>
                  <a:pt x="0" y="161848"/>
                </a:lnTo>
                <a:close/>
              </a:path>
            </a:pathLst>
          </a:custGeom>
          <a:solidFill>
            <a:srgbClr val="F8BD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19475" y="9335135"/>
            <a:ext cx="931329" cy="255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936105" y="394462"/>
            <a:ext cx="117493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004" y="917904"/>
            <a:ext cx="5911680" cy="11543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05">
              <a:lnSpc>
                <a:spcPts val="1440"/>
              </a:lnSpc>
              <a:spcBef>
                <a:spcPts val="72"/>
              </a:spcBef>
            </a:pP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3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.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2</a:t>
            </a:r>
            <a:r>
              <a:rPr sz="1300" spc="-18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p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imi</a:t>
            </a:r>
            <a:r>
              <a:rPr sz="1300" spc="9" dirty="0">
                <a:solidFill>
                  <a:srgbClr val="365F91"/>
                </a:solidFill>
                <a:latin typeface="Cambria"/>
                <a:cs typeface="Cambria"/>
              </a:rPr>
              <a:t>z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i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n</a:t>
            </a:r>
            <a:endParaRPr sz="1300">
              <a:latin typeface="Cambria"/>
              <a:cs typeface="Cambria"/>
            </a:endParaRPr>
          </a:p>
          <a:p>
            <a:pPr marL="12700" marR="15205">
              <a:lnSpc>
                <a:spcPct val="101725"/>
              </a:lnSpc>
              <a:spcBef>
                <a:spcPts val="152"/>
              </a:spcBef>
            </a:pPr>
            <a:r>
              <a:rPr sz="1200" b="1" spc="0" dirty="0">
                <a:latin typeface="Calibri"/>
                <a:cs typeface="Calibri"/>
              </a:rPr>
              <a:t>Yo</a:t>
            </a:r>
            <a:r>
              <a:rPr sz="1200" b="1" spc="4" dirty="0">
                <a:latin typeface="Calibri"/>
                <a:cs typeface="Calibri"/>
              </a:rPr>
              <a:t>u</a:t>
            </a:r>
            <a:r>
              <a:rPr sz="1200" b="1" spc="0" dirty="0">
                <a:latin typeface="Calibri"/>
                <a:cs typeface="Calibri"/>
              </a:rPr>
              <a:t>r</a:t>
            </a:r>
            <a:r>
              <a:rPr sz="1200" b="1" spc="-19" dirty="0">
                <a:latin typeface="Calibri"/>
                <a:cs typeface="Calibri"/>
              </a:rPr>
              <a:t> </a:t>
            </a:r>
            <a:r>
              <a:rPr sz="1200" b="1" spc="4" dirty="0">
                <a:latin typeface="Calibri"/>
                <a:cs typeface="Calibri"/>
              </a:rPr>
              <a:t>da</a:t>
            </a:r>
            <a:r>
              <a:rPr sz="1200" b="1" spc="-9" dirty="0">
                <a:latin typeface="Calibri"/>
                <a:cs typeface="Calibri"/>
              </a:rPr>
              <a:t>t</a:t>
            </a:r>
            <a:r>
              <a:rPr sz="1200" b="1" spc="0" dirty="0">
                <a:latin typeface="Calibri"/>
                <a:cs typeface="Calibri"/>
              </a:rPr>
              <a:t>a</a:t>
            </a:r>
            <a:r>
              <a:rPr sz="1200" b="1" spc="4" dirty="0">
                <a:latin typeface="Calibri"/>
                <a:cs typeface="Calibri"/>
              </a:rPr>
              <a:t> </a:t>
            </a:r>
            <a:r>
              <a:rPr sz="1200" b="1" spc="0" dirty="0">
                <a:latin typeface="Calibri"/>
                <a:cs typeface="Calibri"/>
              </a:rPr>
              <a:t>s</a:t>
            </a:r>
            <a:r>
              <a:rPr sz="1200" b="1" spc="-4" dirty="0">
                <a:latin typeface="Calibri"/>
                <a:cs typeface="Calibri"/>
              </a:rPr>
              <a:t>t</a:t>
            </a:r>
            <a:r>
              <a:rPr sz="1200" b="1" spc="4" dirty="0">
                <a:latin typeface="Calibri"/>
                <a:cs typeface="Calibri"/>
              </a:rPr>
              <a:t>ra</a:t>
            </a:r>
            <a:r>
              <a:rPr sz="1200" b="1" spc="-9" dirty="0">
                <a:latin typeface="Calibri"/>
                <a:cs typeface="Calibri"/>
              </a:rPr>
              <a:t>t</a:t>
            </a:r>
            <a:r>
              <a:rPr sz="1200" b="1" spc="-4" dirty="0">
                <a:latin typeface="Calibri"/>
                <a:cs typeface="Calibri"/>
              </a:rPr>
              <a:t>e</a:t>
            </a:r>
            <a:r>
              <a:rPr sz="1200" b="1" spc="4" dirty="0">
                <a:latin typeface="Calibri"/>
                <a:cs typeface="Calibri"/>
              </a:rPr>
              <a:t>g</a:t>
            </a:r>
            <a:r>
              <a:rPr sz="1200" b="1" spc="0" dirty="0">
                <a:latin typeface="Calibri"/>
                <a:cs typeface="Calibri"/>
              </a:rPr>
              <a:t>y</a:t>
            </a:r>
            <a:r>
              <a:rPr sz="1200" b="1" spc="-19" dirty="0">
                <a:latin typeface="Calibri"/>
                <a:cs typeface="Calibri"/>
              </a:rPr>
              <a:t> </a:t>
            </a:r>
            <a:r>
              <a:rPr sz="1200" b="1" spc="4" dirty="0">
                <a:latin typeface="Calibri"/>
                <a:cs typeface="Calibri"/>
              </a:rPr>
              <a:t>dr</a:t>
            </a:r>
            <a:r>
              <a:rPr sz="1200" b="1" spc="-4" dirty="0">
                <a:latin typeface="Calibri"/>
                <a:cs typeface="Calibri"/>
              </a:rPr>
              <a:t>i</a:t>
            </a:r>
            <a:r>
              <a:rPr sz="1200" b="1" spc="4" dirty="0">
                <a:latin typeface="Calibri"/>
                <a:cs typeface="Calibri"/>
              </a:rPr>
              <a:t>v</a:t>
            </a:r>
            <a:r>
              <a:rPr sz="1200" b="1" spc="-4" dirty="0">
                <a:latin typeface="Calibri"/>
                <a:cs typeface="Calibri"/>
              </a:rPr>
              <a:t>e</a:t>
            </a:r>
            <a:r>
              <a:rPr sz="1200" b="1" spc="0" dirty="0">
                <a:latin typeface="Calibri"/>
                <a:cs typeface="Calibri"/>
              </a:rPr>
              <a:t>s </a:t>
            </a:r>
            <a:r>
              <a:rPr sz="1200" b="1" spc="4" dirty="0">
                <a:latin typeface="Calibri"/>
                <a:cs typeface="Calibri"/>
              </a:rPr>
              <a:t>p</a:t>
            </a:r>
            <a:r>
              <a:rPr sz="1200" b="1" spc="-4" dirty="0">
                <a:latin typeface="Calibri"/>
                <a:cs typeface="Calibri"/>
              </a:rPr>
              <a:t>e</a:t>
            </a:r>
            <a:r>
              <a:rPr sz="1200" b="1" spc="-19" dirty="0">
                <a:latin typeface="Calibri"/>
                <a:cs typeface="Calibri"/>
              </a:rPr>
              <a:t>r</a:t>
            </a:r>
            <a:r>
              <a:rPr sz="1200" b="1" spc="4" dirty="0">
                <a:latin typeface="Calibri"/>
                <a:cs typeface="Calibri"/>
              </a:rPr>
              <a:t>f</a:t>
            </a:r>
            <a:r>
              <a:rPr sz="1200" b="1" spc="0" dirty="0">
                <a:latin typeface="Calibri"/>
                <a:cs typeface="Calibri"/>
              </a:rPr>
              <a:t>o</a:t>
            </a:r>
            <a:r>
              <a:rPr sz="1200" b="1" spc="4" dirty="0">
                <a:latin typeface="Calibri"/>
                <a:cs typeface="Calibri"/>
              </a:rPr>
              <a:t>r</a:t>
            </a:r>
            <a:r>
              <a:rPr sz="1200" b="1" spc="-14" dirty="0">
                <a:latin typeface="Calibri"/>
                <a:cs typeface="Calibri"/>
              </a:rPr>
              <a:t>m</a:t>
            </a:r>
            <a:r>
              <a:rPr sz="1200" b="1" spc="4" dirty="0">
                <a:latin typeface="Calibri"/>
                <a:cs typeface="Calibri"/>
              </a:rPr>
              <a:t>an</a:t>
            </a:r>
            <a:r>
              <a:rPr sz="1200" b="1" spc="0" dirty="0">
                <a:latin typeface="Calibri"/>
                <a:cs typeface="Calibri"/>
              </a:rPr>
              <a:t>ce</a:t>
            </a:r>
            <a:endParaRPr sz="1200">
              <a:latin typeface="Calibri"/>
              <a:cs typeface="Calibri"/>
            </a:endParaRPr>
          </a:p>
          <a:p>
            <a:pPr marL="12700" marR="15205">
              <a:lnSpc>
                <a:spcPct val="101725"/>
              </a:lnSpc>
              <a:spcBef>
                <a:spcPts val="20"/>
              </a:spcBef>
            </a:pPr>
            <a:r>
              <a:rPr sz="1200" spc="0" dirty="0">
                <a:latin typeface="Calibri"/>
                <a:cs typeface="Calibri"/>
              </a:rPr>
              <a:t>•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M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m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4" dirty="0">
                <a:latin typeface="Calibri"/>
                <a:cs typeface="Calibri"/>
              </a:rPr>
              <a:t>z</a:t>
            </a:r>
            <a:r>
              <a:rPr sz="1200" spc="0" dirty="0">
                <a:latin typeface="Calibri"/>
                <a:cs typeface="Calibri"/>
              </a:rPr>
              <a:t>e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nu</a:t>
            </a:r>
            <a:r>
              <a:rPr sz="1200" spc="0" dirty="0">
                <a:latin typeface="Calibri"/>
                <a:cs typeface="Calibri"/>
              </a:rPr>
              <a:t>m</a:t>
            </a:r>
            <a:r>
              <a:rPr sz="1200" spc="-4" dirty="0">
                <a:latin typeface="Calibri"/>
                <a:cs typeface="Calibri"/>
              </a:rPr>
              <a:t>b</a:t>
            </a:r>
            <a:r>
              <a:rPr sz="1200" spc="25" dirty="0">
                <a:latin typeface="Calibri"/>
                <a:cs typeface="Calibri"/>
              </a:rPr>
              <a:t>e</a:t>
            </a:r>
            <a:r>
              <a:rPr sz="1200" spc="0" dirty="0">
                <a:latin typeface="Calibri"/>
                <a:cs typeface="Calibri"/>
              </a:rPr>
              <a:t>r</a:t>
            </a:r>
            <a:r>
              <a:rPr sz="1200" spc="-39" dirty="0">
                <a:latin typeface="Calibri"/>
                <a:cs typeface="Calibri"/>
              </a:rPr>
              <a:t> 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f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f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25" dirty="0">
                <a:latin typeface="Calibri"/>
                <a:cs typeface="Calibri"/>
              </a:rPr>
              <a:t>e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0" dirty="0"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  <a:p>
            <a:pPr marL="12700" marR="15205">
              <a:lnSpc>
                <a:spcPct val="101725"/>
              </a:lnSpc>
            </a:pPr>
            <a:r>
              <a:rPr sz="1200" spc="0" dirty="0">
                <a:latin typeface="Calibri"/>
                <a:cs typeface="Calibri"/>
              </a:rPr>
              <a:t>•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M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m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4" dirty="0">
                <a:latin typeface="Calibri"/>
                <a:cs typeface="Calibri"/>
              </a:rPr>
              <a:t>z</a:t>
            </a:r>
            <a:r>
              <a:rPr sz="1200" spc="0" dirty="0">
                <a:latin typeface="Calibri"/>
                <a:cs typeface="Calibri"/>
              </a:rPr>
              <a:t>e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nu</a:t>
            </a:r>
            <a:r>
              <a:rPr sz="1200" spc="0" dirty="0">
                <a:latin typeface="Calibri"/>
                <a:cs typeface="Calibri"/>
              </a:rPr>
              <a:t>m</a:t>
            </a:r>
            <a:r>
              <a:rPr sz="1200" spc="-4" dirty="0">
                <a:latin typeface="Calibri"/>
                <a:cs typeface="Calibri"/>
              </a:rPr>
              <a:t>b</a:t>
            </a:r>
            <a:r>
              <a:rPr sz="1200" spc="0" dirty="0">
                <a:latin typeface="Calibri"/>
                <a:cs typeface="Calibri"/>
              </a:rPr>
              <a:t>er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f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ec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0" dirty="0"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</a:pPr>
            <a:r>
              <a:rPr sz="1200" spc="0" dirty="0">
                <a:latin typeface="Calibri"/>
                <a:cs typeface="Calibri"/>
              </a:rPr>
              <a:t>•</a:t>
            </a:r>
            <a:r>
              <a:rPr sz="1200" spc="19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O</a:t>
            </a:r>
            <a:r>
              <a:rPr sz="1200" spc="-9" dirty="0">
                <a:latin typeface="Calibri"/>
                <a:cs typeface="Calibri"/>
              </a:rPr>
              <a:t>p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m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4" dirty="0">
                <a:latin typeface="Calibri"/>
                <a:cs typeface="Calibri"/>
              </a:rPr>
              <a:t>z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9" dirty="0">
                <a:latin typeface="Calibri"/>
                <a:cs typeface="Calibri"/>
              </a:rPr>
              <a:t>x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ac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s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o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-4" dirty="0">
                <a:latin typeface="Calibri"/>
                <a:cs typeface="Calibri"/>
              </a:rPr>
              <a:t>p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4" dirty="0">
                <a:latin typeface="Calibri"/>
                <a:cs typeface="Calibri"/>
              </a:rPr>
              <a:t>e</a:t>
            </a:r>
            <a:r>
              <a:rPr sz="1200" spc="0" dirty="0">
                <a:latin typeface="Calibri"/>
                <a:cs typeface="Calibri"/>
              </a:rPr>
              <a:t>d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u</a:t>
            </a:r>
            <a:r>
              <a:rPr sz="1200" spc="0" dirty="0">
                <a:latin typeface="Calibri"/>
                <a:cs typeface="Calibri"/>
              </a:rPr>
              <a:t>p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fu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14" dirty="0">
                <a:latin typeface="Calibri"/>
                <a:cs typeface="Calibri"/>
              </a:rPr>
              <a:t>u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qu</a:t>
            </a:r>
            <a:r>
              <a:rPr sz="1200" spc="25" dirty="0">
                <a:latin typeface="Calibri"/>
                <a:cs typeface="Calibri"/>
              </a:rPr>
              <a:t>e</a:t>
            </a:r>
            <a:r>
              <a:rPr sz="1200" spc="-9" dirty="0">
                <a:latin typeface="Calibri"/>
                <a:cs typeface="Calibri"/>
              </a:rPr>
              <a:t>ri</a:t>
            </a:r>
            <a:r>
              <a:rPr sz="1200" spc="0" dirty="0">
                <a:latin typeface="Calibri"/>
                <a:cs typeface="Calibri"/>
              </a:rPr>
              <a:t>es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b</a:t>
            </a:r>
            <a:r>
              <a:rPr sz="1200" spc="0" dirty="0">
                <a:latin typeface="Calibri"/>
                <a:cs typeface="Calibri"/>
              </a:rPr>
              <a:t>y </a:t>
            </a:r>
            <a:r>
              <a:rPr sz="1200" spc="25" dirty="0">
                <a:latin typeface="Calibri"/>
                <a:cs typeface="Calibri"/>
              </a:rPr>
              <a:t>m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r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9" dirty="0">
                <a:latin typeface="Calibri"/>
                <a:cs typeface="Calibri"/>
              </a:rPr>
              <a:t>li</a:t>
            </a:r>
            <a:r>
              <a:rPr sz="1200" spc="29" dirty="0">
                <a:latin typeface="Calibri"/>
                <a:cs typeface="Calibri"/>
              </a:rPr>
              <a:t>z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g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19" dirty="0">
                <a:latin typeface="Calibri"/>
                <a:cs typeface="Calibri"/>
              </a:rPr>
              <a:t>c</a:t>
            </a:r>
            <a:r>
              <a:rPr sz="1200" spc="-4" dirty="0">
                <a:latin typeface="Calibri"/>
                <a:cs typeface="Calibri"/>
              </a:rPr>
              <a:t>u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9" dirty="0">
                <a:latin typeface="Calibri"/>
                <a:cs typeface="Calibri"/>
              </a:rPr>
              <a:t>i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,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em</a:t>
            </a:r>
            <a:r>
              <a:rPr sz="1200" spc="-4" dirty="0">
                <a:latin typeface="Calibri"/>
                <a:cs typeface="Calibri"/>
              </a:rPr>
              <a:t>o</a:t>
            </a:r>
            <a:r>
              <a:rPr sz="1200" spc="9" dirty="0">
                <a:latin typeface="Calibri"/>
                <a:cs typeface="Calibri"/>
              </a:rPr>
              <a:t>v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g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-4" dirty="0">
                <a:latin typeface="Calibri"/>
                <a:cs typeface="Calibri"/>
              </a:rPr>
              <a:t>u</a:t>
            </a:r>
            <a:r>
              <a:rPr sz="1200" spc="0" dirty="0">
                <a:latin typeface="Calibri"/>
                <a:cs typeface="Calibri"/>
              </a:rPr>
              <a:t>m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s a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d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 </a:t>
            </a:r>
            <a:r>
              <a:rPr sz="1200" spc="-4" dirty="0">
                <a:latin typeface="Calibri"/>
                <a:cs typeface="Calibri"/>
              </a:rPr>
              <a:t>u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f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ac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25" dirty="0">
                <a:latin typeface="Calibri"/>
                <a:cs typeface="Calibri"/>
              </a:rPr>
              <a:t>e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ed</a:t>
            </a:r>
            <a:r>
              <a:rPr sz="1200" spc="19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v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9" dirty="0">
                <a:latin typeface="Calibri"/>
                <a:cs typeface="Calibri"/>
              </a:rPr>
              <a:t>w</a:t>
            </a:r>
            <a:r>
              <a:rPr sz="1200" spc="0" dirty="0"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" y="2254123"/>
            <a:ext cx="5877677" cy="11107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05">
              <a:lnSpc>
                <a:spcPts val="1320"/>
              </a:lnSpc>
              <a:spcBef>
                <a:spcPts val="66"/>
              </a:spcBef>
            </a:pPr>
            <a:r>
              <a:rPr sz="1800" b="1" spc="-4" baseline="2275" dirty="0">
                <a:latin typeface="Calibri"/>
                <a:cs typeface="Calibri"/>
              </a:rPr>
              <a:t>Re</a:t>
            </a:r>
            <a:r>
              <a:rPr sz="1800" b="1" spc="4" baseline="2275" dirty="0">
                <a:latin typeface="Calibri"/>
                <a:cs typeface="Calibri"/>
              </a:rPr>
              <a:t>du</a:t>
            </a:r>
            <a:r>
              <a:rPr sz="1800" b="1" spc="0" baseline="2275" dirty="0">
                <a:latin typeface="Calibri"/>
                <a:cs typeface="Calibri"/>
              </a:rPr>
              <a:t>ce</a:t>
            </a:r>
            <a:r>
              <a:rPr sz="1800" b="1" spc="-4" baseline="2275" dirty="0">
                <a:latin typeface="Calibri"/>
                <a:cs typeface="Calibri"/>
              </a:rPr>
              <a:t> </a:t>
            </a:r>
            <a:r>
              <a:rPr sz="1800" b="1" spc="-9" baseline="2275" dirty="0">
                <a:latin typeface="Calibri"/>
                <a:cs typeface="Calibri"/>
              </a:rPr>
              <a:t>t</a:t>
            </a:r>
            <a:r>
              <a:rPr sz="1800" b="1" spc="4" baseline="2275" dirty="0">
                <a:latin typeface="Calibri"/>
                <a:cs typeface="Calibri"/>
              </a:rPr>
              <a:t>h</a:t>
            </a:r>
            <a:r>
              <a:rPr sz="1800" b="1" spc="0" baseline="2275" dirty="0">
                <a:latin typeface="Calibri"/>
                <a:cs typeface="Calibri"/>
              </a:rPr>
              <a:t>e</a:t>
            </a:r>
            <a:r>
              <a:rPr sz="1800" b="1" spc="-34" baseline="2275" dirty="0">
                <a:latin typeface="Calibri"/>
                <a:cs typeface="Calibri"/>
              </a:rPr>
              <a:t> </a:t>
            </a:r>
            <a:r>
              <a:rPr sz="1800" b="1" spc="4" baseline="2275" dirty="0">
                <a:latin typeface="Calibri"/>
                <a:cs typeface="Calibri"/>
              </a:rPr>
              <a:t>mar</a:t>
            </a:r>
            <a:r>
              <a:rPr sz="1800" b="1" spc="0" baseline="2275" dirty="0">
                <a:latin typeface="Calibri"/>
                <a:cs typeface="Calibri"/>
              </a:rPr>
              <a:t>ks </a:t>
            </a:r>
            <a:r>
              <a:rPr sz="1800" b="1" spc="9" baseline="2275" dirty="0">
                <a:latin typeface="Calibri"/>
                <a:cs typeface="Calibri"/>
              </a:rPr>
              <a:t>(</a:t>
            </a:r>
            <a:r>
              <a:rPr sz="1800" b="1" spc="4" baseline="2275" dirty="0">
                <a:latin typeface="Calibri"/>
                <a:cs typeface="Calibri"/>
              </a:rPr>
              <a:t>da</a:t>
            </a:r>
            <a:r>
              <a:rPr sz="1800" b="1" spc="-9" baseline="2275" dirty="0">
                <a:latin typeface="Calibri"/>
                <a:cs typeface="Calibri"/>
              </a:rPr>
              <a:t>t</a:t>
            </a:r>
            <a:r>
              <a:rPr sz="1800" b="1" spc="0" baseline="2275" dirty="0">
                <a:latin typeface="Calibri"/>
                <a:cs typeface="Calibri"/>
              </a:rPr>
              <a:t>a</a:t>
            </a:r>
            <a:r>
              <a:rPr sz="1800" b="1" spc="-19" baseline="2275" dirty="0">
                <a:latin typeface="Calibri"/>
                <a:cs typeface="Calibri"/>
              </a:rPr>
              <a:t> </a:t>
            </a:r>
            <a:r>
              <a:rPr sz="1800" b="1" spc="4" baseline="2275" dirty="0">
                <a:latin typeface="Calibri"/>
                <a:cs typeface="Calibri"/>
              </a:rPr>
              <a:t>p</a:t>
            </a:r>
            <a:r>
              <a:rPr sz="1800" b="1" spc="0" baseline="2275" dirty="0">
                <a:latin typeface="Calibri"/>
                <a:cs typeface="Calibri"/>
              </a:rPr>
              <a:t>o</a:t>
            </a:r>
            <a:r>
              <a:rPr sz="1800" b="1" spc="-4" baseline="2275" dirty="0">
                <a:latin typeface="Calibri"/>
                <a:cs typeface="Calibri"/>
              </a:rPr>
              <a:t>i</a:t>
            </a:r>
            <a:r>
              <a:rPr sz="1800" b="1" spc="4" baseline="2275" dirty="0">
                <a:latin typeface="Calibri"/>
                <a:cs typeface="Calibri"/>
              </a:rPr>
              <a:t>n</a:t>
            </a:r>
            <a:r>
              <a:rPr sz="1800" b="1" spc="-9" baseline="2275" dirty="0">
                <a:latin typeface="Calibri"/>
                <a:cs typeface="Calibri"/>
              </a:rPr>
              <a:t>t</a:t>
            </a:r>
            <a:r>
              <a:rPr sz="1800" b="1" spc="0" baseline="2275" dirty="0">
                <a:latin typeface="Calibri"/>
                <a:cs typeface="Calibri"/>
              </a:rPr>
              <a:t>s)</a:t>
            </a:r>
            <a:r>
              <a:rPr sz="1800" b="1" spc="9" baseline="2275" dirty="0">
                <a:latin typeface="Calibri"/>
                <a:cs typeface="Calibri"/>
              </a:rPr>
              <a:t> </a:t>
            </a:r>
            <a:r>
              <a:rPr sz="1800" b="1" spc="-4" baseline="2275" dirty="0">
                <a:latin typeface="Calibri"/>
                <a:cs typeface="Calibri"/>
              </a:rPr>
              <a:t>i</a:t>
            </a:r>
            <a:r>
              <a:rPr sz="1800" b="1" spc="0" baseline="2275" dirty="0">
                <a:latin typeface="Calibri"/>
                <a:cs typeface="Calibri"/>
              </a:rPr>
              <a:t>n </a:t>
            </a:r>
            <a:r>
              <a:rPr sz="1800" b="1" spc="4" baseline="2275" dirty="0">
                <a:latin typeface="Calibri"/>
                <a:cs typeface="Calibri"/>
              </a:rPr>
              <a:t>y</a:t>
            </a:r>
            <a:r>
              <a:rPr sz="1800" b="1" spc="0" baseline="2275" dirty="0">
                <a:latin typeface="Calibri"/>
                <a:cs typeface="Calibri"/>
              </a:rPr>
              <a:t>o</a:t>
            </a:r>
            <a:r>
              <a:rPr sz="1800" b="1" spc="4" baseline="2275" dirty="0">
                <a:latin typeface="Calibri"/>
                <a:cs typeface="Calibri"/>
              </a:rPr>
              <a:t>u</a:t>
            </a:r>
            <a:r>
              <a:rPr sz="1800" b="1" spc="0" baseline="2275" dirty="0">
                <a:latin typeface="Calibri"/>
                <a:cs typeface="Calibri"/>
              </a:rPr>
              <a:t>r</a:t>
            </a:r>
            <a:r>
              <a:rPr sz="1800" b="1" spc="-25" baseline="2275" dirty="0">
                <a:latin typeface="Calibri"/>
                <a:cs typeface="Calibri"/>
              </a:rPr>
              <a:t> </a:t>
            </a:r>
            <a:r>
              <a:rPr sz="1800" b="1" spc="4" baseline="2275" dirty="0">
                <a:latin typeface="Calibri"/>
                <a:cs typeface="Calibri"/>
              </a:rPr>
              <a:t>v</a:t>
            </a:r>
            <a:r>
              <a:rPr sz="1800" b="1" spc="-4" baseline="2275" dirty="0">
                <a:latin typeface="Calibri"/>
                <a:cs typeface="Calibri"/>
              </a:rPr>
              <a:t>ie</a:t>
            </a:r>
            <a:r>
              <a:rPr sz="1800" b="1" spc="0" baseline="2275" dirty="0">
                <a:latin typeface="Calibri"/>
                <a:cs typeface="Calibri"/>
              </a:rPr>
              <a:t>w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</a:pPr>
            <a:r>
              <a:rPr sz="1200" spc="0" dirty="0">
                <a:latin typeface="Calibri"/>
                <a:cs typeface="Calibri"/>
              </a:rPr>
              <a:t>•</a:t>
            </a:r>
            <a:r>
              <a:rPr sz="1200" spc="19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P</a:t>
            </a:r>
            <a:r>
              <a:rPr sz="1200" spc="-4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act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g</a:t>
            </a:r>
            <a:r>
              <a:rPr sz="1200" spc="-4" dirty="0">
                <a:latin typeface="Calibri"/>
                <a:cs typeface="Calibri"/>
              </a:rPr>
              <a:t>u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25" dirty="0">
                <a:latin typeface="Calibri"/>
                <a:cs typeface="Calibri"/>
              </a:rPr>
              <a:t>e</a:t>
            </a:r>
            <a:r>
              <a:rPr sz="1200" spc="0" dirty="0">
                <a:latin typeface="Calibri"/>
                <a:cs typeface="Calibri"/>
              </a:rPr>
              <a:t>d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4" dirty="0">
                <a:latin typeface="Calibri"/>
                <a:cs typeface="Calibri"/>
              </a:rPr>
              <a:t>yt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. </a:t>
            </a:r>
            <a:r>
              <a:rPr sz="1200" spc="1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9" dirty="0">
                <a:latin typeface="Calibri"/>
                <a:cs typeface="Calibri"/>
              </a:rPr>
              <a:t>’</a:t>
            </a:r>
            <a:r>
              <a:rPr sz="1200" spc="0" dirty="0">
                <a:latin typeface="Calibri"/>
                <a:cs typeface="Calibri"/>
              </a:rPr>
              <a:t>s </a:t>
            </a:r>
            <a:r>
              <a:rPr sz="1200" spc="1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o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4" dirty="0">
                <a:latin typeface="Calibri"/>
                <a:cs typeface="Calibri"/>
              </a:rPr>
              <a:t>e</a:t>
            </a:r>
            <a:r>
              <a:rPr sz="1200" spc="0" dirty="0">
                <a:latin typeface="Calibri"/>
                <a:cs typeface="Calibri"/>
              </a:rPr>
              <a:t>d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o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14" dirty="0">
                <a:latin typeface="Calibri"/>
                <a:cs typeface="Calibri"/>
              </a:rPr>
              <a:t>f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t e</a:t>
            </a:r>
            <a:r>
              <a:rPr sz="1200" spc="9" dirty="0">
                <a:latin typeface="Calibri"/>
                <a:cs typeface="Calibri"/>
              </a:rPr>
              <a:t>v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4" dirty="0">
                <a:latin typeface="Calibri"/>
                <a:cs typeface="Calibri"/>
              </a:rPr>
              <a:t>yt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g </a:t>
            </a:r>
            <a:r>
              <a:rPr sz="1200" spc="4" dirty="0">
                <a:latin typeface="Calibri"/>
                <a:cs typeface="Calibri"/>
              </a:rPr>
              <a:t>y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u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14" dirty="0">
                <a:latin typeface="Calibri"/>
                <a:cs typeface="Calibri"/>
              </a:rPr>
              <a:t>p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an</a:t>
            </a:r>
            <a:r>
              <a:rPr sz="1200" spc="-9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o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w </a:t>
            </a:r>
            <a:r>
              <a:rPr sz="1200" spc="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n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si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9" dirty="0">
                <a:latin typeface="Calibri"/>
                <a:cs typeface="Calibri"/>
              </a:rPr>
              <a:t>g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v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4" dirty="0">
                <a:latin typeface="Calibri"/>
                <a:cs typeface="Calibri"/>
              </a:rPr>
              <a:t>w</a:t>
            </a:r>
            <a:r>
              <a:rPr sz="1200" spc="0" dirty="0">
                <a:latin typeface="Calibri"/>
                <a:cs typeface="Calibri"/>
              </a:rPr>
              <a:t>. </a:t>
            </a:r>
            <a:r>
              <a:rPr sz="1200" spc="4" dirty="0">
                <a:latin typeface="Calibri"/>
                <a:cs typeface="Calibri"/>
              </a:rPr>
              <a:t>C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m</a:t>
            </a:r>
            <a:r>
              <a:rPr sz="1200" spc="-4" dirty="0">
                <a:latin typeface="Calibri"/>
                <a:cs typeface="Calibri"/>
              </a:rPr>
              <a:t>p</a:t>
            </a:r>
            <a:r>
              <a:rPr sz="1200" spc="-9" dirty="0">
                <a:latin typeface="Calibri"/>
                <a:cs typeface="Calibri"/>
              </a:rPr>
              <a:t>il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19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ed</a:t>
            </a:r>
            <a:r>
              <a:rPr sz="1200" spc="-9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v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9" dirty="0">
                <a:latin typeface="Calibri"/>
                <a:cs typeface="Calibri"/>
              </a:rPr>
              <a:t>w</a:t>
            </a:r>
            <a:r>
              <a:rPr sz="1200" spc="0" dirty="0">
                <a:latin typeface="Calibri"/>
                <a:cs typeface="Calibri"/>
              </a:rPr>
              <a:t>s a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d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14" dirty="0">
                <a:latin typeface="Calibri"/>
                <a:cs typeface="Calibri"/>
              </a:rPr>
              <a:t>n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ect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em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w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h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ac</a:t>
            </a:r>
            <a:r>
              <a:rPr sz="1200" spc="25" dirty="0">
                <a:latin typeface="Calibri"/>
                <a:cs typeface="Calibri"/>
              </a:rPr>
              <a:t>t</a:t>
            </a:r>
            <a:r>
              <a:rPr sz="1200" spc="9" dirty="0">
                <a:latin typeface="Calibri"/>
                <a:cs typeface="Calibri"/>
              </a:rPr>
              <a:t>i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n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14" dirty="0">
                <a:latin typeface="Calibri"/>
                <a:cs typeface="Calibri"/>
              </a:rPr>
              <a:t>f</a:t>
            </a:r>
            <a:r>
              <a:rPr sz="1200" spc="-9" dirty="0">
                <a:latin typeface="Calibri"/>
                <a:cs typeface="Calibri"/>
              </a:rPr>
              <a:t>il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s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o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29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9" dirty="0">
                <a:latin typeface="Calibri"/>
                <a:cs typeface="Calibri"/>
              </a:rPr>
              <a:t>v</a:t>
            </a:r>
            <a:r>
              <a:rPr sz="1200" spc="0" dirty="0">
                <a:latin typeface="Calibri"/>
                <a:cs typeface="Calibri"/>
              </a:rPr>
              <a:t>el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f</a:t>
            </a:r>
            <a:r>
              <a:rPr sz="1200" spc="9" dirty="0">
                <a:latin typeface="Calibri"/>
                <a:cs typeface="Calibri"/>
              </a:rPr>
              <a:t>r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m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9" dirty="0">
                <a:latin typeface="Calibri"/>
                <a:cs typeface="Calibri"/>
              </a:rPr>
              <a:t>v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r</a:t>
            </a:r>
            <a:r>
              <a:rPr sz="1200" spc="9" dirty="0">
                <a:latin typeface="Calibri"/>
                <a:cs typeface="Calibri"/>
              </a:rPr>
              <a:t>v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ew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o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9" dirty="0">
                <a:latin typeface="Calibri"/>
                <a:cs typeface="Calibri"/>
              </a:rPr>
              <a:t>g</a:t>
            </a:r>
            <a:r>
              <a:rPr sz="1200" spc="14" dirty="0">
                <a:latin typeface="Calibri"/>
                <a:cs typeface="Calibri"/>
              </a:rPr>
              <a:t>h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59" dirty="0">
                <a:latin typeface="Calibri"/>
                <a:cs typeface="Calibri"/>
              </a:rPr>
              <a:t>y</a:t>
            </a:r>
            <a:r>
              <a:rPr sz="1200" spc="0" dirty="0">
                <a:latin typeface="Calibri"/>
                <a:cs typeface="Calibri"/>
              </a:rPr>
              <a:t>- </a:t>
            </a:r>
            <a:r>
              <a:rPr sz="1200" spc="9" dirty="0">
                <a:latin typeface="Calibri"/>
                <a:cs typeface="Calibri"/>
              </a:rPr>
              <a:t>g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nu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ar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v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9" dirty="0">
                <a:latin typeface="Calibri"/>
                <a:cs typeface="Calibri"/>
              </a:rPr>
              <a:t>w</a:t>
            </a:r>
            <a:r>
              <a:rPr sz="1200" spc="0" dirty="0">
                <a:latin typeface="Calibri"/>
                <a:cs typeface="Calibri"/>
              </a:rPr>
              <a:t>s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at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 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-4" dirty="0">
                <a:latin typeface="Calibri"/>
                <a:cs typeface="Calibri"/>
              </a:rPr>
              <a:t>p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4" dirty="0">
                <a:latin typeface="Calibri"/>
                <a:cs typeface="Calibri"/>
              </a:rPr>
              <a:t>e</a:t>
            </a:r>
            <a:r>
              <a:rPr sz="1200" spc="0" dirty="0">
                <a:latin typeface="Calibri"/>
                <a:cs typeface="Calibri"/>
              </a:rPr>
              <a:t>d</a:t>
            </a:r>
            <a:r>
              <a:rPr sz="1200" spc="-9" dirty="0">
                <a:latin typeface="Calibri"/>
                <a:cs typeface="Calibri"/>
              </a:rPr>
              <a:t> o</a:t>
            </a:r>
            <a:r>
              <a:rPr sz="1200" spc="0" dirty="0">
                <a:latin typeface="Calibri"/>
                <a:cs typeface="Calibri"/>
              </a:rPr>
              <a:t>f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-4" dirty="0">
                <a:latin typeface="Calibri"/>
                <a:cs typeface="Calibri"/>
              </a:rPr>
              <a:t>u</a:t>
            </a:r>
            <a:r>
              <a:rPr sz="1200" spc="9" dirty="0">
                <a:latin typeface="Calibri"/>
                <a:cs typeface="Calibri"/>
              </a:rPr>
              <a:t>g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12700" marR="15205">
              <a:lnSpc>
                <a:spcPct val="101725"/>
              </a:lnSpc>
              <a:spcBef>
                <a:spcPts val="20"/>
              </a:spcBef>
            </a:pPr>
            <a:r>
              <a:rPr sz="1200" spc="0" dirty="0">
                <a:latin typeface="Calibri"/>
                <a:cs typeface="Calibri"/>
              </a:rPr>
              <a:t>•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Rem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9" dirty="0">
                <a:latin typeface="Calibri"/>
                <a:cs typeface="Calibri"/>
              </a:rPr>
              <a:t>v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2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unn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4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0" dirty="0">
                <a:latin typeface="Calibri"/>
                <a:cs typeface="Calibri"/>
              </a:rPr>
              <a:t>ed</a:t>
            </a:r>
            <a:r>
              <a:rPr sz="1200" spc="-9" dirty="0">
                <a:latin typeface="Calibri"/>
                <a:cs typeface="Calibri"/>
              </a:rPr>
              <a:t> </a:t>
            </a:r>
            <a:r>
              <a:rPr sz="1200" spc="14" dirty="0">
                <a:latin typeface="Calibri"/>
                <a:cs typeface="Calibri"/>
              </a:rPr>
              <a:t>d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men</a:t>
            </a:r>
            <a:r>
              <a:rPr sz="1200" spc="4" dirty="0">
                <a:latin typeface="Calibri"/>
                <a:cs typeface="Calibri"/>
              </a:rPr>
              <a:t>s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s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f</a:t>
            </a:r>
            <a:r>
              <a:rPr sz="1200" spc="9" dirty="0">
                <a:latin typeface="Calibri"/>
                <a:cs typeface="Calibri"/>
              </a:rPr>
              <a:t>r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m</a:t>
            </a:r>
            <a:r>
              <a:rPr sz="1200" spc="-29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d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9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l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25" dirty="0">
                <a:latin typeface="Calibri"/>
                <a:cs typeface="Calibri"/>
              </a:rPr>
              <a:t>e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-4" dirty="0">
                <a:latin typeface="Calibri"/>
                <a:cs typeface="Calibri"/>
              </a:rPr>
              <a:t>f</a:t>
            </a:r>
            <a:r>
              <a:rPr sz="1200" spc="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12700" marR="15205">
              <a:lnSpc>
                <a:spcPct val="101725"/>
              </a:lnSpc>
            </a:pPr>
            <a:r>
              <a:rPr sz="1200" spc="0" dirty="0">
                <a:latin typeface="Calibri"/>
                <a:cs typeface="Calibri"/>
              </a:rPr>
              <a:t>•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E</a:t>
            </a:r>
            <a:r>
              <a:rPr sz="1200" spc="4" dirty="0">
                <a:latin typeface="Calibri"/>
                <a:cs typeface="Calibri"/>
              </a:rPr>
              <a:t>x</a:t>
            </a:r>
            <a:r>
              <a:rPr sz="1200" spc="-4" dirty="0">
                <a:latin typeface="Calibri"/>
                <a:cs typeface="Calibri"/>
              </a:rPr>
              <a:t>p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e.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Tr</a:t>
            </a:r>
            <a:r>
              <a:rPr sz="1200" spc="0" dirty="0">
                <a:latin typeface="Calibri"/>
                <a:cs typeface="Calibri"/>
              </a:rPr>
              <a:t>y</a:t>
            </a:r>
            <a:r>
              <a:rPr sz="1200" spc="-19" dirty="0">
                <a:latin typeface="Calibri"/>
                <a:cs typeface="Calibri"/>
              </a:rPr>
              <a:t> </a:t>
            </a:r>
            <a:r>
              <a:rPr sz="1200" spc="14" dirty="0">
                <a:latin typeface="Calibri"/>
                <a:cs typeface="Calibri"/>
              </a:rPr>
              <a:t>d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-4" dirty="0">
                <a:latin typeface="Calibri"/>
                <a:cs typeface="Calibri"/>
              </a:rPr>
              <a:t>p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9" dirty="0">
                <a:latin typeface="Calibri"/>
                <a:cs typeface="Calibri"/>
              </a:rPr>
              <a:t>y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g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y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-4" dirty="0">
                <a:latin typeface="Calibri"/>
                <a:cs typeface="Calibri"/>
              </a:rPr>
              <a:t>u</a:t>
            </a:r>
            <a:r>
              <a:rPr sz="1200" spc="0" dirty="0">
                <a:latin typeface="Calibri"/>
                <a:cs typeface="Calibri"/>
              </a:rPr>
              <a:t>r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a 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n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14" dirty="0">
                <a:latin typeface="Calibri"/>
                <a:cs typeface="Calibri"/>
              </a:rPr>
              <a:t>d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ff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t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9" dirty="0">
                <a:latin typeface="Calibri"/>
                <a:cs typeface="Calibri"/>
              </a:rPr>
              <a:t>y</a:t>
            </a:r>
            <a:r>
              <a:rPr sz="1200" spc="-4" dirty="0">
                <a:latin typeface="Calibri"/>
                <a:cs typeface="Calibri"/>
              </a:rPr>
              <a:t>p</a:t>
            </a:r>
            <a:r>
              <a:rPr sz="1200" spc="0" dirty="0">
                <a:latin typeface="Calibri"/>
                <a:cs typeface="Calibri"/>
              </a:rPr>
              <a:t>es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f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v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9" dirty="0">
                <a:latin typeface="Calibri"/>
                <a:cs typeface="Calibri"/>
              </a:rPr>
              <a:t>ws</a:t>
            </a:r>
            <a:r>
              <a:rPr sz="1200" spc="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3546729"/>
            <a:ext cx="5951050" cy="14799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05">
              <a:lnSpc>
                <a:spcPts val="1320"/>
              </a:lnSpc>
              <a:spcBef>
                <a:spcPts val="66"/>
              </a:spcBef>
            </a:pPr>
            <a:r>
              <a:rPr sz="1800" b="1" spc="-4" baseline="2275" dirty="0">
                <a:latin typeface="Calibri"/>
                <a:cs typeface="Calibri"/>
              </a:rPr>
              <a:t>Li</a:t>
            </a:r>
            <a:r>
              <a:rPr sz="1800" b="1" spc="4" baseline="2275" dirty="0">
                <a:latin typeface="Calibri"/>
                <a:cs typeface="Calibri"/>
              </a:rPr>
              <a:t>m</a:t>
            </a:r>
            <a:r>
              <a:rPr sz="1800" b="1" spc="-4" baseline="2275" dirty="0">
                <a:latin typeface="Calibri"/>
                <a:cs typeface="Calibri"/>
              </a:rPr>
              <a:t>i</a:t>
            </a:r>
            <a:r>
              <a:rPr sz="1800" b="1" spc="0" baseline="2275" dirty="0">
                <a:latin typeface="Calibri"/>
                <a:cs typeface="Calibri"/>
              </a:rPr>
              <a:t>t</a:t>
            </a:r>
            <a:r>
              <a:rPr sz="1800" b="1" spc="-9" baseline="2275" dirty="0">
                <a:latin typeface="Calibri"/>
                <a:cs typeface="Calibri"/>
              </a:rPr>
              <a:t> </a:t>
            </a:r>
            <a:r>
              <a:rPr sz="1800" b="1" spc="4" baseline="2275" dirty="0">
                <a:latin typeface="Calibri"/>
                <a:cs typeface="Calibri"/>
              </a:rPr>
              <a:t>y</a:t>
            </a:r>
            <a:r>
              <a:rPr sz="1800" b="1" spc="0" baseline="2275" dirty="0">
                <a:latin typeface="Calibri"/>
                <a:cs typeface="Calibri"/>
              </a:rPr>
              <a:t>o</a:t>
            </a:r>
            <a:r>
              <a:rPr sz="1800" b="1" spc="4" baseline="2275" dirty="0">
                <a:latin typeface="Calibri"/>
                <a:cs typeface="Calibri"/>
              </a:rPr>
              <a:t>u</a:t>
            </a:r>
            <a:r>
              <a:rPr sz="1800" b="1" spc="0" baseline="2275" dirty="0">
                <a:latin typeface="Calibri"/>
                <a:cs typeface="Calibri"/>
              </a:rPr>
              <a:t>r </a:t>
            </a:r>
            <a:r>
              <a:rPr sz="1800" b="1" spc="4" baseline="2275" dirty="0">
                <a:latin typeface="Calibri"/>
                <a:cs typeface="Calibri"/>
              </a:rPr>
              <a:t>f</a:t>
            </a:r>
            <a:r>
              <a:rPr sz="1800" b="1" spc="-4" baseline="2275" dirty="0">
                <a:latin typeface="Calibri"/>
                <a:cs typeface="Calibri"/>
              </a:rPr>
              <a:t>il</a:t>
            </a:r>
            <a:r>
              <a:rPr sz="1800" b="1" spc="-9" baseline="2275" dirty="0">
                <a:latin typeface="Calibri"/>
                <a:cs typeface="Calibri"/>
              </a:rPr>
              <a:t>t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4" baseline="2275" dirty="0">
                <a:latin typeface="Calibri"/>
                <a:cs typeface="Calibri"/>
              </a:rPr>
              <a:t>r</a:t>
            </a:r>
            <a:r>
              <a:rPr sz="1800" b="1" spc="0" baseline="2275" dirty="0">
                <a:latin typeface="Calibri"/>
                <a:cs typeface="Calibri"/>
              </a:rPr>
              <a:t>s</a:t>
            </a:r>
            <a:r>
              <a:rPr sz="1800" b="1" spc="-4" baseline="2275" dirty="0">
                <a:latin typeface="Calibri"/>
                <a:cs typeface="Calibri"/>
              </a:rPr>
              <a:t> </a:t>
            </a:r>
            <a:r>
              <a:rPr sz="1800" b="1" spc="4" baseline="2275" dirty="0">
                <a:latin typeface="Calibri"/>
                <a:cs typeface="Calibri"/>
              </a:rPr>
              <a:t>b</a:t>
            </a:r>
            <a:r>
              <a:rPr sz="1800" b="1" spc="0" baseline="2275" dirty="0">
                <a:latin typeface="Calibri"/>
                <a:cs typeface="Calibri"/>
              </a:rPr>
              <a:t>y</a:t>
            </a:r>
            <a:r>
              <a:rPr sz="1800" b="1" spc="-19" baseline="2275" dirty="0">
                <a:latin typeface="Calibri"/>
                <a:cs typeface="Calibri"/>
              </a:rPr>
              <a:t> </a:t>
            </a:r>
            <a:r>
              <a:rPr sz="1800" b="1" spc="4" baseline="2275" dirty="0">
                <a:latin typeface="Calibri"/>
                <a:cs typeface="Calibri"/>
              </a:rPr>
              <a:t>numb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r</a:t>
            </a:r>
            <a:r>
              <a:rPr sz="1800" b="1" spc="4" baseline="2275" dirty="0">
                <a:latin typeface="Calibri"/>
                <a:cs typeface="Calibri"/>
              </a:rPr>
              <a:t> an</a:t>
            </a:r>
            <a:r>
              <a:rPr sz="1800" b="1" spc="0" baseline="2275" dirty="0">
                <a:latin typeface="Calibri"/>
                <a:cs typeface="Calibri"/>
              </a:rPr>
              <a:t>d</a:t>
            </a:r>
            <a:r>
              <a:rPr sz="1800" b="1" spc="-19" baseline="2275" dirty="0">
                <a:latin typeface="Calibri"/>
                <a:cs typeface="Calibri"/>
              </a:rPr>
              <a:t> </a:t>
            </a:r>
            <a:r>
              <a:rPr sz="1800" b="1" spc="-9" baseline="2275" dirty="0">
                <a:latin typeface="Calibri"/>
                <a:cs typeface="Calibri"/>
              </a:rPr>
              <a:t>t</a:t>
            </a:r>
            <a:r>
              <a:rPr sz="1800" b="1" spc="4" baseline="2275" dirty="0">
                <a:latin typeface="Calibri"/>
                <a:cs typeface="Calibri"/>
              </a:rPr>
              <a:t>yp</a:t>
            </a:r>
            <a:r>
              <a:rPr sz="1800" b="1" spc="0" baseline="2275" dirty="0"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  <a:p>
            <a:pPr marL="12700" marR="247134">
              <a:lnSpc>
                <a:spcPct val="101725"/>
              </a:lnSpc>
            </a:pPr>
            <a:r>
              <a:rPr sz="1200" spc="0" dirty="0">
                <a:latin typeface="Calibri"/>
                <a:cs typeface="Calibri"/>
              </a:rPr>
              <a:t>•</a:t>
            </a:r>
            <a:r>
              <a:rPr sz="1200" spc="19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Re</a:t>
            </a:r>
            <a:r>
              <a:rPr sz="1200" spc="-4" dirty="0">
                <a:latin typeface="Calibri"/>
                <a:cs typeface="Calibri"/>
              </a:rPr>
              <a:t>duc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14" dirty="0">
                <a:latin typeface="Calibri"/>
                <a:cs typeface="Calibri"/>
              </a:rPr>
              <a:t>n</a:t>
            </a:r>
            <a:r>
              <a:rPr sz="1200" spc="-4" dirty="0">
                <a:latin typeface="Calibri"/>
                <a:cs typeface="Calibri"/>
              </a:rPr>
              <a:t>u</a:t>
            </a:r>
            <a:r>
              <a:rPr sz="1200" spc="0" dirty="0">
                <a:latin typeface="Calibri"/>
                <a:cs typeface="Calibri"/>
              </a:rPr>
              <a:t>m</a:t>
            </a:r>
            <a:r>
              <a:rPr sz="1200" spc="-4" dirty="0">
                <a:latin typeface="Calibri"/>
                <a:cs typeface="Calibri"/>
              </a:rPr>
              <a:t>b</a:t>
            </a:r>
            <a:r>
              <a:rPr sz="1200" spc="0" dirty="0">
                <a:latin typeface="Calibri"/>
                <a:cs typeface="Calibri"/>
              </a:rPr>
              <a:t>er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f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f</a:t>
            </a:r>
            <a:r>
              <a:rPr sz="1200" spc="9" dirty="0">
                <a:latin typeface="Calibri"/>
                <a:cs typeface="Calibri"/>
              </a:rPr>
              <a:t>i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s 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n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u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e.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E</a:t>
            </a:r>
            <a:r>
              <a:rPr sz="1200" spc="4" dirty="0">
                <a:latin typeface="Calibri"/>
                <a:cs typeface="Calibri"/>
              </a:rPr>
              <a:t>x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9" dirty="0">
                <a:latin typeface="Calibri"/>
                <a:cs typeface="Calibri"/>
              </a:rPr>
              <a:t>ss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9" dirty="0">
                <a:latin typeface="Calibri"/>
                <a:cs typeface="Calibri"/>
              </a:rPr>
              <a:t>v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f</a:t>
            </a:r>
            <a:r>
              <a:rPr sz="1200" spc="-9" dirty="0">
                <a:latin typeface="Calibri"/>
                <a:cs typeface="Calibri"/>
              </a:rPr>
              <a:t>il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s 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n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34" dirty="0">
                <a:latin typeface="Calibri"/>
                <a:cs typeface="Calibri"/>
              </a:rPr>
              <a:t>v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ew </a:t>
            </a:r>
            <a:r>
              <a:rPr sz="1200" spc="4" dirty="0">
                <a:latin typeface="Calibri"/>
                <a:cs typeface="Calibri"/>
              </a:rPr>
              <a:t>w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l</a:t>
            </a:r>
            <a:r>
              <a:rPr sz="1200" spc="-19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4" dirty="0">
                <a:latin typeface="Calibri"/>
                <a:cs typeface="Calibri"/>
              </a:rPr>
              <a:t>at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25" dirty="0">
                <a:latin typeface="Calibri"/>
                <a:cs typeface="Calibri"/>
              </a:rPr>
              <a:t>m</a:t>
            </a:r>
            <a:r>
              <a:rPr sz="1200" spc="-9" dirty="0">
                <a:latin typeface="Calibri"/>
                <a:cs typeface="Calibri"/>
              </a:rPr>
              <a:t>or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39" dirty="0">
                <a:latin typeface="Calibri"/>
                <a:cs typeface="Calibri"/>
              </a:rPr>
              <a:t> </a:t>
            </a:r>
            <a:r>
              <a:rPr sz="1200" spc="19" dirty="0">
                <a:latin typeface="Calibri"/>
                <a:cs typeface="Calibri"/>
              </a:rPr>
              <a:t>c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m</a:t>
            </a:r>
            <a:r>
              <a:rPr sz="1200" spc="19" dirty="0">
                <a:latin typeface="Calibri"/>
                <a:cs typeface="Calibri"/>
              </a:rPr>
              <a:t>p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ex </a:t>
            </a:r>
            <a:r>
              <a:rPr sz="1200" spc="-4" dirty="0">
                <a:latin typeface="Calibri"/>
                <a:cs typeface="Calibri"/>
              </a:rPr>
              <a:t>qu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r</a:t>
            </a:r>
            <a:r>
              <a:rPr sz="1200" spc="9" dirty="0">
                <a:latin typeface="Calibri"/>
                <a:cs typeface="Calibri"/>
              </a:rPr>
              <a:t>y</a:t>
            </a:r>
            <a:r>
              <a:rPr sz="1200" spc="0" dirty="0">
                <a:latin typeface="Calibri"/>
                <a:cs typeface="Calibri"/>
              </a:rPr>
              <a:t>,</a:t>
            </a:r>
            <a:r>
              <a:rPr sz="1200" spc="-19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w</a:t>
            </a:r>
            <a:r>
              <a:rPr sz="1200" spc="14" dirty="0">
                <a:latin typeface="Calibri"/>
                <a:cs typeface="Calibri"/>
              </a:rPr>
              <a:t>h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0" dirty="0">
                <a:latin typeface="Calibri"/>
                <a:cs typeface="Calibri"/>
              </a:rPr>
              <a:t>h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k</a:t>
            </a:r>
            <a:r>
              <a:rPr sz="1200" spc="0" dirty="0">
                <a:latin typeface="Calibri"/>
                <a:cs typeface="Calibri"/>
              </a:rPr>
              <a:t>es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9" dirty="0">
                <a:latin typeface="Calibri"/>
                <a:cs typeface="Calibri"/>
              </a:rPr>
              <a:t>g</a:t>
            </a:r>
            <a:r>
              <a:rPr sz="1200" spc="0" dirty="0">
                <a:latin typeface="Calibri"/>
                <a:cs typeface="Calibri"/>
              </a:rPr>
              <a:t>er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o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9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u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n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-4" dirty="0">
                <a:latin typeface="Calibri"/>
                <a:cs typeface="Calibri"/>
              </a:rPr>
              <a:t>u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. </a:t>
            </a:r>
            <a:r>
              <a:rPr sz="1200" spc="4" dirty="0">
                <a:latin typeface="Calibri"/>
                <a:cs typeface="Calibri"/>
              </a:rPr>
              <a:t>D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-4" dirty="0">
                <a:latin typeface="Calibri"/>
                <a:cs typeface="Calibri"/>
              </a:rPr>
              <a:t>ub</a:t>
            </a:r>
            <a:r>
              <a:rPr sz="1200" spc="9" dirty="0">
                <a:latin typeface="Calibri"/>
                <a:cs typeface="Calibri"/>
              </a:rPr>
              <a:t>l</a:t>
            </a:r>
            <a:r>
              <a:rPr sz="1200" spc="34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-ch</a:t>
            </a:r>
            <a:r>
              <a:rPr sz="1200" spc="0" dirty="0">
                <a:latin typeface="Calibri"/>
                <a:cs typeface="Calibri"/>
              </a:rPr>
              <a:t>eck </a:t>
            </a:r>
            <a:r>
              <a:rPr sz="1200" spc="9" dirty="0">
                <a:latin typeface="Calibri"/>
                <a:cs typeface="Calibri"/>
              </a:rPr>
              <a:t>y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-4" dirty="0">
                <a:latin typeface="Calibri"/>
                <a:cs typeface="Calibri"/>
              </a:rPr>
              <a:t>u</a:t>
            </a:r>
            <a:r>
              <a:rPr sz="1200" spc="0" dirty="0">
                <a:latin typeface="Calibri"/>
                <a:cs typeface="Calibri"/>
              </a:rPr>
              <a:t>r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f</a:t>
            </a:r>
            <a:r>
              <a:rPr sz="1200" spc="9" dirty="0">
                <a:latin typeface="Calibri"/>
                <a:cs typeface="Calibri"/>
              </a:rPr>
              <a:t>i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s a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d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em</a:t>
            </a:r>
            <a:r>
              <a:rPr sz="1200" spc="-4" dirty="0">
                <a:latin typeface="Calibri"/>
                <a:cs typeface="Calibri"/>
              </a:rPr>
              <a:t>o</a:t>
            </a:r>
            <a:r>
              <a:rPr sz="1200" spc="9" dirty="0">
                <a:latin typeface="Calibri"/>
                <a:cs typeface="Calibri"/>
              </a:rPr>
              <a:t>v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y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at a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-9" dirty="0">
                <a:latin typeface="Calibri"/>
                <a:cs typeface="Calibri"/>
              </a:rPr>
              <a:t>’</a:t>
            </a:r>
            <a:r>
              <a:rPr sz="1200" spc="0" dirty="0">
                <a:latin typeface="Calibri"/>
                <a:cs typeface="Calibri"/>
              </a:rPr>
              <a:t>t 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ece</a:t>
            </a:r>
            <a:r>
              <a:rPr sz="1200" spc="9" dirty="0">
                <a:latin typeface="Calibri"/>
                <a:cs typeface="Calibri"/>
              </a:rPr>
              <a:t>ss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9" dirty="0">
                <a:latin typeface="Calibri"/>
                <a:cs typeface="Calibri"/>
              </a:rPr>
              <a:t>y</a:t>
            </a:r>
            <a:r>
              <a:rPr sz="1200" spc="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12700" marR="15205">
              <a:lnSpc>
                <a:spcPct val="101725"/>
              </a:lnSpc>
            </a:pPr>
            <a:r>
              <a:rPr sz="1200" spc="0" dirty="0">
                <a:latin typeface="Calibri"/>
                <a:cs typeface="Calibri"/>
              </a:rPr>
              <a:t>•</a:t>
            </a:r>
            <a:r>
              <a:rPr sz="1200" spc="19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U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an</a:t>
            </a:r>
            <a:r>
              <a:rPr sz="1200" spc="-9" dirty="0">
                <a:latin typeface="Calibri"/>
                <a:cs typeface="Calibri"/>
              </a:rPr>
              <a:t> 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19" dirty="0">
                <a:latin typeface="Calibri"/>
                <a:cs typeface="Calibri"/>
              </a:rPr>
              <a:t>c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-4" dirty="0">
                <a:latin typeface="Calibri"/>
                <a:cs typeface="Calibri"/>
              </a:rPr>
              <a:t>ud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19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f</a:t>
            </a:r>
            <a:r>
              <a:rPr sz="1200" spc="9" dirty="0">
                <a:latin typeface="Calibri"/>
                <a:cs typeface="Calibri"/>
              </a:rPr>
              <a:t>i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. </a:t>
            </a:r>
            <a:r>
              <a:rPr sz="1200" spc="-9" dirty="0">
                <a:latin typeface="Calibri"/>
                <a:cs typeface="Calibri"/>
              </a:rPr>
              <a:t>E</a:t>
            </a:r>
            <a:r>
              <a:rPr sz="1200" spc="4" dirty="0">
                <a:latin typeface="Calibri"/>
                <a:cs typeface="Calibri"/>
              </a:rPr>
              <a:t>x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14" dirty="0">
                <a:latin typeface="Calibri"/>
                <a:cs typeface="Calibri"/>
              </a:rPr>
              <a:t>u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14" dirty="0">
                <a:latin typeface="Calibri"/>
                <a:cs typeface="Calibri"/>
              </a:rPr>
              <a:t>f</a:t>
            </a:r>
            <a:r>
              <a:rPr sz="1200" spc="-9" dirty="0">
                <a:latin typeface="Calibri"/>
                <a:cs typeface="Calibri"/>
              </a:rPr>
              <a:t>il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s</a:t>
            </a:r>
            <a:r>
              <a:rPr sz="1200" spc="2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lo</a:t>
            </a:r>
            <a:r>
              <a:rPr sz="1200" spc="0" dirty="0">
                <a:latin typeface="Calibri"/>
                <a:cs typeface="Calibri"/>
              </a:rPr>
              <a:t>ad</a:t>
            </a:r>
            <a:r>
              <a:rPr sz="1200" spc="-9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19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d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ma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n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f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14" dirty="0">
                <a:latin typeface="Calibri"/>
                <a:cs typeface="Calibri"/>
              </a:rPr>
              <a:t>d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men</a:t>
            </a:r>
            <a:r>
              <a:rPr sz="1200" spc="4" dirty="0">
                <a:latin typeface="Calibri"/>
                <a:cs typeface="Calibri"/>
              </a:rPr>
              <a:t>s</a:t>
            </a:r>
            <a:r>
              <a:rPr sz="1200" spc="-9" dirty="0">
                <a:latin typeface="Calibri"/>
                <a:cs typeface="Calibri"/>
              </a:rPr>
              <a:t>io</a:t>
            </a:r>
            <a:r>
              <a:rPr sz="1200" spc="1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,</a:t>
            </a:r>
            <a:r>
              <a:rPr sz="1200" spc="-19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w</a:t>
            </a:r>
            <a:r>
              <a:rPr sz="1200" spc="14" dirty="0">
                <a:latin typeface="Calibri"/>
                <a:cs typeface="Calibri"/>
              </a:rPr>
              <a:t>h</a:t>
            </a:r>
            <a:r>
              <a:rPr sz="1200" spc="-9" dirty="0">
                <a:latin typeface="Calibri"/>
                <a:cs typeface="Calibri"/>
              </a:rPr>
              <a:t>il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19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19" dirty="0">
                <a:latin typeface="Calibri"/>
                <a:cs typeface="Calibri"/>
              </a:rPr>
              <a:t>c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-4" dirty="0">
                <a:latin typeface="Calibri"/>
                <a:cs typeface="Calibri"/>
              </a:rPr>
              <a:t>ud</a:t>
            </a:r>
            <a:r>
              <a:rPr sz="1200" spc="0" dirty="0"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1826"/>
              </a:lnSpc>
            </a:pPr>
            <a:r>
              <a:rPr sz="1200" spc="-4" dirty="0">
                <a:latin typeface="Calibri"/>
                <a:cs typeface="Calibri"/>
              </a:rPr>
              <a:t>f</a:t>
            </a:r>
            <a:r>
              <a:rPr sz="1200" spc="-9" dirty="0">
                <a:latin typeface="Calibri"/>
                <a:cs typeface="Calibri"/>
              </a:rPr>
              <a:t>il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s </a:t>
            </a:r>
            <a:r>
              <a:rPr sz="1200" spc="14" dirty="0">
                <a:latin typeface="Calibri"/>
                <a:cs typeface="Calibri"/>
              </a:rPr>
              <a:t>d</a:t>
            </a:r>
            <a:r>
              <a:rPr sz="1200" spc="0" dirty="0">
                <a:latin typeface="Calibri"/>
                <a:cs typeface="Calibri"/>
              </a:rPr>
              <a:t>o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14" dirty="0">
                <a:latin typeface="Calibri"/>
                <a:cs typeface="Calibri"/>
              </a:rPr>
              <a:t>n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. An</a:t>
            </a:r>
            <a:r>
              <a:rPr sz="1200" spc="-9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nc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14" dirty="0">
                <a:latin typeface="Calibri"/>
                <a:cs typeface="Calibri"/>
              </a:rPr>
              <a:t>u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14" dirty="0">
                <a:latin typeface="Calibri"/>
                <a:cs typeface="Calibri"/>
              </a:rPr>
              <a:t>f</a:t>
            </a:r>
            <a:r>
              <a:rPr sz="1200" spc="-9" dirty="0">
                <a:latin typeface="Calibri"/>
                <a:cs typeface="Calibri"/>
              </a:rPr>
              <a:t>il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er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-4" dirty="0">
                <a:latin typeface="Calibri"/>
                <a:cs typeface="Calibri"/>
              </a:rPr>
              <a:t>un</a:t>
            </a:r>
            <a:r>
              <a:rPr sz="1200" spc="0" dirty="0">
                <a:latin typeface="Calibri"/>
                <a:cs typeface="Calibri"/>
              </a:rPr>
              <a:t>s m</a:t>
            </a:r>
            <a:r>
              <a:rPr sz="1200" spc="19" dirty="0">
                <a:latin typeface="Calibri"/>
                <a:cs typeface="Calibri"/>
              </a:rPr>
              <a:t>u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0" dirty="0">
                <a:latin typeface="Calibri"/>
                <a:cs typeface="Calibri"/>
              </a:rPr>
              <a:t>h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f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34" dirty="0">
                <a:latin typeface="Calibri"/>
                <a:cs typeface="Calibri"/>
              </a:rPr>
              <a:t>s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er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1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an</a:t>
            </a:r>
            <a:r>
              <a:rPr sz="1200" spc="-9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an</a:t>
            </a:r>
            <a:r>
              <a:rPr sz="1200" spc="-9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9" dirty="0">
                <a:latin typeface="Calibri"/>
                <a:cs typeface="Calibri"/>
              </a:rPr>
              <a:t>x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14" dirty="0">
                <a:latin typeface="Calibri"/>
                <a:cs typeface="Calibri"/>
              </a:rPr>
              <a:t>u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14" dirty="0">
                <a:latin typeface="Calibri"/>
                <a:cs typeface="Calibri"/>
              </a:rPr>
              <a:t>f</a:t>
            </a:r>
            <a:r>
              <a:rPr sz="1200" spc="-9" dirty="0">
                <a:latin typeface="Calibri"/>
                <a:cs typeface="Calibri"/>
              </a:rPr>
              <a:t>il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14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,</a:t>
            </a:r>
            <a:r>
              <a:rPr sz="1200" spc="-19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-4" dirty="0">
                <a:latin typeface="Calibri"/>
                <a:cs typeface="Calibri"/>
              </a:rPr>
              <a:t>p</a:t>
            </a:r>
            <a:r>
              <a:rPr sz="1200" spc="0" dirty="0">
                <a:latin typeface="Calibri"/>
                <a:cs typeface="Calibri"/>
              </a:rPr>
              <a:t>ec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14" dirty="0">
                <a:latin typeface="Calibri"/>
                <a:cs typeface="Calibri"/>
              </a:rPr>
              <a:t>l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y </a:t>
            </a:r>
            <a:r>
              <a:rPr sz="1200" spc="14" dirty="0">
                <a:latin typeface="Calibri"/>
                <a:cs typeface="Calibri"/>
              </a:rPr>
              <a:t>f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r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men</a:t>
            </a:r>
            <a:r>
              <a:rPr sz="1200" spc="4" dirty="0">
                <a:latin typeface="Calibri"/>
                <a:cs typeface="Calibri"/>
              </a:rPr>
              <a:t>s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s </a:t>
            </a:r>
            <a:r>
              <a:rPr sz="1200" spc="4" dirty="0">
                <a:latin typeface="Calibri"/>
                <a:cs typeface="Calibri"/>
              </a:rPr>
              <a:t>w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h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ma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y me</a:t>
            </a:r>
            <a:r>
              <a:rPr sz="1200" spc="4" dirty="0">
                <a:latin typeface="Calibri"/>
                <a:cs typeface="Calibri"/>
              </a:rPr>
              <a:t>m</a:t>
            </a:r>
            <a:r>
              <a:rPr sz="1200" spc="-4" dirty="0">
                <a:latin typeface="Calibri"/>
                <a:cs typeface="Calibri"/>
              </a:rPr>
              <a:t>b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r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12700" marR="15205">
              <a:lnSpc>
                <a:spcPts val="1465"/>
              </a:lnSpc>
              <a:spcBef>
                <a:spcPts val="73"/>
              </a:spcBef>
            </a:pPr>
            <a:r>
              <a:rPr sz="1800" spc="0" baseline="2275" dirty="0">
                <a:latin typeface="Calibri"/>
                <a:cs typeface="Calibri"/>
              </a:rPr>
              <a:t>• </a:t>
            </a:r>
            <a:r>
              <a:rPr sz="1800" spc="-251" baseline="2275" dirty="0">
                <a:solidFill>
                  <a:srgbClr val="0461C1"/>
                </a:solidFill>
                <a:latin typeface="Calibri"/>
                <a:cs typeface="Calibri"/>
              </a:rPr>
              <a:t> </a:t>
            </a:r>
            <a:r>
              <a:rPr sz="1800" u="sng" spc="0" baseline="2275" dirty="0">
                <a:solidFill>
                  <a:srgbClr val="0461C1"/>
                </a:solidFill>
                <a:latin typeface="Calibri"/>
                <a:cs typeface="Calibri"/>
              </a:rPr>
              <a:t>U</a:t>
            </a:r>
            <a:r>
              <a:rPr sz="1800" u="sng" spc="9" baseline="2275" dirty="0">
                <a:solidFill>
                  <a:srgbClr val="0461C1"/>
                </a:solidFill>
                <a:latin typeface="Calibri"/>
                <a:cs typeface="Calibri"/>
              </a:rPr>
              <a:t>s</a:t>
            </a:r>
            <a:r>
              <a:rPr sz="1800" u="sng" spc="0" baseline="2275" dirty="0">
                <a:solidFill>
                  <a:srgbClr val="0461C1"/>
                </a:solidFill>
                <a:latin typeface="Calibri"/>
                <a:cs typeface="Calibri"/>
              </a:rPr>
              <a:t>e</a:t>
            </a:r>
            <a:r>
              <a:rPr sz="1800" u="sng" spc="-4" baseline="2275" dirty="0">
                <a:solidFill>
                  <a:srgbClr val="0461C1"/>
                </a:solidFill>
                <a:latin typeface="Calibri"/>
                <a:cs typeface="Calibri"/>
              </a:rPr>
              <a:t> </a:t>
            </a:r>
            <a:r>
              <a:rPr sz="1800" u="sng" spc="0" baseline="2275" dirty="0">
                <a:solidFill>
                  <a:srgbClr val="0461C1"/>
                </a:solidFill>
                <a:latin typeface="Calibri"/>
                <a:cs typeface="Calibri"/>
              </a:rPr>
              <a:t>a</a:t>
            </a:r>
            <a:r>
              <a:rPr sz="1800" u="sng" spc="-4" baseline="2275" dirty="0">
                <a:solidFill>
                  <a:srgbClr val="0461C1"/>
                </a:solidFill>
                <a:latin typeface="Calibri"/>
                <a:cs typeface="Calibri"/>
              </a:rPr>
              <a:t> </a:t>
            </a:r>
            <a:r>
              <a:rPr sz="1800" u="sng" spc="19" baseline="2275" dirty="0">
                <a:solidFill>
                  <a:srgbClr val="0461C1"/>
                </a:solidFill>
                <a:latin typeface="Calibri"/>
                <a:cs typeface="Calibri"/>
              </a:rPr>
              <a:t>c</a:t>
            </a:r>
            <a:r>
              <a:rPr sz="1800" u="sng" spc="-9" baseline="2275" dirty="0">
                <a:solidFill>
                  <a:srgbClr val="0461C1"/>
                </a:solidFill>
                <a:latin typeface="Calibri"/>
                <a:cs typeface="Calibri"/>
              </a:rPr>
              <a:t>o</a:t>
            </a:r>
            <a:r>
              <a:rPr sz="1800" u="sng" spc="-4" baseline="2275" dirty="0">
                <a:solidFill>
                  <a:srgbClr val="0461C1"/>
                </a:solidFill>
                <a:latin typeface="Calibri"/>
                <a:cs typeface="Calibri"/>
              </a:rPr>
              <a:t>n</a:t>
            </a:r>
            <a:r>
              <a:rPr sz="1800" u="sng" spc="4" baseline="2275" dirty="0">
                <a:solidFill>
                  <a:srgbClr val="0461C1"/>
                </a:solidFill>
                <a:latin typeface="Calibri"/>
                <a:cs typeface="Calibri"/>
              </a:rPr>
              <a:t>t</a:t>
            </a:r>
            <a:r>
              <a:rPr sz="1800" u="sng" spc="-9" baseline="2275" dirty="0">
                <a:solidFill>
                  <a:srgbClr val="0461C1"/>
                </a:solidFill>
                <a:latin typeface="Calibri"/>
                <a:cs typeface="Calibri"/>
              </a:rPr>
              <a:t>i</a:t>
            </a:r>
            <a:r>
              <a:rPr sz="1800" u="sng" spc="14" baseline="2275" dirty="0">
                <a:solidFill>
                  <a:srgbClr val="0461C1"/>
                </a:solidFill>
                <a:latin typeface="Calibri"/>
                <a:cs typeface="Calibri"/>
              </a:rPr>
              <a:t>n</a:t>
            </a:r>
            <a:r>
              <a:rPr sz="1800" u="sng" spc="-4" baseline="2275" dirty="0">
                <a:solidFill>
                  <a:srgbClr val="0461C1"/>
                </a:solidFill>
                <a:latin typeface="Calibri"/>
                <a:cs typeface="Calibri"/>
              </a:rPr>
              <a:t>u</a:t>
            </a:r>
            <a:r>
              <a:rPr sz="1800" u="sng" spc="-9" baseline="2275" dirty="0">
                <a:solidFill>
                  <a:srgbClr val="0461C1"/>
                </a:solidFill>
                <a:latin typeface="Calibri"/>
                <a:cs typeface="Calibri"/>
              </a:rPr>
              <a:t>o</a:t>
            </a:r>
            <a:r>
              <a:rPr sz="1800" u="sng" spc="-4" baseline="2275" dirty="0">
                <a:solidFill>
                  <a:srgbClr val="0461C1"/>
                </a:solidFill>
                <a:latin typeface="Calibri"/>
                <a:cs typeface="Calibri"/>
              </a:rPr>
              <a:t>u</a:t>
            </a:r>
            <a:r>
              <a:rPr sz="1800" u="sng" spc="0" baseline="2275" dirty="0">
                <a:solidFill>
                  <a:srgbClr val="0461C1"/>
                </a:solidFill>
                <a:latin typeface="Calibri"/>
                <a:cs typeface="Calibri"/>
              </a:rPr>
              <a:t>s</a:t>
            </a:r>
            <a:r>
              <a:rPr sz="1800" u="sng" spc="25" baseline="2275" dirty="0">
                <a:solidFill>
                  <a:srgbClr val="0461C1"/>
                </a:solidFill>
                <a:latin typeface="Calibri"/>
                <a:cs typeface="Calibri"/>
              </a:rPr>
              <a:t> </a:t>
            </a:r>
            <a:r>
              <a:rPr sz="1800" u="sng" spc="-4" baseline="2275" dirty="0">
                <a:solidFill>
                  <a:srgbClr val="0461C1"/>
                </a:solidFill>
                <a:latin typeface="Calibri"/>
                <a:cs typeface="Calibri"/>
              </a:rPr>
              <a:t>d</a:t>
            </a:r>
            <a:r>
              <a:rPr sz="1800" u="sng" spc="0" baseline="2275" dirty="0">
                <a:solidFill>
                  <a:srgbClr val="0461C1"/>
                </a:solidFill>
                <a:latin typeface="Calibri"/>
                <a:cs typeface="Calibri"/>
              </a:rPr>
              <a:t>a</a:t>
            </a:r>
            <a:r>
              <a:rPr sz="1800" u="sng" spc="4" baseline="2275" dirty="0">
                <a:solidFill>
                  <a:srgbClr val="0461C1"/>
                </a:solidFill>
                <a:latin typeface="Calibri"/>
                <a:cs typeface="Calibri"/>
              </a:rPr>
              <a:t>t</a:t>
            </a:r>
            <a:r>
              <a:rPr sz="1800" u="sng" spc="0" baseline="2275" dirty="0">
                <a:solidFill>
                  <a:srgbClr val="0461C1"/>
                </a:solidFill>
                <a:latin typeface="Calibri"/>
                <a:cs typeface="Calibri"/>
              </a:rPr>
              <a:t>e</a:t>
            </a:r>
            <a:r>
              <a:rPr sz="1800" u="sng" spc="-4" baseline="2275" dirty="0">
                <a:solidFill>
                  <a:srgbClr val="0461C1"/>
                </a:solidFill>
                <a:latin typeface="Calibri"/>
                <a:cs typeface="Calibri"/>
              </a:rPr>
              <a:t> </a:t>
            </a:r>
            <a:r>
              <a:rPr sz="1800" u="sng" spc="14" baseline="2275" dirty="0">
                <a:solidFill>
                  <a:srgbClr val="0461C1"/>
                </a:solidFill>
                <a:latin typeface="Calibri"/>
                <a:cs typeface="Calibri"/>
              </a:rPr>
              <a:t>f</a:t>
            </a:r>
            <a:r>
              <a:rPr sz="1800" u="sng" spc="-9" baseline="2275" dirty="0">
                <a:solidFill>
                  <a:srgbClr val="0461C1"/>
                </a:solidFill>
                <a:latin typeface="Calibri"/>
                <a:cs typeface="Calibri"/>
              </a:rPr>
              <a:t>il</a:t>
            </a:r>
            <a:r>
              <a:rPr sz="1800" u="sng" spc="4" baseline="2275" dirty="0">
                <a:solidFill>
                  <a:srgbClr val="0461C1"/>
                </a:solidFill>
                <a:latin typeface="Calibri"/>
                <a:cs typeface="Calibri"/>
              </a:rPr>
              <a:t>t</a:t>
            </a:r>
            <a:r>
              <a:rPr sz="1800" u="sng" spc="0" baseline="2275" dirty="0">
                <a:solidFill>
                  <a:srgbClr val="0461C1"/>
                </a:solidFill>
                <a:latin typeface="Calibri"/>
                <a:cs typeface="Calibri"/>
              </a:rPr>
              <a:t>e</a:t>
            </a:r>
            <a:r>
              <a:rPr sz="1800" u="sng" spc="4" baseline="2275" dirty="0">
                <a:solidFill>
                  <a:srgbClr val="0461C1"/>
                </a:solidFill>
                <a:latin typeface="Calibri"/>
                <a:cs typeface="Calibri"/>
              </a:rPr>
              <a:t>r</a:t>
            </a:r>
            <a:r>
              <a:rPr sz="1800" spc="0" baseline="2275" dirty="0">
                <a:latin typeface="Calibri"/>
                <a:cs typeface="Calibri"/>
              </a:rPr>
              <a:t>.</a:t>
            </a:r>
            <a:r>
              <a:rPr sz="1800" spc="24" baseline="2275" dirty="0">
                <a:latin typeface="Calibri"/>
                <a:cs typeface="Calibri"/>
              </a:rPr>
              <a:t> </a:t>
            </a:r>
            <a:r>
              <a:rPr sz="1800" spc="4" baseline="2275" dirty="0">
                <a:latin typeface="Calibri"/>
                <a:cs typeface="Calibri"/>
              </a:rPr>
              <a:t>C</a:t>
            </a:r>
            <a:r>
              <a:rPr sz="1800" spc="-9" baseline="2275" dirty="0">
                <a:latin typeface="Calibri"/>
                <a:cs typeface="Calibri"/>
              </a:rPr>
              <a:t>o</a:t>
            </a:r>
            <a:r>
              <a:rPr sz="1800" spc="-4" baseline="2275" dirty="0">
                <a:latin typeface="Calibri"/>
                <a:cs typeface="Calibri"/>
              </a:rPr>
              <a:t>n</a:t>
            </a:r>
            <a:r>
              <a:rPr sz="1800" spc="4" baseline="2275" dirty="0">
                <a:latin typeface="Calibri"/>
                <a:cs typeface="Calibri"/>
              </a:rPr>
              <a:t>t</a:t>
            </a:r>
            <a:r>
              <a:rPr sz="1800" spc="9" baseline="2275" dirty="0">
                <a:latin typeface="Calibri"/>
                <a:cs typeface="Calibri"/>
              </a:rPr>
              <a:t>i</a:t>
            </a:r>
            <a:r>
              <a:rPr sz="1800" spc="-4" baseline="2275" dirty="0">
                <a:latin typeface="Calibri"/>
                <a:cs typeface="Calibri"/>
              </a:rPr>
              <a:t>nu</a:t>
            </a:r>
            <a:r>
              <a:rPr sz="1800" spc="-9" baseline="2275" dirty="0">
                <a:latin typeface="Calibri"/>
                <a:cs typeface="Calibri"/>
              </a:rPr>
              <a:t>o</a:t>
            </a:r>
            <a:r>
              <a:rPr sz="1800" spc="-4" baseline="2275" dirty="0">
                <a:latin typeface="Calibri"/>
                <a:cs typeface="Calibri"/>
              </a:rPr>
              <a:t>u</a:t>
            </a:r>
            <a:r>
              <a:rPr sz="1800" spc="0" baseline="2275" dirty="0">
                <a:latin typeface="Calibri"/>
                <a:cs typeface="Calibri"/>
              </a:rPr>
              <a:t>s</a:t>
            </a:r>
            <a:r>
              <a:rPr sz="1800" spc="24" baseline="2275" dirty="0">
                <a:latin typeface="Calibri"/>
                <a:cs typeface="Calibri"/>
              </a:rPr>
              <a:t> </a:t>
            </a:r>
            <a:r>
              <a:rPr sz="1800" spc="-4" baseline="2275" dirty="0">
                <a:latin typeface="Calibri"/>
                <a:cs typeface="Calibri"/>
              </a:rPr>
              <a:t>d</a:t>
            </a:r>
            <a:r>
              <a:rPr sz="1800" spc="0" baseline="2275" dirty="0">
                <a:latin typeface="Calibri"/>
                <a:cs typeface="Calibri"/>
              </a:rPr>
              <a:t>a</a:t>
            </a:r>
            <a:r>
              <a:rPr sz="1800" spc="4" baseline="2275" dirty="0">
                <a:latin typeface="Calibri"/>
                <a:cs typeface="Calibri"/>
              </a:rPr>
              <a:t>t</a:t>
            </a:r>
            <a:r>
              <a:rPr sz="1800" spc="0" baseline="2275" dirty="0">
                <a:latin typeface="Calibri"/>
                <a:cs typeface="Calibri"/>
              </a:rPr>
              <a:t>e</a:t>
            </a:r>
            <a:r>
              <a:rPr sz="1800" spc="19" baseline="2275" dirty="0">
                <a:latin typeface="Calibri"/>
                <a:cs typeface="Calibri"/>
              </a:rPr>
              <a:t> </a:t>
            </a:r>
            <a:r>
              <a:rPr sz="1800" spc="-4" baseline="2275" dirty="0">
                <a:latin typeface="Calibri"/>
                <a:cs typeface="Calibri"/>
              </a:rPr>
              <a:t>f</a:t>
            </a:r>
            <a:r>
              <a:rPr sz="1800" spc="9" baseline="2275" dirty="0">
                <a:latin typeface="Calibri"/>
                <a:cs typeface="Calibri"/>
              </a:rPr>
              <a:t>i</a:t>
            </a:r>
            <a:r>
              <a:rPr sz="1800" spc="-9" baseline="2275" dirty="0">
                <a:latin typeface="Calibri"/>
                <a:cs typeface="Calibri"/>
              </a:rPr>
              <a:t>l</a:t>
            </a:r>
            <a:r>
              <a:rPr sz="1800" spc="4" baseline="2275" dirty="0">
                <a:latin typeface="Calibri"/>
                <a:cs typeface="Calibri"/>
              </a:rPr>
              <a:t>t</a:t>
            </a:r>
            <a:r>
              <a:rPr sz="1800" spc="0" baseline="2275" dirty="0">
                <a:latin typeface="Calibri"/>
                <a:cs typeface="Calibri"/>
              </a:rPr>
              <a:t>e</a:t>
            </a:r>
            <a:r>
              <a:rPr sz="1800" spc="-4" baseline="2275" dirty="0">
                <a:latin typeface="Calibri"/>
                <a:cs typeface="Calibri"/>
              </a:rPr>
              <a:t>r</a:t>
            </a:r>
            <a:r>
              <a:rPr sz="1800" spc="0" baseline="2275" dirty="0">
                <a:latin typeface="Calibri"/>
                <a:cs typeface="Calibri"/>
              </a:rPr>
              <a:t>s (</a:t>
            </a:r>
            <a:r>
              <a:rPr sz="1800" spc="-14" baseline="2275" dirty="0">
                <a:latin typeface="Calibri"/>
                <a:cs typeface="Calibri"/>
              </a:rPr>
              <a:t>r</a:t>
            </a:r>
            <a:r>
              <a:rPr sz="1800" spc="25" baseline="2275" dirty="0">
                <a:latin typeface="Calibri"/>
                <a:cs typeface="Calibri"/>
              </a:rPr>
              <a:t>e</a:t>
            </a:r>
            <a:r>
              <a:rPr sz="1800" spc="-9" baseline="2275" dirty="0">
                <a:latin typeface="Calibri"/>
                <a:cs typeface="Calibri"/>
              </a:rPr>
              <a:t>l</a:t>
            </a:r>
            <a:r>
              <a:rPr sz="1800" spc="0" baseline="2275" dirty="0">
                <a:latin typeface="Calibri"/>
                <a:cs typeface="Calibri"/>
              </a:rPr>
              <a:t>a</a:t>
            </a:r>
            <a:r>
              <a:rPr sz="1800" spc="4" baseline="2275" dirty="0">
                <a:latin typeface="Calibri"/>
                <a:cs typeface="Calibri"/>
              </a:rPr>
              <a:t>t</a:t>
            </a:r>
            <a:r>
              <a:rPr sz="1800" spc="-9" baseline="2275" dirty="0">
                <a:latin typeface="Calibri"/>
                <a:cs typeface="Calibri"/>
              </a:rPr>
              <a:t>i</a:t>
            </a:r>
            <a:r>
              <a:rPr sz="1800" spc="9" baseline="2275" dirty="0">
                <a:latin typeface="Calibri"/>
                <a:cs typeface="Calibri"/>
              </a:rPr>
              <a:t>v</a:t>
            </a:r>
            <a:r>
              <a:rPr sz="1800" spc="0" baseline="2275" dirty="0">
                <a:latin typeface="Calibri"/>
                <a:cs typeface="Calibri"/>
              </a:rPr>
              <a:t>e</a:t>
            </a:r>
            <a:r>
              <a:rPr sz="1800" spc="-4" baseline="2275" dirty="0">
                <a:latin typeface="Calibri"/>
                <a:cs typeface="Calibri"/>
              </a:rPr>
              <a:t> </a:t>
            </a:r>
            <a:r>
              <a:rPr sz="1800" spc="0" baseline="2275" dirty="0">
                <a:latin typeface="Calibri"/>
                <a:cs typeface="Calibri"/>
              </a:rPr>
              <a:t>a</a:t>
            </a:r>
            <a:r>
              <a:rPr sz="1800" spc="19" baseline="2275" dirty="0">
                <a:latin typeface="Calibri"/>
                <a:cs typeface="Calibri"/>
              </a:rPr>
              <a:t>n</a:t>
            </a:r>
            <a:r>
              <a:rPr sz="1800" spc="0" baseline="2275" dirty="0">
                <a:latin typeface="Calibri"/>
                <a:cs typeface="Calibri"/>
              </a:rPr>
              <a:t>d</a:t>
            </a:r>
            <a:r>
              <a:rPr sz="1800" spc="9" baseline="2275" dirty="0">
                <a:latin typeface="Calibri"/>
                <a:cs typeface="Calibri"/>
              </a:rPr>
              <a:t> </a:t>
            </a:r>
            <a:r>
              <a:rPr sz="1800" spc="-9" baseline="2275" dirty="0">
                <a:latin typeface="Calibri"/>
                <a:cs typeface="Calibri"/>
              </a:rPr>
              <a:t>r</a:t>
            </a:r>
            <a:r>
              <a:rPr sz="1800" spc="0" baseline="2275" dirty="0">
                <a:latin typeface="Calibri"/>
                <a:cs typeface="Calibri"/>
              </a:rPr>
              <a:t>a</a:t>
            </a:r>
            <a:r>
              <a:rPr sz="1800" spc="-4" baseline="2275" dirty="0">
                <a:latin typeface="Calibri"/>
                <a:cs typeface="Calibri"/>
              </a:rPr>
              <a:t>n</a:t>
            </a:r>
            <a:r>
              <a:rPr sz="1800" spc="9" baseline="2275" dirty="0">
                <a:latin typeface="Calibri"/>
                <a:cs typeface="Calibri"/>
              </a:rPr>
              <a:t>g</a:t>
            </a:r>
            <a:r>
              <a:rPr sz="1800" spc="29" baseline="2275" dirty="0">
                <a:latin typeface="Calibri"/>
                <a:cs typeface="Calibri"/>
              </a:rPr>
              <a:t>e</a:t>
            </a:r>
            <a:r>
              <a:rPr sz="1800" spc="-4" baseline="2275" dirty="0">
                <a:latin typeface="Calibri"/>
                <a:cs typeface="Calibri"/>
              </a:rPr>
              <a:t>-</a:t>
            </a:r>
            <a:r>
              <a:rPr sz="1800" spc="-9" baseline="2275" dirty="0">
                <a:latin typeface="Calibri"/>
                <a:cs typeface="Calibri"/>
              </a:rPr>
              <a:t>o</a:t>
            </a:r>
            <a:r>
              <a:rPr sz="1800" spc="14" baseline="2275" dirty="0">
                <a:latin typeface="Calibri"/>
                <a:cs typeface="Calibri"/>
              </a:rPr>
              <a:t>f</a:t>
            </a:r>
            <a:r>
              <a:rPr sz="1800" spc="-4" baseline="2275" dirty="0">
                <a:latin typeface="Calibri"/>
                <a:cs typeface="Calibri"/>
              </a:rPr>
              <a:t>-d</a:t>
            </a:r>
            <a:r>
              <a:rPr sz="1800" spc="0" baseline="2275" dirty="0">
                <a:latin typeface="Calibri"/>
                <a:cs typeface="Calibri"/>
              </a:rPr>
              <a:t>a</a:t>
            </a:r>
            <a:r>
              <a:rPr sz="1800" spc="4" baseline="2275" dirty="0">
                <a:latin typeface="Calibri"/>
                <a:cs typeface="Calibri"/>
              </a:rPr>
              <a:t>t</a:t>
            </a:r>
            <a:r>
              <a:rPr sz="1800" spc="0" baseline="2275" dirty="0">
                <a:latin typeface="Calibri"/>
                <a:cs typeface="Calibri"/>
              </a:rPr>
              <a:t>e</a:t>
            </a:r>
            <a:r>
              <a:rPr sz="1800" spc="19" baseline="2275" dirty="0">
                <a:latin typeface="Calibri"/>
                <a:cs typeface="Calibri"/>
              </a:rPr>
              <a:t> </a:t>
            </a:r>
            <a:r>
              <a:rPr sz="1800" spc="-4" baseline="2275" dirty="0">
                <a:latin typeface="Calibri"/>
                <a:cs typeface="Calibri"/>
              </a:rPr>
              <a:t>f</a:t>
            </a:r>
            <a:r>
              <a:rPr sz="1800" spc="9" baseline="2275" dirty="0">
                <a:latin typeface="Calibri"/>
                <a:cs typeface="Calibri"/>
              </a:rPr>
              <a:t>i</a:t>
            </a:r>
            <a:r>
              <a:rPr sz="1800" spc="-9" baseline="2275" dirty="0">
                <a:latin typeface="Calibri"/>
                <a:cs typeface="Calibri"/>
              </a:rPr>
              <a:t>l</a:t>
            </a:r>
            <a:r>
              <a:rPr sz="1800" spc="4" baseline="2275" dirty="0">
                <a:latin typeface="Calibri"/>
                <a:cs typeface="Calibri"/>
              </a:rPr>
              <a:t>t</a:t>
            </a:r>
            <a:r>
              <a:rPr sz="1800" spc="0" baseline="2275" dirty="0">
                <a:latin typeface="Calibri"/>
                <a:cs typeface="Calibri"/>
              </a:rPr>
              <a:t>e</a:t>
            </a:r>
            <a:r>
              <a:rPr sz="1800" spc="-4" baseline="2275" dirty="0">
                <a:latin typeface="Calibri"/>
                <a:cs typeface="Calibri"/>
              </a:rPr>
              <a:t>r</a:t>
            </a:r>
            <a:r>
              <a:rPr sz="1800" spc="9" baseline="2275" dirty="0">
                <a:latin typeface="Calibri"/>
                <a:cs typeface="Calibri"/>
              </a:rPr>
              <a:t>s</a:t>
            </a:r>
            <a:r>
              <a:rPr sz="1800" spc="0" baseline="2275" dirty="0">
                <a:latin typeface="Calibri"/>
                <a:cs typeface="Calibri"/>
              </a:rPr>
              <a:t>)</a:t>
            </a:r>
            <a:r>
              <a:rPr sz="1800" spc="-9" baseline="2275" dirty="0">
                <a:latin typeface="Calibri"/>
                <a:cs typeface="Calibri"/>
              </a:rPr>
              <a:t> </a:t>
            </a:r>
            <a:r>
              <a:rPr sz="1800" spc="-4" baseline="2275" dirty="0">
                <a:latin typeface="Calibri"/>
                <a:cs typeface="Calibri"/>
              </a:rPr>
              <a:t>c</a:t>
            </a:r>
            <a:r>
              <a:rPr sz="1800" spc="0" baseline="2275" dirty="0">
                <a:latin typeface="Calibri"/>
                <a:cs typeface="Calibri"/>
              </a:rPr>
              <a:t>an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5034788"/>
            <a:ext cx="5767891" cy="5527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spc="4" baseline="2275" dirty="0">
                <a:latin typeface="Calibri"/>
                <a:cs typeface="Calibri"/>
              </a:rPr>
              <a:t>t</a:t>
            </a:r>
            <a:r>
              <a:rPr sz="1800" spc="0" baseline="2275" dirty="0">
                <a:latin typeface="Calibri"/>
                <a:cs typeface="Calibri"/>
              </a:rPr>
              <a:t>a</a:t>
            </a:r>
            <a:r>
              <a:rPr sz="1800" spc="4" baseline="2275" dirty="0">
                <a:latin typeface="Calibri"/>
                <a:cs typeface="Calibri"/>
              </a:rPr>
              <a:t>k</a:t>
            </a:r>
            <a:r>
              <a:rPr sz="1800" spc="0" baseline="2275" dirty="0">
                <a:latin typeface="Calibri"/>
                <a:cs typeface="Calibri"/>
              </a:rPr>
              <a:t>e</a:t>
            </a:r>
            <a:r>
              <a:rPr sz="1800" spc="-4" baseline="2275" dirty="0">
                <a:latin typeface="Calibri"/>
                <a:cs typeface="Calibri"/>
              </a:rPr>
              <a:t> </a:t>
            </a:r>
            <a:r>
              <a:rPr sz="1800" spc="0" baseline="2275" dirty="0">
                <a:latin typeface="Calibri"/>
                <a:cs typeface="Calibri"/>
              </a:rPr>
              <a:t>a</a:t>
            </a:r>
            <a:r>
              <a:rPr sz="1800" spc="-4" baseline="2275" dirty="0">
                <a:latin typeface="Calibri"/>
                <a:cs typeface="Calibri"/>
              </a:rPr>
              <a:t>d</a:t>
            </a:r>
            <a:r>
              <a:rPr sz="1800" spc="9" baseline="2275" dirty="0">
                <a:latin typeface="Calibri"/>
                <a:cs typeface="Calibri"/>
              </a:rPr>
              <a:t>v</a:t>
            </a:r>
            <a:r>
              <a:rPr sz="1800" spc="0" baseline="2275" dirty="0">
                <a:latin typeface="Calibri"/>
                <a:cs typeface="Calibri"/>
              </a:rPr>
              <a:t>a</a:t>
            </a:r>
            <a:r>
              <a:rPr sz="1800" spc="-4" baseline="2275" dirty="0">
                <a:latin typeface="Calibri"/>
                <a:cs typeface="Calibri"/>
              </a:rPr>
              <a:t>n</a:t>
            </a:r>
            <a:r>
              <a:rPr sz="1800" spc="4" baseline="2275" dirty="0">
                <a:latin typeface="Calibri"/>
                <a:cs typeface="Calibri"/>
              </a:rPr>
              <a:t>t</a:t>
            </a:r>
            <a:r>
              <a:rPr sz="1800" spc="0" baseline="2275" dirty="0">
                <a:latin typeface="Calibri"/>
                <a:cs typeface="Calibri"/>
              </a:rPr>
              <a:t>a</a:t>
            </a:r>
            <a:r>
              <a:rPr sz="1800" spc="9" baseline="2275" dirty="0">
                <a:latin typeface="Calibri"/>
                <a:cs typeface="Calibri"/>
              </a:rPr>
              <a:t>g</a:t>
            </a:r>
            <a:r>
              <a:rPr sz="1800" spc="0" baseline="2275" dirty="0">
                <a:latin typeface="Calibri"/>
                <a:cs typeface="Calibri"/>
              </a:rPr>
              <a:t>e</a:t>
            </a:r>
            <a:r>
              <a:rPr sz="1800" spc="-4" baseline="2275" dirty="0">
                <a:latin typeface="Calibri"/>
                <a:cs typeface="Calibri"/>
              </a:rPr>
              <a:t> </a:t>
            </a:r>
            <a:r>
              <a:rPr sz="1800" spc="-9" baseline="2275" dirty="0">
                <a:latin typeface="Calibri"/>
                <a:cs typeface="Calibri"/>
              </a:rPr>
              <a:t>o</a:t>
            </a:r>
            <a:r>
              <a:rPr sz="1800" spc="0" baseline="2275" dirty="0">
                <a:latin typeface="Calibri"/>
                <a:cs typeface="Calibri"/>
              </a:rPr>
              <a:t>f</a:t>
            </a:r>
            <a:r>
              <a:rPr sz="1800" spc="-14" baseline="2275" dirty="0">
                <a:latin typeface="Calibri"/>
                <a:cs typeface="Calibri"/>
              </a:rPr>
              <a:t> </a:t>
            </a:r>
            <a:r>
              <a:rPr sz="1800" spc="4" baseline="2275" dirty="0">
                <a:latin typeface="Calibri"/>
                <a:cs typeface="Calibri"/>
              </a:rPr>
              <a:t>t</a:t>
            </a:r>
            <a:r>
              <a:rPr sz="1800" spc="-4" baseline="2275" dirty="0">
                <a:latin typeface="Calibri"/>
                <a:cs typeface="Calibri"/>
              </a:rPr>
              <a:t>h</a:t>
            </a:r>
            <a:r>
              <a:rPr sz="1800" spc="0" baseline="2275" dirty="0">
                <a:latin typeface="Calibri"/>
                <a:cs typeface="Calibri"/>
              </a:rPr>
              <a:t>e</a:t>
            </a:r>
            <a:r>
              <a:rPr sz="1800" spc="-4" baseline="2275" dirty="0">
                <a:latin typeface="Calibri"/>
                <a:cs typeface="Calibri"/>
              </a:rPr>
              <a:t> </a:t>
            </a:r>
            <a:r>
              <a:rPr sz="1800" spc="-9" baseline="2275" dirty="0">
                <a:latin typeface="Calibri"/>
                <a:cs typeface="Calibri"/>
              </a:rPr>
              <a:t>i</a:t>
            </a:r>
            <a:r>
              <a:rPr sz="1800" spc="-4" baseline="2275" dirty="0">
                <a:latin typeface="Calibri"/>
                <a:cs typeface="Calibri"/>
              </a:rPr>
              <a:t>nd</a:t>
            </a:r>
            <a:r>
              <a:rPr sz="1800" spc="0" baseline="2275" dirty="0">
                <a:latin typeface="Calibri"/>
                <a:cs typeface="Calibri"/>
              </a:rPr>
              <a:t>e</a:t>
            </a:r>
            <a:r>
              <a:rPr sz="1800" spc="9" baseline="2275" dirty="0">
                <a:latin typeface="Calibri"/>
                <a:cs typeface="Calibri"/>
              </a:rPr>
              <a:t>xi</a:t>
            </a:r>
            <a:r>
              <a:rPr sz="1800" spc="-4" baseline="2275" dirty="0">
                <a:latin typeface="Calibri"/>
                <a:cs typeface="Calibri"/>
              </a:rPr>
              <a:t>n</a:t>
            </a:r>
            <a:r>
              <a:rPr sz="1800" spc="0" baseline="2275" dirty="0">
                <a:latin typeface="Calibri"/>
                <a:cs typeface="Calibri"/>
              </a:rPr>
              <a:t>g</a:t>
            </a:r>
            <a:r>
              <a:rPr sz="1800" spc="4" baseline="2275" dirty="0">
                <a:latin typeface="Calibri"/>
                <a:cs typeface="Calibri"/>
              </a:rPr>
              <a:t> </a:t>
            </a:r>
            <a:r>
              <a:rPr sz="1800" spc="-4" baseline="2275" dirty="0">
                <a:latin typeface="Calibri"/>
                <a:cs typeface="Calibri"/>
              </a:rPr>
              <a:t>p</a:t>
            </a:r>
            <a:r>
              <a:rPr sz="1800" spc="9" baseline="2275" dirty="0">
                <a:latin typeface="Calibri"/>
                <a:cs typeface="Calibri"/>
              </a:rPr>
              <a:t>r</a:t>
            </a:r>
            <a:r>
              <a:rPr sz="1800" spc="-9" baseline="2275" dirty="0">
                <a:latin typeface="Calibri"/>
                <a:cs typeface="Calibri"/>
              </a:rPr>
              <a:t>o</a:t>
            </a:r>
            <a:r>
              <a:rPr sz="1800" spc="-4" baseline="2275" dirty="0">
                <a:latin typeface="Calibri"/>
                <a:cs typeface="Calibri"/>
              </a:rPr>
              <a:t>p</a:t>
            </a:r>
            <a:r>
              <a:rPr sz="1800" spc="0" baseline="2275" dirty="0">
                <a:latin typeface="Calibri"/>
                <a:cs typeface="Calibri"/>
              </a:rPr>
              <a:t>e</a:t>
            </a:r>
            <a:r>
              <a:rPr sz="1800" spc="-4" baseline="2275" dirty="0">
                <a:latin typeface="Calibri"/>
                <a:cs typeface="Calibri"/>
              </a:rPr>
              <a:t>r</a:t>
            </a:r>
            <a:r>
              <a:rPr sz="1800" spc="29" baseline="2275" dirty="0">
                <a:latin typeface="Calibri"/>
                <a:cs typeface="Calibri"/>
              </a:rPr>
              <a:t>t</a:t>
            </a:r>
            <a:r>
              <a:rPr sz="1800" spc="-9" baseline="2275" dirty="0">
                <a:latin typeface="Calibri"/>
                <a:cs typeface="Calibri"/>
              </a:rPr>
              <a:t>i</a:t>
            </a:r>
            <a:r>
              <a:rPr sz="1800" spc="0" baseline="2275" dirty="0">
                <a:latin typeface="Calibri"/>
                <a:cs typeface="Calibri"/>
              </a:rPr>
              <a:t>es</a:t>
            </a:r>
            <a:r>
              <a:rPr sz="1800" spc="4" baseline="2275" dirty="0">
                <a:latin typeface="Calibri"/>
                <a:cs typeface="Calibri"/>
              </a:rPr>
              <a:t> </a:t>
            </a:r>
            <a:r>
              <a:rPr sz="1800" spc="-9" baseline="2275" dirty="0">
                <a:latin typeface="Calibri"/>
                <a:cs typeface="Calibri"/>
              </a:rPr>
              <a:t>i</a:t>
            </a:r>
            <a:r>
              <a:rPr sz="1800" spc="0" baseline="2275" dirty="0">
                <a:latin typeface="Calibri"/>
                <a:cs typeface="Calibri"/>
              </a:rPr>
              <a:t>n</a:t>
            </a:r>
            <a:r>
              <a:rPr sz="1800" spc="-14" baseline="2275" dirty="0">
                <a:latin typeface="Calibri"/>
                <a:cs typeface="Calibri"/>
              </a:rPr>
              <a:t> </a:t>
            </a:r>
            <a:r>
              <a:rPr sz="1800" spc="9" baseline="2275" dirty="0">
                <a:latin typeface="Calibri"/>
                <a:cs typeface="Calibri"/>
              </a:rPr>
              <a:t>y</a:t>
            </a:r>
            <a:r>
              <a:rPr sz="1800" spc="14" baseline="2275" dirty="0">
                <a:latin typeface="Calibri"/>
                <a:cs typeface="Calibri"/>
              </a:rPr>
              <a:t>o</a:t>
            </a:r>
            <a:r>
              <a:rPr sz="1800" spc="-4" baseline="2275" dirty="0">
                <a:latin typeface="Calibri"/>
                <a:cs typeface="Calibri"/>
              </a:rPr>
              <a:t>u</a:t>
            </a:r>
            <a:r>
              <a:rPr sz="1800" spc="0" baseline="2275" dirty="0">
                <a:latin typeface="Calibri"/>
                <a:cs typeface="Calibri"/>
              </a:rPr>
              <a:t>r</a:t>
            </a:r>
            <a:r>
              <a:rPr sz="1800" spc="29" baseline="2275" dirty="0">
                <a:latin typeface="Calibri"/>
                <a:cs typeface="Calibri"/>
              </a:rPr>
              <a:t> </a:t>
            </a:r>
            <a:r>
              <a:rPr sz="1800" spc="-4" baseline="2275" dirty="0">
                <a:latin typeface="Calibri"/>
                <a:cs typeface="Calibri"/>
              </a:rPr>
              <a:t>d</a:t>
            </a:r>
            <a:r>
              <a:rPr sz="1800" spc="0" baseline="2275" dirty="0">
                <a:latin typeface="Calibri"/>
                <a:cs typeface="Calibri"/>
              </a:rPr>
              <a:t>a</a:t>
            </a:r>
            <a:r>
              <a:rPr sz="1800" spc="4" baseline="2275" dirty="0">
                <a:latin typeface="Calibri"/>
                <a:cs typeface="Calibri"/>
              </a:rPr>
              <a:t>t</a:t>
            </a:r>
            <a:r>
              <a:rPr sz="1800" spc="0" baseline="2275" dirty="0">
                <a:latin typeface="Calibri"/>
                <a:cs typeface="Calibri"/>
              </a:rPr>
              <a:t>a</a:t>
            </a:r>
            <a:r>
              <a:rPr sz="1800" spc="-4" baseline="2275" dirty="0">
                <a:latin typeface="Calibri"/>
                <a:cs typeface="Calibri"/>
              </a:rPr>
              <a:t>b</a:t>
            </a:r>
            <a:r>
              <a:rPr sz="1800" spc="0" baseline="2275" dirty="0">
                <a:latin typeface="Calibri"/>
                <a:cs typeface="Calibri"/>
              </a:rPr>
              <a:t>a</a:t>
            </a:r>
            <a:r>
              <a:rPr sz="1800" spc="9" baseline="2275" dirty="0">
                <a:latin typeface="Calibri"/>
                <a:cs typeface="Calibri"/>
              </a:rPr>
              <a:t>s</a:t>
            </a:r>
            <a:r>
              <a:rPr sz="1800" spc="0" baseline="2275" dirty="0">
                <a:latin typeface="Calibri"/>
                <a:cs typeface="Calibri"/>
              </a:rPr>
              <a:t>e</a:t>
            </a:r>
            <a:r>
              <a:rPr sz="1800" spc="-4" baseline="2275" dirty="0">
                <a:latin typeface="Calibri"/>
                <a:cs typeface="Calibri"/>
              </a:rPr>
              <a:t> </a:t>
            </a:r>
            <a:r>
              <a:rPr sz="1800" spc="0" baseline="2275" dirty="0">
                <a:latin typeface="Calibri"/>
                <a:cs typeface="Calibri"/>
              </a:rPr>
              <a:t>a</a:t>
            </a:r>
            <a:r>
              <a:rPr sz="1800" spc="-4" baseline="2275" dirty="0">
                <a:latin typeface="Calibri"/>
                <a:cs typeface="Calibri"/>
              </a:rPr>
              <a:t>n</a:t>
            </a:r>
            <a:r>
              <a:rPr sz="1800" spc="0" baseline="2275" dirty="0">
                <a:latin typeface="Calibri"/>
                <a:cs typeface="Calibri"/>
              </a:rPr>
              <a:t>d</a:t>
            </a:r>
            <a:r>
              <a:rPr sz="1800" spc="-14" baseline="2275" dirty="0">
                <a:latin typeface="Calibri"/>
                <a:cs typeface="Calibri"/>
              </a:rPr>
              <a:t> </a:t>
            </a:r>
            <a:r>
              <a:rPr sz="1800" spc="0" baseline="2275" dirty="0">
                <a:latin typeface="Calibri"/>
                <a:cs typeface="Calibri"/>
              </a:rPr>
              <a:t>a</a:t>
            </a:r>
            <a:r>
              <a:rPr sz="1800" spc="-9" baseline="2275" dirty="0">
                <a:latin typeface="Calibri"/>
                <a:cs typeface="Calibri"/>
              </a:rPr>
              <a:t>r</a:t>
            </a:r>
            <a:r>
              <a:rPr sz="1800" spc="0" baseline="2275" dirty="0">
                <a:latin typeface="Calibri"/>
                <a:cs typeface="Calibri"/>
              </a:rPr>
              <a:t>e</a:t>
            </a:r>
            <a:r>
              <a:rPr sz="1800" spc="19" baseline="2275" dirty="0">
                <a:latin typeface="Calibri"/>
                <a:cs typeface="Calibri"/>
              </a:rPr>
              <a:t> </a:t>
            </a:r>
            <a:r>
              <a:rPr sz="1800" spc="-4" baseline="2275" dirty="0">
                <a:latin typeface="Calibri"/>
                <a:cs typeface="Calibri"/>
              </a:rPr>
              <a:t>f</a:t>
            </a:r>
            <a:r>
              <a:rPr sz="1800" spc="0" baseline="2275" dirty="0">
                <a:latin typeface="Calibri"/>
                <a:cs typeface="Calibri"/>
              </a:rPr>
              <a:t>a</a:t>
            </a:r>
            <a:r>
              <a:rPr sz="1800" spc="9" baseline="2275" dirty="0">
                <a:latin typeface="Calibri"/>
                <a:cs typeface="Calibri"/>
              </a:rPr>
              <a:t>s</a:t>
            </a:r>
            <a:r>
              <a:rPr sz="1800" spc="4" baseline="2275" dirty="0">
                <a:latin typeface="Calibri"/>
                <a:cs typeface="Calibri"/>
              </a:rPr>
              <a:t>t</a:t>
            </a:r>
            <a:r>
              <a:rPr sz="1800" spc="0" baseline="2275" dirty="0">
                <a:latin typeface="Calibri"/>
                <a:cs typeface="Calibri"/>
              </a:rPr>
              <a:t>er</a:t>
            </a:r>
            <a:r>
              <a:rPr sz="1800" spc="-14" baseline="2275" dirty="0">
                <a:latin typeface="Calibri"/>
                <a:cs typeface="Calibri"/>
              </a:rPr>
              <a:t> </a:t>
            </a:r>
            <a:r>
              <a:rPr sz="1800" spc="4" baseline="2275" dirty="0">
                <a:latin typeface="Calibri"/>
                <a:cs typeface="Calibri"/>
              </a:rPr>
              <a:t>t</a:t>
            </a:r>
            <a:r>
              <a:rPr sz="1800" spc="-4" baseline="2275" dirty="0">
                <a:latin typeface="Calibri"/>
                <a:cs typeface="Calibri"/>
              </a:rPr>
              <a:t>h</a:t>
            </a:r>
            <a:r>
              <a:rPr sz="1800" spc="0" baseline="2275" dirty="0">
                <a:latin typeface="Calibri"/>
                <a:cs typeface="Calibri"/>
              </a:rPr>
              <a:t>an</a:t>
            </a:r>
            <a:r>
              <a:rPr sz="1800" spc="9" baseline="2275" dirty="0">
                <a:latin typeface="Calibri"/>
                <a:cs typeface="Calibri"/>
              </a:rPr>
              <a:t> </a:t>
            </a:r>
            <a:r>
              <a:rPr sz="1800" spc="-4" baseline="2275" dirty="0">
                <a:latin typeface="Calibri"/>
                <a:cs typeface="Calibri"/>
              </a:rPr>
              <a:t>d</a:t>
            </a:r>
            <a:r>
              <a:rPr sz="1800" spc="-9" baseline="2275" dirty="0">
                <a:latin typeface="Calibri"/>
                <a:cs typeface="Calibri"/>
              </a:rPr>
              <a:t>i</a:t>
            </a:r>
            <a:r>
              <a:rPr sz="1800" spc="9" baseline="2275" dirty="0">
                <a:latin typeface="Calibri"/>
                <a:cs typeface="Calibri"/>
              </a:rPr>
              <a:t>s</a:t>
            </a:r>
            <a:r>
              <a:rPr sz="1800" spc="-4" baseline="2275" dirty="0">
                <a:latin typeface="Calibri"/>
                <a:cs typeface="Calibri"/>
              </a:rPr>
              <a:t>c</a:t>
            </a:r>
            <a:r>
              <a:rPr sz="1800" spc="-9" baseline="2275" dirty="0">
                <a:latin typeface="Calibri"/>
                <a:cs typeface="Calibri"/>
              </a:rPr>
              <a:t>r</a:t>
            </a:r>
            <a:r>
              <a:rPr sz="1800" spc="0" baseline="2275" dirty="0">
                <a:latin typeface="Calibri"/>
                <a:cs typeface="Calibri"/>
              </a:rPr>
              <a:t>e</a:t>
            </a:r>
            <a:r>
              <a:rPr sz="1800" spc="9" baseline="2275" dirty="0">
                <a:latin typeface="Calibri"/>
                <a:cs typeface="Calibri"/>
              </a:rPr>
              <a:t>t</a:t>
            </a:r>
            <a:r>
              <a:rPr sz="1800" spc="0" baseline="2275" dirty="0">
                <a:latin typeface="Calibri"/>
                <a:cs typeface="Calibri"/>
              </a:rPr>
              <a:t>e</a:t>
            </a:r>
            <a:r>
              <a:rPr sz="1800" spc="39" baseline="2275" dirty="0">
                <a:latin typeface="Calibri"/>
                <a:cs typeface="Calibri"/>
              </a:rPr>
              <a:t> </a:t>
            </a:r>
            <a:r>
              <a:rPr sz="1800" spc="-4" baseline="2275" dirty="0">
                <a:latin typeface="Calibri"/>
                <a:cs typeface="Calibri"/>
              </a:rPr>
              <a:t>d</a:t>
            </a:r>
            <a:r>
              <a:rPr sz="1800" spc="0" baseline="2275" dirty="0">
                <a:latin typeface="Calibri"/>
                <a:cs typeface="Calibri"/>
              </a:rPr>
              <a:t>a</a:t>
            </a:r>
            <a:r>
              <a:rPr sz="1800" spc="4" baseline="2275" dirty="0">
                <a:latin typeface="Calibri"/>
                <a:cs typeface="Calibri"/>
              </a:rPr>
              <a:t>t</a:t>
            </a:r>
            <a:r>
              <a:rPr sz="1800" spc="0" baseline="2275" dirty="0"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  <a:p>
            <a:pPr marL="12700" marR="22859">
              <a:lnSpc>
                <a:spcPct val="101725"/>
              </a:lnSpc>
            </a:pPr>
            <a:r>
              <a:rPr sz="1200" spc="-4" dirty="0">
                <a:latin typeface="Calibri"/>
                <a:cs typeface="Calibri"/>
              </a:rPr>
              <a:t>f</a:t>
            </a:r>
            <a:r>
              <a:rPr sz="1200" spc="-9" dirty="0">
                <a:latin typeface="Calibri"/>
                <a:cs typeface="Calibri"/>
              </a:rPr>
              <a:t>il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r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12700" marR="5313">
              <a:lnSpc>
                <a:spcPct val="101725"/>
              </a:lnSpc>
            </a:pPr>
            <a:r>
              <a:rPr sz="1200" spc="0" dirty="0">
                <a:latin typeface="Calibri"/>
                <a:cs typeface="Calibri"/>
              </a:rPr>
              <a:t>• </a:t>
            </a:r>
            <a:r>
              <a:rPr sz="1200" spc="-251" dirty="0">
                <a:solidFill>
                  <a:srgbClr val="0461C1"/>
                </a:solidFill>
                <a:latin typeface="Calibri"/>
                <a:cs typeface="Calibri"/>
              </a:rPr>
              <a:t> </a:t>
            </a:r>
            <a:r>
              <a:rPr sz="1200" u="sng" spc="0" dirty="0">
                <a:solidFill>
                  <a:srgbClr val="0461C1"/>
                </a:solidFill>
                <a:latin typeface="Calibri"/>
                <a:cs typeface="Calibri"/>
              </a:rPr>
              <a:t>U</a:t>
            </a:r>
            <a:r>
              <a:rPr sz="1200" u="sng" spc="9" dirty="0">
                <a:solidFill>
                  <a:srgbClr val="0461C1"/>
                </a:solidFill>
                <a:latin typeface="Calibri"/>
                <a:cs typeface="Calibri"/>
              </a:rPr>
              <a:t>s</a:t>
            </a:r>
            <a:r>
              <a:rPr sz="1200" u="sng" spc="0" dirty="0">
                <a:solidFill>
                  <a:srgbClr val="0461C1"/>
                </a:solidFill>
                <a:latin typeface="Calibri"/>
                <a:cs typeface="Calibri"/>
              </a:rPr>
              <a:t>e</a:t>
            </a:r>
            <a:r>
              <a:rPr sz="1200" u="sng" spc="-4" dirty="0">
                <a:solidFill>
                  <a:srgbClr val="0461C1"/>
                </a:solidFill>
                <a:latin typeface="Calibri"/>
                <a:cs typeface="Calibri"/>
              </a:rPr>
              <a:t> B</a:t>
            </a:r>
            <a:r>
              <a:rPr sz="1200" u="sng" spc="-9" dirty="0">
                <a:solidFill>
                  <a:srgbClr val="0461C1"/>
                </a:solidFill>
                <a:latin typeface="Calibri"/>
                <a:cs typeface="Calibri"/>
              </a:rPr>
              <a:t>ool</a:t>
            </a:r>
            <a:r>
              <a:rPr sz="1200" u="sng" spc="0" dirty="0">
                <a:solidFill>
                  <a:srgbClr val="0461C1"/>
                </a:solidFill>
                <a:latin typeface="Calibri"/>
                <a:cs typeface="Calibri"/>
              </a:rPr>
              <a:t>e</a:t>
            </a:r>
            <a:r>
              <a:rPr sz="1200" u="sng" spc="4" dirty="0">
                <a:solidFill>
                  <a:srgbClr val="0461C1"/>
                </a:solidFill>
                <a:latin typeface="Calibri"/>
                <a:cs typeface="Calibri"/>
              </a:rPr>
              <a:t>a</a:t>
            </a:r>
            <a:r>
              <a:rPr sz="1200" u="sng" spc="0" dirty="0">
                <a:solidFill>
                  <a:srgbClr val="0461C1"/>
                </a:solidFill>
                <a:latin typeface="Calibri"/>
                <a:cs typeface="Calibri"/>
              </a:rPr>
              <a:t>n</a:t>
            </a:r>
            <a:r>
              <a:rPr sz="1200" u="sng" spc="9" dirty="0">
                <a:solidFill>
                  <a:srgbClr val="0461C1"/>
                </a:solidFill>
                <a:latin typeface="Calibri"/>
                <a:cs typeface="Calibri"/>
              </a:rPr>
              <a:t> </a:t>
            </a:r>
            <a:r>
              <a:rPr sz="1200" u="sng" spc="-9" dirty="0">
                <a:solidFill>
                  <a:srgbClr val="0461C1"/>
                </a:solidFill>
                <a:latin typeface="Calibri"/>
                <a:cs typeface="Calibri"/>
              </a:rPr>
              <a:t>o</a:t>
            </a:r>
            <a:r>
              <a:rPr sz="1200" u="sng" spc="0" dirty="0">
                <a:solidFill>
                  <a:srgbClr val="0461C1"/>
                </a:solidFill>
                <a:latin typeface="Calibri"/>
                <a:cs typeface="Calibri"/>
              </a:rPr>
              <a:t>r</a:t>
            </a:r>
            <a:r>
              <a:rPr sz="1200" u="sng" spc="4" dirty="0">
                <a:solidFill>
                  <a:srgbClr val="0461C1"/>
                </a:solidFill>
                <a:latin typeface="Calibri"/>
                <a:cs typeface="Calibri"/>
              </a:rPr>
              <a:t> </a:t>
            </a:r>
            <a:r>
              <a:rPr sz="1200" u="sng" spc="-4" dirty="0">
                <a:solidFill>
                  <a:srgbClr val="0461C1"/>
                </a:solidFill>
                <a:latin typeface="Calibri"/>
                <a:cs typeface="Calibri"/>
              </a:rPr>
              <a:t>nu</a:t>
            </a:r>
            <a:r>
              <a:rPr sz="1200" u="sng" spc="0" dirty="0">
                <a:solidFill>
                  <a:srgbClr val="0461C1"/>
                </a:solidFill>
                <a:latin typeface="Calibri"/>
                <a:cs typeface="Calibri"/>
              </a:rPr>
              <a:t>m</a:t>
            </a:r>
            <a:r>
              <a:rPr sz="1200" u="sng" spc="25" dirty="0">
                <a:solidFill>
                  <a:srgbClr val="0461C1"/>
                </a:solidFill>
                <a:latin typeface="Calibri"/>
                <a:cs typeface="Calibri"/>
              </a:rPr>
              <a:t>e</a:t>
            </a:r>
            <a:r>
              <a:rPr sz="1200" u="sng" spc="-9" dirty="0">
                <a:solidFill>
                  <a:srgbClr val="0461C1"/>
                </a:solidFill>
                <a:latin typeface="Calibri"/>
                <a:cs typeface="Calibri"/>
              </a:rPr>
              <a:t>ri</a:t>
            </a:r>
            <a:r>
              <a:rPr sz="1200" u="sng" spc="0" dirty="0">
                <a:solidFill>
                  <a:srgbClr val="0461C1"/>
                </a:solidFill>
                <a:latin typeface="Calibri"/>
                <a:cs typeface="Calibri"/>
              </a:rPr>
              <a:t>c</a:t>
            </a:r>
            <a:r>
              <a:rPr sz="1200" u="sng" spc="9" dirty="0">
                <a:solidFill>
                  <a:srgbClr val="0461C1"/>
                </a:solidFill>
                <a:latin typeface="Calibri"/>
                <a:cs typeface="Calibri"/>
              </a:rPr>
              <a:t> </a:t>
            </a:r>
            <a:r>
              <a:rPr sz="1200" u="sng" spc="-4" dirty="0">
                <a:solidFill>
                  <a:srgbClr val="0461C1"/>
                </a:solidFill>
                <a:latin typeface="Calibri"/>
                <a:cs typeface="Calibri"/>
              </a:rPr>
              <a:t>f</a:t>
            </a:r>
            <a:r>
              <a:rPr sz="1200" u="sng" spc="9" dirty="0">
                <a:solidFill>
                  <a:srgbClr val="0461C1"/>
                </a:solidFill>
                <a:latin typeface="Calibri"/>
                <a:cs typeface="Calibri"/>
              </a:rPr>
              <a:t>i</a:t>
            </a:r>
            <a:r>
              <a:rPr sz="1200" u="sng" spc="-9" dirty="0">
                <a:solidFill>
                  <a:srgbClr val="0461C1"/>
                </a:solidFill>
                <a:latin typeface="Calibri"/>
                <a:cs typeface="Calibri"/>
              </a:rPr>
              <a:t>l</a:t>
            </a:r>
            <a:r>
              <a:rPr sz="1200" u="sng" spc="4" dirty="0">
                <a:solidFill>
                  <a:srgbClr val="0461C1"/>
                </a:solidFill>
                <a:latin typeface="Calibri"/>
                <a:cs typeface="Calibri"/>
              </a:rPr>
              <a:t>t</a:t>
            </a:r>
            <a:r>
              <a:rPr sz="1200" u="sng" spc="0" dirty="0">
                <a:solidFill>
                  <a:srgbClr val="0461C1"/>
                </a:solidFill>
                <a:latin typeface="Calibri"/>
                <a:cs typeface="Calibri"/>
              </a:rPr>
              <a:t>e</a:t>
            </a:r>
            <a:r>
              <a:rPr sz="1200" u="sng" spc="-4" dirty="0">
                <a:solidFill>
                  <a:srgbClr val="0461C1"/>
                </a:solidFill>
                <a:latin typeface="Calibri"/>
                <a:cs typeface="Calibri"/>
              </a:rPr>
              <a:t>r</a:t>
            </a:r>
            <a:r>
              <a:rPr sz="1200" u="sng" spc="29" dirty="0">
                <a:solidFill>
                  <a:srgbClr val="0461C1"/>
                </a:solidFill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. </a:t>
            </a:r>
            <a:r>
              <a:rPr sz="1200" spc="4" dirty="0">
                <a:latin typeface="Calibri"/>
                <a:cs typeface="Calibri"/>
              </a:rPr>
              <a:t>C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m</a:t>
            </a:r>
            <a:r>
              <a:rPr sz="1200" spc="-4" dirty="0">
                <a:latin typeface="Calibri"/>
                <a:cs typeface="Calibri"/>
              </a:rPr>
              <a:t>pu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s </a:t>
            </a:r>
            <a:r>
              <a:rPr sz="1200" spc="-4" dirty="0">
                <a:latin typeface="Calibri"/>
                <a:cs typeface="Calibri"/>
              </a:rPr>
              <a:t>p</a:t>
            </a:r>
            <a:r>
              <a:rPr sz="1200" spc="9" dirty="0">
                <a:latin typeface="Calibri"/>
                <a:cs typeface="Calibri"/>
              </a:rPr>
              <a:t>r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s 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14" dirty="0">
                <a:latin typeface="Calibri"/>
                <a:cs typeface="Calibri"/>
              </a:rPr>
              <a:t>g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s a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d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B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-9" dirty="0">
                <a:latin typeface="Calibri"/>
                <a:cs typeface="Calibri"/>
              </a:rPr>
              <a:t>ol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4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s (t</a:t>
            </a:r>
            <a:r>
              <a:rPr sz="1200" spc="19" dirty="0">
                <a:latin typeface="Calibri"/>
                <a:cs typeface="Calibri"/>
              </a:rPr>
              <a:t>/</a:t>
            </a:r>
            <a:r>
              <a:rPr sz="1200" spc="-4" dirty="0">
                <a:latin typeface="Calibri"/>
                <a:cs typeface="Calibri"/>
              </a:rPr>
              <a:t>f</a:t>
            </a:r>
            <a:r>
              <a:rPr sz="1200" spc="0" dirty="0">
                <a:latin typeface="Calibri"/>
                <a:cs typeface="Calibri"/>
              </a:rPr>
              <a:t>)</a:t>
            </a:r>
            <a:r>
              <a:rPr sz="1200" spc="-9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m</a:t>
            </a:r>
            <a:r>
              <a:rPr sz="1200" spc="19" dirty="0">
                <a:latin typeface="Calibri"/>
                <a:cs typeface="Calibri"/>
              </a:rPr>
              <a:t>u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0" dirty="0">
                <a:latin typeface="Calibri"/>
                <a:cs typeface="Calibri"/>
              </a:rPr>
              <a:t>h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f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5595620"/>
            <a:ext cx="5457139" cy="3639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860">
              <a:lnSpc>
                <a:spcPts val="1320"/>
              </a:lnSpc>
              <a:spcBef>
                <a:spcPts val="66"/>
              </a:spcBef>
            </a:pPr>
            <a:r>
              <a:rPr sz="1800" spc="4" baseline="2275" dirty="0">
                <a:latin typeface="Calibri"/>
                <a:cs typeface="Calibri"/>
              </a:rPr>
              <a:t>t</a:t>
            </a:r>
            <a:r>
              <a:rPr sz="1800" spc="-4" baseline="2275" dirty="0">
                <a:latin typeface="Calibri"/>
                <a:cs typeface="Calibri"/>
              </a:rPr>
              <a:t>h</a:t>
            </a:r>
            <a:r>
              <a:rPr sz="1800" spc="0" baseline="2275" dirty="0">
                <a:latin typeface="Calibri"/>
                <a:cs typeface="Calibri"/>
              </a:rPr>
              <a:t>an</a:t>
            </a:r>
            <a:r>
              <a:rPr sz="1800" spc="-9" baseline="2275" dirty="0">
                <a:latin typeface="Calibri"/>
                <a:cs typeface="Calibri"/>
              </a:rPr>
              <a:t> </a:t>
            </a:r>
            <a:r>
              <a:rPr sz="1800" spc="9" baseline="2275" dirty="0">
                <a:latin typeface="Calibri"/>
                <a:cs typeface="Calibri"/>
              </a:rPr>
              <a:t>s</a:t>
            </a:r>
            <a:r>
              <a:rPr sz="1800" spc="4" baseline="2275" dirty="0">
                <a:latin typeface="Calibri"/>
                <a:cs typeface="Calibri"/>
              </a:rPr>
              <a:t>t</a:t>
            </a:r>
            <a:r>
              <a:rPr sz="1800" spc="-9" baseline="2275" dirty="0">
                <a:latin typeface="Calibri"/>
                <a:cs typeface="Calibri"/>
              </a:rPr>
              <a:t>ri</a:t>
            </a:r>
            <a:r>
              <a:rPr sz="1800" spc="-4" baseline="2275" dirty="0">
                <a:latin typeface="Calibri"/>
                <a:cs typeface="Calibri"/>
              </a:rPr>
              <a:t>n</a:t>
            </a:r>
            <a:r>
              <a:rPr sz="1800" spc="9" baseline="2275" dirty="0">
                <a:latin typeface="Calibri"/>
                <a:cs typeface="Calibri"/>
              </a:rPr>
              <a:t>gs</a:t>
            </a:r>
            <a:r>
              <a:rPr sz="1800" spc="0" baseline="2275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</a:pPr>
            <a:r>
              <a:rPr sz="1200" spc="0" dirty="0">
                <a:latin typeface="Calibri"/>
                <a:cs typeface="Calibri"/>
              </a:rPr>
              <a:t>•</a:t>
            </a:r>
            <a:r>
              <a:rPr sz="1200" spc="19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U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e </a:t>
            </a:r>
            <a:r>
              <a:rPr sz="1200" u="sng" spc="-4" dirty="0">
                <a:solidFill>
                  <a:srgbClr val="0461C1"/>
                </a:solidFill>
                <a:latin typeface="Calibri"/>
                <a:cs typeface="Calibri"/>
              </a:rPr>
              <a:t>p</a:t>
            </a:r>
            <a:r>
              <a:rPr sz="1200" u="sng" spc="0" dirty="0">
                <a:solidFill>
                  <a:srgbClr val="0461C1"/>
                </a:solidFill>
                <a:latin typeface="Calibri"/>
                <a:cs typeface="Calibri"/>
              </a:rPr>
              <a:t>a</a:t>
            </a:r>
            <a:r>
              <a:rPr sz="1200" u="sng" spc="-9" dirty="0">
                <a:solidFill>
                  <a:srgbClr val="0461C1"/>
                </a:solidFill>
                <a:latin typeface="Calibri"/>
                <a:cs typeface="Calibri"/>
              </a:rPr>
              <a:t>r</a:t>
            </a:r>
            <a:r>
              <a:rPr sz="1200" u="sng" spc="0" dirty="0">
                <a:solidFill>
                  <a:srgbClr val="0461C1"/>
                </a:solidFill>
                <a:latin typeface="Calibri"/>
                <a:cs typeface="Calibri"/>
              </a:rPr>
              <a:t>am</a:t>
            </a:r>
            <a:r>
              <a:rPr sz="1200" u="sng" spc="4" dirty="0">
                <a:solidFill>
                  <a:srgbClr val="0461C1"/>
                </a:solidFill>
                <a:latin typeface="Calibri"/>
                <a:cs typeface="Calibri"/>
              </a:rPr>
              <a:t>et</a:t>
            </a:r>
            <a:r>
              <a:rPr sz="1200" u="sng" spc="0" dirty="0">
                <a:solidFill>
                  <a:srgbClr val="0461C1"/>
                </a:solidFill>
                <a:latin typeface="Calibri"/>
                <a:cs typeface="Calibri"/>
              </a:rPr>
              <a:t>e</a:t>
            </a:r>
            <a:r>
              <a:rPr sz="1200" u="sng" spc="-4" dirty="0">
                <a:solidFill>
                  <a:srgbClr val="0461C1"/>
                </a:solidFill>
                <a:latin typeface="Calibri"/>
                <a:cs typeface="Calibri"/>
              </a:rPr>
              <a:t>r</a:t>
            </a:r>
            <a:r>
              <a:rPr sz="1200" u="sng" spc="0" dirty="0">
                <a:solidFill>
                  <a:srgbClr val="0461C1"/>
                </a:solidFill>
                <a:latin typeface="Calibri"/>
                <a:cs typeface="Calibri"/>
              </a:rPr>
              <a:t>s </a:t>
            </a:r>
            <a:r>
              <a:rPr sz="1200" spc="-261" dirty="0">
                <a:solidFill>
                  <a:srgbClr val="0461C1"/>
                </a:solidFill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d </a:t>
            </a:r>
            <a:r>
              <a:rPr sz="1200" u="sng" spc="0" dirty="0">
                <a:solidFill>
                  <a:srgbClr val="0461C1"/>
                </a:solidFill>
                <a:latin typeface="Calibri"/>
                <a:cs typeface="Calibri"/>
              </a:rPr>
              <a:t>ac</a:t>
            </a:r>
            <a:r>
              <a:rPr sz="1200" u="sng" spc="4" dirty="0">
                <a:solidFill>
                  <a:srgbClr val="0461C1"/>
                </a:solidFill>
                <a:latin typeface="Calibri"/>
                <a:cs typeface="Calibri"/>
              </a:rPr>
              <a:t>t</a:t>
            </a:r>
            <a:r>
              <a:rPr sz="1200" u="sng" spc="9" dirty="0">
                <a:solidFill>
                  <a:srgbClr val="0461C1"/>
                </a:solidFill>
                <a:latin typeface="Calibri"/>
                <a:cs typeface="Calibri"/>
              </a:rPr>
              <a:t>i</a:t>
            </a:r>
            <a:r>
              <a:rPr sz="1200" u="sng" spc="-9" dirty="0">
                <a:solidFill>
                  <a:srgbClr val="0461C1"/>
                </a:solidFill>
                <a:latin typeface="Calibri"/>
                <a:cs typeface="Calibri"/>
              </a:rPr>
              <a:t>o</a:t>
            </a:r>
            <a:r>
              <a:rPr sz="1200" u="sng" spc="0" dirty="0">
                <a:solidFill>
                  <a:srgbClr val="0461C1"/>
                </a:solidFill>
                <a:latin typeface="Calibri"/>
                <a:cs typeface="Calibri"/>
              </a:rPr>
              <a:t>n</a:t>
            </a:r>
            <a:r>
              <a:rPr sz="1200" u="sng" spc="9" dirty="0">
                <a:solidFill>
                  <a:srgbClr val="0461C1"/>
                </a:solidFill>
                <a:latin typeface="Calibri"/>
                <a:cs typeface="Calibri"/>
              </a:rPr>
              <a:t> </a:t>
            </a:r>
            <a:r>
              <a:rPr sz="1200" u="sng" spc="-4" dirty="0">
                <a:solidFill>
                  <a:srgbClr val="0461C1"/>
                </a:solidFill>
                <a:latin typeface="Calibri"/>
                <a:cs typeface="Calibri"/>
              </a:rPr>
              <a:t>f</a:t>
            </a:r>
            <a:r>
              <a:rPr sz="1200" u="sng" spc="9" dirty="0">
                <a:solidFill>
                  <a:srgbClr val="0461C1"/>
                </a:solidFill>
                <a:latin typeface="Calibri"/>
                <a:cs typeface="Calibri"/>
              </a:rPr>
              <a:t>i</a:t>
            </a:r>
            <a:r>
              <a:rPr sz="1200" u="sng" spc="-9" dirty="0">
                <a:solidFill>
                  <a:srgbClr val="0461C1"/>
                </a:solidFill>
                <a:latin typeface="Calibri"/>
                <a:cs typeface="Calibri"/>
              </a:rPr>
              <a:t>l</a:t>
            </a:r>
            <a:r>
              <a:rPr sz="1200" u="sng" spc="4" dirty="0">
                <a:solidFill>
                  <a:srgbClr val="0461C1"/>
                </a:solidFill>
                <a:latin typeface="Calibri"/>
                <a:cs typeface="Calibri"/>
              </a:rPr>
              <a:t>t</a:t>
            </a:r>
            <a:r>
              <a:rPr sz="1200" u="sng" spc="0" dirty="0">
                <a:solidFill>
                  <a:srgbClr val="0461C1"/>
                </a:solidFill>
                <a:latin typeface="Calibri"/>
                <a:cs typeface="Calibri"/>
              </a:rPr>
              <a:t>e</a:t>
            </a:r>
            <a:r>
              <a:rPr sz="1200" u="sng" spc="-4" dirty="0">
                <a:solidFill>
                  <a:srgbClr val="0461C1"/>
                </a:solidFill>
                <a:latin typeface="Calibri"/>
                <a:cs typeface="Calibri"/>
              </a:rPr>
              <a:t>r</a:t>
            </a:r>
            <a:r>
              <a:rPr sz="1200" u="sng" spc="19" dirty="0">
                <a:solidFill>
                  <a:srgbClr val="0461C1"/>
                </a:solidFill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. </a:t>
            </a:r>
            <a:r>
              <a:rPr sz="1200" spc="-9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14" dirty="0">
                <a:latin typeface="Calibri"/>
                <a:cs typeface="Calibri"/>
              </a:rPr>
              <a:t>u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29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qu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y</a:t>
            </a:r>
            <a:r>
              <a:rPr sz="1200" spc="2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lo</a:t>
            </a:r>
            <a:r>
              <a:rPr sz="1200" spc="0" dirty="0">
                <a:latin typeface="Calibri"/>
                <a:cs typeface="Calibri"/>
              </a:rPr>
              <a:t>ad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(a</a:t>
            </a:r>
            <a:r>
              <a:rPr sz="1200" spc="-9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d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w</a:t>
            </a:r>
            <a:r>
              <a:rPr sz="1200" spc="-9" dirty="0">
                <a:latin typeface="Calibri"/>
                <a:cs typeface="Calibri"/>
              </a:rPr>
              <a:t>or</a:t>
            </a:r>
            <a:r>
              <a:rPr sz="1200" spc="0" dirty="0">
                <a:latin typeface="Calibri"/>
                <a:cs typeface="Calibri"/>
              </a:rPr>
              <a:t>k 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-9" dirty="0">
                <a:latin typeface="Calibri"/>
                <a:cs typeface="Calibri"/>
              </a:rPr>
              <a:t>ro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s 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5967730"/>
            <a:ext cx="60507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spc="9" baseline="2275" dirty="0">
                <a:latin typeface="Calibri"/>
                <a:cs typeface="Calibri"/>
              </a:rPr>
              <a:t>s</a:t>
            </a:r>
            <a:r>
              <a:rPr sz="1800" spc="-9" baseline="2275" dirty="0">
                <a:latin typeface="Calibri"/>
                <a:cs typeface="Calibri"/>
              </a:rPr>
              <a:t>o</a:t>
            </a:r>
            <a:r>
              <a:rPr sz="1800" spc="-4" baseline="2275" dirty="0">
                <a:latin typeface="Calibri"/>
                <a:cs typeface="Calibri"/>
              </a:rPr>
              <a:t>u</a:t>
            </a:r>
            <a:r>
              <a:rPr sz="1800" spc="-9" baseline="2275" dirty="0">
                <a:latin typeface="Calibri"/>
                <a:cs typeface="Calibri"/>
              </a:rPr>
              <a:t>r</a:t>
            </a:r>
            <a:r>
              <a:rPr sz="1800" spc="-4" baseline="2275" dirty="0">
                <a:latin typeface="Calibri"/>
                <a:cs typeface="Calibri"/>
              </a:rPr>
              <a:t>c</a:t>
            </a:r>
            <a:r>
              <a:rPr sz="1800" spc="0" baseline="2275" dirty="0">
                <a:latin typeface="Calibri"/>
                <a:cs typeface="Calibri"/>
              </a:rPr>
              <a:t>e</a:t>
            </a:r>
            <a:r>
              <a:rPr sz="1800" spc="9" baseline="2275" dirty="0">
                <a:latin typeface="Calibri"/>
                <a:cs typeface="Calibri"/>
              </a:rPr>
              <a:t>s</a:t>
            </a:r>
            <a:r>
              <a:rPr sz="1800" spc="0" baseline="2275" dirty="0">
                <a:latin typeface="Calibri"/>
                <a:cs typeface="Calibri"/>
              </a:rPr>
              <a:t>).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6327394"/>
            <a:ext cx="5911073" cy="22266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7905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>
                <a:latin typeface="Calibri"/>
                <a:cs typeface="Calibri"/>
              </a:rPr>
              <a:t>Op</a:t>
            </a:r>
            <a:r>
              <a:rPr sz="1800" b="1" spc="-9" baseline="2275" dirty="0">
                <a:latin typeface="Calibri"/>
                <a:cs typeface="Calibri"/>
              </a:rPr>
              <a:t>t</a:t>
            </a:r>
            <a:r>
              <a:rPr sz="1800" b="1" spc="-4" baseline="2275" dirty="0">
                <a:latin typeface="Calibri"/>
                <a:cs typeface="Calibri"/>
              </a:rPr>
              <a:t>i</a:t>
            </a:r>
            <a:r>
              <a:rPr sz="1800" b="1" spc="4" baseline="2275" dirty="0">
                <a:latin typeface="Calibri"/>
                <a:cs typeface="Calibri"/>
              </a:rPr>
              <a:t>m</a:t>
            </a:r>
            <a:r>
              <a:rPr sz="1800" b="1" spc="-4" baseline="2275" dirty="0">
                <a:latin typeface="Calibri"/>
                <a:cs typeface="Calibri"/>
              </a:rPr>
              <a:t>i</a:t>
            </a:r>
            <a:r>
              <a:rPr sz="1800" b="1" spc="0" baseline="2275" dirty="0">
                <a:latin typeface="Calibri"/>
                <a:cs typeface="Calibri"/>
              </a:rPr>
              <a:t>ze</a:t>
            </a:r>
            <a:r>
              <a:rPr sz="1800" b="1" spc="-24" baseline="2275" dirty="0">
                <a:latin typeface="Calibri"/>
                <a:cs typeface="Calibri"/>
              </a:rPr>
              <a:t> </a:t>
            </a:r>
            <a:r>
              <a:rPr sz="1800" b="1" spc="4" baseline="2275" dirty="0">
                <a:latin typeface="Calibri"/>
                <a:cs typeface="Calibri"/>
              </a:rPr>
              <a:t>an</a:t>
            </a:r>
            <a:r>
              <a:rPr sz="1800" b="1" spc="0" baseline="2275" dirty="0">
                <a:latin typeface="Calibri"/>
                <a:cs typeface="Calibri"/>
              </a:rPr>
              <a:t>d</a:t>
            </a:r>
            <a:r>
              <a:rPr sz="1800" b="1" spc="-24" baseline="2275" dirty="0">
                <a:latin typeface="Calibri"/>
                <a:cs typeface="Calibri"/>
              </a:rPr>
              <a:t> </a:t>
            </a:r>
            <a:r>
              <a:rPr sz="1800" b="1" spc="4" baseline="2275" dirty="0">
                <a:latin typeface="Calibri"/>
                <a:cs typeface="Calibri"/>
              </a:rPr>
              <a:t>ma</a:t>
            </a:r>
            <a:r>
              <a:rPr sz="1800" b="1" spc="-9" baseline="2275" dirty="0">
                <a:latin typeface="Calibri"/>
                <a:cs typeface="Calibri"/>
              </a:rPr>
              <a:t>t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4" baseline="2275" dirty="0">
                <a:latin typeface="Calibri"/>
                <a:cs typeface="Calibri"/>
              </a:rPr>
              <a:t>r</a:t>
            </a:r>
            <a:r>
              <a:rPr sz="1800" b="1" spc="-4" baseline="2275" dirty="0">
                <a:latin typeface="Calibri"/>
                <a:cs typeface="Calibri"/>
              </a:rPr>
              <a:t>i</a:t>
            </a:r>
            <a:r>
              <a:rPr sz="1800" b="1" spc="4" baseline="2275" dirty="0">
                <a:latin typeface="Calibri"/>
                <a:cs typeface="Calibri"/>
              </a:rPr>
              <a:t>a</a:t>
            </a:r>
            <a:r>
              <a:rPr sz="1800" b="1" spc="-4" baseline="2275" dirty="0">
                <a:latin typeface="Calibri"/>
                <a:cs typeface="Calibri"/>
              </a:rPr>
              <a:t>li</a:t>
            </a:r>
            <a:r>
              <a:rPr sz="1800" b="1" spc="0" baseline="2275" dirty="0">
                <a:latin typeface="Calibri"/>
                <a:cs typeface="Calibri"/>
              </a:rPr>
              <a:t>ze</a:t>
            </a:r>
            <a:r>
              <a:rPr sz="1800" b="1" spc="-24" baseline="2275" dirty="0">
                <a:latin typeface="Calibri"/>
                <a:cs typeface="Calibri"/>
              </a:rPr>
              <a:t> </a:t>
            </a:r>
            <a:r>
              <a:rPr sz="1800" b="1" spc="4" baseline="2275" dirty="0">
                <a:latin typeface="Calibri"/>
                <a:cs typeface="Calibri"/>
              </a:rPr>
              <a:t>y</a:t>
            </a:r>
            <a:r>
              <a:rPr sz="1800" b="1" spc="0" baseline="2275" dirty="0">
                <a:latin typeface="Calibri"/>
                <a:cs typeface="Calibri"/>
              </a:rPr>
              <a:t>o</a:t>
            </a:r>
            <a:r>
              <a:rPr sz="1800" b="1" spc="4" baseline="2275" dirty="0">
                <a:latin typeface="Calibri"/>
                <a:cs typeface="Calibri"/>
              </a:rPr>
              <a:t>u</a:t>
            </a:r>
            <a:r>
              <a:rPr sz="1800" b="1" spc="0" baseline="2275" dirty="0">
                <a:latin typeface="Calibri"/>
                <a:cs typeface="Calibri"/>
              </a:rPr>
              <a:t>r</a:t>
            </a:r>
            <a:r>
              <a:rPr sz="1800" b="1" spc="4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c</a:t>
            </a:r>
            <a:r>
              <a:rPr sz="1800" b="1" spc="9" baseline="2275" dirty="0">
                <a:latin typeface="Calibri"/>
                <a:cs typeface="Calibri"/>
              </a:rPr>
              <a:t>a</a:t>
            </a:r>
            <a:r>
              <a:rPr sz="1800" b="1" spc="-4" baseline="2275" dirty="0">
                <a:latin typeface="Calibri"/>
                <a:cs typeface="Calibri"/>
              </a:rPr>
              <a:t>l</a:t>
            </a:r>
            <a:r>
              <a:rPr sz="1800" b="1" spc="0" baseline="2275" dirty="0">
                <a:latin typeface="Calibri"/>
                <a:cs typeface="Calibri"/>
              </a:rPr>
              <a:t>c</a:t>
            </a:r>
            <a:r>
              <a:rPr sz="1800" b="1" spc="4" baseline="2275" dirty="0">
                <a:latin typeface="Calibri"/>
                <a:cs typeface="Calibri"/>
              </a:rPr>
              <a:t>u</a:t>
            </a:r>
            <a:r>
              <a:rPr sz="1800" b="1" spc="-4" baseline="2275" dirty="0">
                <a:latin typeface="Calibri"/>
                <a:cs typeface="Calibri"/>
              </a:rPr>
              <a:t>l</a:t>
            </a:r>
            <a:r>
              <a:rPr sz="1800" b="1" spc="4" baseline="2275" dirty="0">
                <a:latin typeface="Calibri"/>
                <a:cs typeface="Calibri"/>
              </a:rPr>
              <a:t>a</a:t>
            </a:r>
            <a:r>
              <a:rPr sz="1800" b="1" spc="-9" baseline="2275" dirty="0">
                <a:latin typeface="Calibri"/>
                <a:cs typeface="Calibri"/>
              </a:rPr>
              <a:t>t</a:t>
            </a:r>
            <a:r>
              <a:rPr sz="1800" b="1" spc="-4" baseline="2275" dirty="0">
                <a:latin typeface="Calibri"/>
                <a:cs typeface="Calibri"/>
              </a:rPr>
              <a:t>i</a:t>
            </a:r>
            <a:r>
              <a:rPr sz="1800" b="1" spc="0" baseline="2275" dirty="0">
                <a:latin typeface="Calibri"/>
                <a:cs typeface="Calibri"/>
              </a:rPr>
              <a:t>o</a:t>
            </a:r>
            <a:r>
              <a:rPr sz="1800" b="1" spc="4" baseline="2275" dirty="0">
                <a:latin typeface="Calibri"/>
                <a:cs typeface="Calibri"/>
              </a:rPr>
              <a:t>n</a:t>
            </a:r>
            <a:r>
              <a:rPr sz="1800" b="1" spc="0" baseline="2275" dirty="0"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  <a:p>
            <a:pPr marL="12700" marR="27905">
              <a:lnSpc>
                <a:spcPct val="101725"/>
              </a:lnSpc>
            </a:pPr>
            <a:r>
              <a:rPr sz="1200" spc="0" dirty="0">
                <a:latin typeface="Calibri"/>
                <a:cs typeface="Calibri"/>
              </a:rPr>
              <a:t>•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P</a:t>
            </a:r>
            <a:r>
              <a:rPr sz="1200" spc="4" dirty="0">
                <a:latin typeface="Calibri"/>
                <a:cs typeface="Calibri"/>
              </a:rPr>
              <a:t>e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-4" dirty="0">
                <a:latin typeface="Calibri"/>
                <a:cs typeface="Calibri"/>
              </a:rPr>
              <a:t>f</a:t>
            </a:r>
            <a:r>
              <a:rPr sz="1200" spc="-9" dirty="0">
                <a:latin typeface="Calibri"/>
                <a:cs typeface="Calibri"/>
              </a:rPr>
              <a:t>or</a:t>
            </a:r>
            <a:r>
              <a:rPr sz="1200" spc="0" dirty="0">
                <a:latin typeface="Calibri"/>
                <a:cs typeface="Calibri"/>
              </a:rPr>
              <a:t>m 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14" dirty="0">
                <a:latin typeface="Calibri"/>
                <a:cs typeface="Calibri"/>
              </a:rPr>
              <a:t>u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s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n</a:t>
            </a:r>
            <a:r>
              <a:rPr sz="1200" spc="-3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d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b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  <a:p>
            <a:pPr marL="12700" marR="27905">
              <a:lnSpc>
                <a:spcPct val="101725"/>
              </a:lnSpc>
            </a:pPr>
            <a:r>
              <a:rPr sz="1200" spc="0" dirty="0">
                <a:latin typeface="Calibri"/>
                <a:cs typeface="Calibri"/>
              </a:rPr>
              <a:t>•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Re</a:t>
            </a:r>
            <a:r>
              <a:rPr sz="1200" spc="-4" dirty="0">
                <a:latin typeface="Calibri"/>
                <a:cs typeface="Calibri"/>
              </a:rPr>
              <a:t>duc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2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nu</a:t>
            </a:r>
            <a:r>
              <a:rPr sz="1200" spc="0" dirty="0">
                <a:latin typeface="Calibri"/>
                <a:cs typeface="Calibri"/>
              </a:rPr>
              <a:t>m</a:t>
            </a:r>
            <a:r>
              <a:rPr sz="1200" spc="-4" dirty="0">
                <a:latin typeface="Calibri"/>
                <a:cs typeface="Calibri"/>
              </a:rPr>
              <a:t>b</a:t>
            </a:r>
            <a:r>
              <a:rPr sz="1200" spc="0" dirty="0">
                <a:latin typeface="Calibri"/>
                <a:cs typeface="Calibri"/>
              </a:rPr>
              <a:t>er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f</a:t>
            </a:r>
            <a:r>
              <a:rPr sz="1200" spc="-39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ed</a:t>
            </a:r>
            <a:r>
              <a:rPr sz="1200" spc="-4" dirty="0">
                <a:latin typeface="Calibri"/>
                <a:cs typeface="Calibri"/>
              </a:rPr>
              <a:t> c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14" dirty="0">
                <a:latin typeface="Calibri"/>
                <a:cs typeface="Calibri"/>
              </a:rPr>
              <a:t>u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io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12700" marR="434554">
              <a:lnSpc>
                <a:spcPct val="101725"/>
              </a:lnSpc>
            </a:pPr>
            <a:r>
              <a:rPr sz="1200" spc="0" dirty="0">
                <a:latin typeface="Calibri"/>
                <a:cs typeface="Calibri"/>
              </a:rPr>
              <a:t>•</a:t>
            </a:r>
            <a:r>
              <a:rPr sz="1200" spc="19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Re</a:t>
            </a:r>
            <a:r>
              <a:rPr sz="1200" spc="-4" dirty="0">
                <a:latin typeface="Calibri"/>
                <a:cs typeface="Calibri"/>
              </a:rPr>
              <a:t>duc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g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14" dirty="0">
                <a:latin typeface="Calibri"/>
                <a:cs typeface="Calibri"/>
              </a:rPr>
              <a:t>u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14" dirty="0">
                <a:latin typeface="Calibri"/>
                <a:cs typeface="Calibri"/>
              </a:rPr>
              <a:t>r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y 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f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1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OD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r</a:t>
            </a:r>
            <a:r>
              <a:rPr sz="1200" spc="4" dirty="0">
                <a:latin typeface="Calibri"/>
                <a:cs typeface="Calibri"/>
              </a:rPr>
              <a:t> t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b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c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14" dirty="0">
                <a:latin typeface="Calibri"/>
                <a:cs typeface="Calibri"/>
              </a:rPr>
              <a:t>u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14" dirty="0">
                <a:latin typeface="Calibri"/>
                <a:cs typeface="Calibri"/>
              </a:rPr>
              <a:t>on</a:t>
            </a:r>
            <a:r>
              <a:rPr sz="1200" spc="0" dirty="0">
                <a:latin typeface="Calibri"/>
                <a:cs typeface="Calibri"/>
              </a:rPr>
              <a:t>s 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n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v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9" dirty="0">
                <a:latin typeface="Calibri"/>
                <a:cs typeface="Calibri"/>
              </a:rPr>
              <a:t>w</a:t>
            </a:r>
            <a:r>
              <a:rPr sz="1200" spc="0" dirty="0">
                <a:latin typeface="Calibri"/>
                <a:cs typeface="Calibri"/>
              </a:rPr>
              <a:t>. </a:t>
            </a:r>
            <a:r>
              <a:rPr sz="1200" spc="-9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25" dirty="0">
                <a:latin typeface="Calibri"/>
                <a:cs typeface="Calibri"/>
              </a:rPr>
              <a:t>m</a:t>
            </a:r>
            <a:r>
              <a:rPr sz="1200" spc="-9" dirty="0">
                <a:latin typeface="Calibri"/>
                <a:cs typeface="Calibri"/>
              </a:rPr>
              <a:t>or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g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nu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spc="0" dirty="0">
                <a:latin typeface="Calibri"/>
                <a:cs typeface="Calibri"/>
              </a:rPr>
              <a:t>r</a:t>
            </a:r>
            <a:r>
              <a:rPr sz="1200" spc="2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 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-4" dirty="0">
                <a:latin typeface="Calibri"/>
                <a:cs typeface="Calibri"/>
              </a:rPr>
              <a:t>cu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29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io</a:t>
            </a:r>
            <a:r>
              <a:rPr sz="1200" spc="1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,</a:t>
            </a:r>
            <a:r>
              <a:rPr sz="1200" spc="-39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19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lo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9" dirty="0">
                <a:latin typeface="Calibri"/>
                <a:cs typeface="Calibri"/>
              </a:rPr>
              <a:t>g</a:t>
            </a:r>
            <a:r>
              <a:rPr sz="1200" spc="0" dirty="0">
                <a:latin typeface="Calibri"/>
                <a:cs typeface="Calibri"/>
              </a:rPr>
              <a:t>er</a:t>
            </a:r>
            <a:r>
              <a:rPr sz="1200" spc="1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t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k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12700" marR="27905">
              <a:lnSpc>
                <a:spcPct val="101725"/>
              </a:lnSpc>
            </a:pPr>
            <a:r>
              <a:rPr sz="1200" spc="0" dirty="0">
                <a:latin typeface="Calibri"/>
                <a:cs typeface="Calibri"/>
              </a:rPr>
              <a:t>o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LODs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-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L</a:t>
            </a:r>
            <a:r>
              <a:rPr sz="1200" spc="-9" dirty="0">
                <a:latin typeface="Calibri"/>
                <a:cs typeface="Calibri"/>
              </a:rPr>
              <a:t>oo</a:t>
            </a:r>
            <a:r>
              <a:rPr sz="1200" spc="0" dirty="0">
                <a:latin typeface="Calibri"/>
                <a:cs typeface="Calibri"/>
              </a:rPr>
              <a:t>k</a:t>
            </a:r>
            <a:r>
              <a:rPr sz="1200" spc="-2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at</a:t>
            </a:r>
            <a:r>
              <a:rPr sz="1200" spc="-2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 </a:t>
            </a:r>
            <a:r>
              <a:rPr sz="1200" spc="14" dirty="0">
                <a:latin typeface="Calibri"/>
                <a:cs typeface="Calibri"/>
              </a:rPr>
              <a:t>n</a:t>
            </a:r>
            <a:r>
              <a:rPr sz="1200" spc="-4" dirty="0">
                <a:latin typeface="Calibri"/>
                <a:cs typeface="Calibri"/>
              </a:rPr>
              <a:t>u</a:t>
            </a:r>
            <a:r>
              <a:rPr sz="1200" spc="0" dirty="0">
                <a:latin typeface="Calibri"/>
                <a:cs typeface="Calibri"/>
              </a:rPr>
              <a:t>m</a:t>
            </a:r>
            <a:r>
              <a:rPr sz="1200" spc="-4" dirty="0">
                <a:latin typeface="Calibri"/>
                <a:cs typeface="Calibri"/>
              </a:rPr>
              <a:t>b</a:t>
            </a:r>
            <a:r>
              <a:rPr sz="1200" spc="0" dirty="0">
                <a:latin typeface="Calibri"/>
                <a:cs typeface="Calibri"/>
              </a:rPr>
              <a:t>er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f</a:t>
            </a:r>
            <a:r>
              <a:rPr sz="1200" spc="-9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un</a:t>
            </a:r>
            <a:r>
              <a:rPr sz="1200" spc="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qu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d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men</a:t>
            </a:r>
            <a:r>
              <a:rPr sz="1200" spc="4" dirty="0">
                <a:latin typeface="Calibri"/>
                <a:cs typeface="Calibri"/>
              </a:rPr>
              <a:t>s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n</a:t>
            </a:r>
            <a:r>
              <a:rPr sz="1200" spc="-34" dirty="0">
                <a:latin typeface="Calibri"/>
                <a:cs typeface="Calibri"/>
              </a:rPr>
              <a:t> </a:t>
            </a:r>
            <a:r>
              <a:rPr sz="1200" spc="25" dirty="0">
                <a:latin typeface="Calibri"/>
                <a:cs typeface="Calibri"/>
              </a:rPr>
              <a:t>m</a:t>
            </a:r>
            <a:r>
              <a:rPr sz="1200" spc="0" dirty="0">
                <a:latin typeface="Calibri"/>
                <a:cs typeface="Calibri"/>
              </a:rPr>
              <a:t>embe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s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n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c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19" dirty="0">
                <a:latin typeface="Calibri"/>
                <a:cs typeface="Calibri"/>
              </a:rPr>
              <a:t>c</a:t>
            </a:r>
            <a:r>
              <a:rPr sz="1200" spc="-4" dirty="0">
                <a:latin typeface="Calibri"/>
                <a:cs typeface="Calibri"/>
              </a:rPr>
              <a:t>u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9" dirty="0">
                <a:latin typeface="Calibri"/>
                <a:cs typeface="Calibri"/>
              </a:rPr>
              <a:t>i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12700" marR="27905">
              <a:lnSpc>
                <a:spcPct val="101725"/>
              </a:lnSpc>
              <a:spcBef>
                <a:spcPts val="20"/>
              </a:spcBef>
            </a:pPr>
            <a:r>
              <a:rPr sz="1200" spc="0" dirty="0">
                <a:latin typeface="Calibri"/>
                <a:cs typeface="Calibri"/>
              </a:rPr>
              <a:t>o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b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e </a:t>
            </a:r>
            <a:r>
              <a:rPr sz="1200" spc="4" dirty="0">
                <a:latin typeface="Calibri"/>
                <a:cs typeface="Calibri"/>
              </a:rPr>
              <a:t>C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14" dirty="0">
                <a:latin typeface="Calibri"/>
                <a:cs typeface="Calibri"/>
              </a:rPr>
              <a:t>u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s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-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2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m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e ma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4" dirty="0">
                <a:latin typeface="Calibri"/>
                <a:cs typeface="Calibri"/>
              </a:rPr>
              <a:t>k</a:t>
            </a:r>
            <a:r>
              <a:rPr sz="1200" spc="0" dirty="0">
                <a:latin typeface="Calibri"/>
                <a:cs typeface="Calibri"/>
              </a:rPr>
              <a:t>s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n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v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9" dirty="0">
                <a:latin typeface="Calibri"/>
                <a:cs typeface="Calibri"/>
              </a:rPr>
              <a:t>w</a:t>
            </a:r>
            <a:r>
              <a:rPr sz="1200" spc="0" dirty="0">
                <a:latin typeface="Calibri"/>
                <a:cs typeface="Calibri"/>
              </a:rPr>
              <a:t>,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9" dirty="0">
                <a:latin typeface="Calibri"/>
                <a:cs typeface="Calibri"/>
              </a:rPr>
              <a:t>g</a:t>
            </a:r>
            <a:r>
              <a:rPr sz="1200" spc="0" dirty="0">
                <a:latin typeface="Calibri"/>
                <a:cs typeface="Calibri"/>
              </a:rPr>
              <a:t>er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t</a:t>
            </a:r>
            <a:r>
              <a:rPr sz="1200" spc="4" dirty="0">
                <a:latin typeface="Calibri"/>
                <a:cs typeface="Calibri"/>
              </a:rPr>
              <a:t> w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l</a:t>
            </a:r>
            <a:r>
              <a:rPr sz="1200" spc="-39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k</a:t>
            </a:r>
            <a:r>
              <a:rPr sz="1200" spc="0" dirty="0">
                <a:latin typeface="Calibri"/>
                <a:cs typeface="Calibri"/>
              </a:rPr>
              <a:t>e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o</a:t>
            </a:r>
            <a:r>
              <a:rPr sz="1200" spc="246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14" dirty="0">
                <a:latin typeface="Calibri"/>
                <a:cs typeface="Calibri"/>
              </a:rPr>
              <a:t>u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</a:pPr>
            <a:r>
              <a:rPr sz="1200" spc="0" dirty="0">
                <a:latin typeface="Calibri"/>
                <a:cs typeface="Calibri"/>
              </a:rPr>
              <a:t>•</a:t>
            </a:r>
            <a:r>
              <a:rPr sz="1200" spc="19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W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14" dirty="0">
                <a:latin typeface="Calibri"/>
                <a:cs typeface="Calibri"/>
              </a:rPr>
              <a:t>p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9" dirty="0">
                <a:latin typeface="Calibri"/>
                <a:cs typeface="Calibri"/>
              </a:rPr>
              <a:t>ss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b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25" dirty="0">
                <a:latin typeface="Calibri"/>
                <a:cs typeface="Calibri"/>
              </a:rPr>
              <a:t>e</a:t>
            </a:r>
            <a:r>
              <a:rPr sz="1200" spc="0" dirty="0">
                <a:latin typeface="Calibri"/>
                <a:cs typeface="Calibri"/>
              </a:rPr>
              <a:t>,</a:t>
            </a:r>
            <a:r>
              <a:rPr sz="1200" spc="-19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u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M</a:t>
            </a:r>
            <a:r>
              <a:rPr sz="1200" spc="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N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r</a:t>
            </a:r>
            <a:r>
              <a:rPr sz="1200" spc="-19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M</a:t>
            </a:r>
            <a:r>
              <a:rPr sz="1200" spc="0" dirty="0">
                <a:latin typeface="Calibri"/>
                <a:cs typeface="Calibri"/>
              </a:rPr>
              <a:t>AX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4" dirty="0">
                <a:latin typeface="Calibri"/>
                <a:cs typeface="Calibri"/>
              </a:rPr>
              <a:t>a</a:t>
            </a:r>
            <a:r>
              <a:rPr sz="1200" spc="0" dirty="0">
                <a:latin typeface="Calibri"/>
                <a:cs typeface="Calibri"/>
              </a:rPr>
              <a:t>d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f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V</a:t>
            </a:r>
            <a:r>
              <a:rPr sz="1200" spc="9" dirty="0">
                <a:latin typeface="Calibri"/>
                <a:cs typeface="Calibri"/>
              </a:rPr>
              <a:t>G</a:t>
            </a:r>
            <a:r>
              <a:rPr sz="1200" spc="0" dirty="0">
                <a:latin typeface="Calibri"/>
                <a:cs typeface="Calibri"/>
              </a:rPr>
              <a:t>.</a:t>
            </a:r>
            <a:r>
              <a:rPr sz="1200" spc="2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V</a:t>
            </a:r>
            <a:r>
              <a:rPr sz="1200" spc="0" dirty="0">
                <a:latin typeface="Calibri"/>
                <a:cs typeface="Calibri"/>
              </a:rPr>
              <a:t>G 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qu</a:t>
            </a:r>
            <a:r>
              <a:rPr sz="1200" spc="9" dirty="0">
                <a:latin typeface="Calibri"/>
                <a:cs typeface="Calibri"/>
              </a:rPr>
              <a:t>i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es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m</a:t>
            </a:r>
            <a:r>
              <a:rPr sz="1200" spc="-4" dirty="0">
                <a:latin typeface="Calibri"/>
                <a:cs typeface="Calibri"/>
              </a:rPr>
              <a:t>o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19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p</a:t>
            </a:r>
            <a:r>
              <a:rPr sz="1200" spc="9" dirty="0">
                <a:latin typeface="Calibri"/>
                <a:cs typeface="Calibri"/>
              </a:rPr>
              <a:t>r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9" dirty="0">
                <a:latin typeface="Calibri"/>
                <a:cs typeface="Calibri"/>
              </a:rPr>
              <a:t>ss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g</a:t>
            </a:r>
            <a:r>
              <a:rPr sz="1200" spc="4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an</a:t>
            </a:r>
            <a:r>
              <a:rPr sz="1200" spc="-9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M</a:t>
            </a:r>
            <a:r>
              <a:rPr sz="1200" spc="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N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r</a:t>
            </a:r>
            <a:endParaRPr sz="1200">
              <a:latin typeface="Calibri"/>
              <a:cs typeface="Calibri"/>
            </a:endParaRPr>
          </a:p>
          <a:p>
            <a:pPr marL="12700" marR="27905">
              <a:lnSpc>
                <a:spcPct val="101725"/>
              </a:lnSpc>
            </a:pPr>
            <a:r>
              <a:rPr sz="1200" spc="4" dirty="0">
                <a:latin typeface="Calibri"/>
                <a:cs typeface="Calibri"/>
              </a:rPr>
              <a:t>M</a:t>
            </a:r>
            <a:r>
              <a:rPr sz="1200" spc="0" dirty="0">
                <a:latin typeface="Calibri"/>
                <a:cs typeface="Calibri"/>
              </a:rPr>
              <a:t>AX.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O</a:t>
            </a:r>
            <a:r>
              <a:rPr sz="1200" spc="-9" dirty="0">
                <a:latin typeface="Calibri"/>
                <a:cs typeface="Calibri"/>
              </a:rPr>
              <a:t>f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en</a:t>
            </a:r>
            <a:r>
              <a:rPr sz="1200" spc="-9" dirty="0">
                <a:latin typeface="Calibri"/>
                <a:cs typeface="Calibri"/>
              </a:rPr>
              <a:t> ro</a:t>
            </a:r>
            <a:r>
              <a:rPr sz="1200" spc="4" dirty="0">
                <a:latin typeface="Calibri"/>
                <a:cs typeface="Calibri"/>
              </a:rPr>
              <a:t>w</a:t>
            </a:r>
            <a:r>
              <a:rPr sz="1200" spc="0" dirty="0">
                <a:latin typeface="Calibri"/>
                <a:cs typeface="Calibri"/>
              </a:rPr>
              <a:t>s</a:t>
            </a:r>
            <a:r>
              <a:rPr sz="1200" spc="4" dirty="0">
                <a:latin typeface="Calibri"/>
                <a:cs typeface="Calibri"/>
              </a:rPr>
              <a:t> w</a:t>
            </a:r>
            <a:r>
              <a:rPr sz="1200" spc="-9" dirty="0">
                <a:latin typeface="Calibri"/>
                <a:cs typeface="Calibri"/>
              </a:rPr>
              <a:t>il</a:t>
            </a:r>
            <a:r>
              <a:rPr sz="1200" spc="0" dirty="0">
                <a:latin typeface="Calibri"/>
                <a:cs typeface="Calibri"/>
              </a:rPr>
              <a:t>l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b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14" dirty="0">
                <a:latin typeface="Calibri"/>
                <a:cs typeface="Calibri"/>
              </a:rPr>
              <a:t>d</a:t>
            </a:r>
            <a:r>
              <a:rPr sz="1200" spc="-4" dirty="0">
                <a:latin typeface="Calibri"/>
                <a:cs typeface="Calibri"/>
              </a:rPr>
              <a:t>up</a:t>
            </a:r>
            <a:r>
              <a:rPr sz="1200" spc="9" dirty="0">
                <a:latin typeface="Calibri"/>
                <a:cs typeface="Calibri"/>
              </a:rPr>
              <a:t>l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ed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d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-4" dirty="0">
                <a:latin typeface="Calibri"/>
                <a:cs typeface="Calibri"/>
              </a:rPr>
              <a:t>p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ay</a:t>
            </a:r>
            <a:r>
              <a:rPr sz="1200" spc="4" dirty="0">
                <a:latin typeface="Calibri"/>
                <a:cs typeface="Calibri"/>
              </a:rPr>
              <a:t> t</a:t>
            </a:r>
            <a:r>
              <a:rPr sz="1200" spc="1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ame 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-4" dirty="0">
                <a:latin typeface="Calibri"/>
                <a:cs typeface="Calibri"/>
              </a:rPr>
              <a:t>u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t </a:t>
            </a:r>
            <a:r>
              <a:rPr sz="1200" spc="4" dirty="0">
                <a:latin typeface="Calibri"/>
                <a:cs typeface="Calibri"/>
              </a:rPr>
              <a:t>w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h</a:t>
            </a:r>
            <a:r>
              <a:rPr sz="1200" spc="1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M</a:t>
            </a:r>
            <a:r>
              <a:rPr sz="1200" spc="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,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M</a:t>
            </a:r>
            <a:r>
              <a:rPr sz="1200" spc="0" dirty="0">
                <a:latin typeface="Calibri"/>
                <a:cs typeface="Calibri"/>
              </a:rPr>
              <a:t>AX,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r</a:t>
            </a:r>
            <a:r>
              <a:rPr sz="1200" spc="-19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V</a:t>
            </a:r>
            <a:r>
              <a:rPr sz="1200" spc="9" dirty="0">
                <a:latin typeface="Calibri"/>
                <a:cs typeface="Calibri"/>
              </a:rPr>
              <a:t>G</a:t>
            </a:r>
            <a:r>
              <a:rPr sz="1200" spc="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12700" marR="439456">
              <a:lnSpc>
                <a:spcPts val="1440"/>
              </a:lnSpc>
              <a:spcBef>
                <a:spcPts val="82"/>
              </a:spcBef>
            </a:pPr>
            <a:r>
              <a:rPr sz="1200" spc="0" dirty="0">
                <a:latin typeface="Calibri"/>
                <a:cs typeface="Calibri"/>
              </a:rPr>
              <a:t>•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M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k</a:t>
            </a:r>
            <a:r>
              <a:rPr sz="1200" spc="0" dirty="0">
                <a:latin typeface="Calibri"/>
                <a:cs typeface="Calibri"/>
              </a:rPr>
              <a:t>e </a:t>
            </a:r>
            <a:r>
              <a:rPr sz="1200" spc="9" dirty="0">
                <a:latin typeface="Calibri"/>
                <a:cs typeface="Calibri"/>
              </a:rPr>
              <a:t>g</a:t>
            </a:r>
            <a:r>
              <a:rPr sz="1200" spc="-9" dirty="0">
                <a:latin typeface="Calibri"/>
                <a:cs typeface="Calibri"/>
              </a:rPr>
              <a:t>ro</a:t>
            </a:r>
            <a:r>
              <a:rPr sz="1200" spc="-4" dirty="0">
                <a:latin typeface="Calibri"/>
                <a:cs typeface="Calibri"/>
              </a:rPr>
              <a:t>up</a:t>
            </a:r>
            <a:r>
              <a:rPr sz="1200" spc="0" dirty="0">
                <a:latin typeface="Calibri"/>
                <a:cs typeface="Calibri"/>
              </a:rPr>
              <a:t>s</a:t>
            </a:r>
            <a:r>
              <a:rPr sz="1200" spc="4" dirty="0">
                <a:latin typeface="Calibri"/>
                <a:cs typeface="Calibri"/>
              </a:rPr>
              <a:t> w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h</a:t>
            </a:r>
            <a:r>
              <a:rPr sz="1200" spc="-3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14" dirty="0">
                <a:latin typeface="Calibri"/>
                <a:cs typeface="Calibri"/>
              </a:rPr>
              <a:t>u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.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L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4" dirty="0">
                <a:latin typeface="Calibri"/>
                <a:cs typeface="Calibri"/>
              </a:rPr>
              <a:t>k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19" dirty="0">
                <a:latin typeface="Calibri"/>
                <a:cs typeface="Calibri"/>
              </a:rPr>
              <a:t>c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-4" dirty="0">
                <a:latin typeface="Calibri"/>
                <a:cs typeface="Calibri"/>
              </a:rPr>
              <a:t>ud</a:t>
            </a:r>
            <a:r>
              <a:rPr sz="1200" spc="0" dirty="0">
                <a:latin typeface="Calibri"/>
                <a:cs typeface="Calibri"/>
              </a:rPr>
              <a:t>e </a:t>
            </a:r>
            <a:r>
              <a:rPr sz="1200" spc="-4" dirty="0">
                <a:latin typeface="Calibri"/>
                <a:cs typeface="Calibri"/>
              </a:rPr>
              <a:t>f</a:t>
            </a:r>
            <a:r>
              <a:rPr sz="1200" spc="9" dirty="0">
                <a:latin typeface="Calibri"/>
                <a:cs typeface="Calibri"/>
              </a:rPr>
              <a:t>i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r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,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19" dirty="0">
                <a:latin typeface="Calibri"/>
                <a:cs typeface="Calibri"/>
              </a:rPr>
              <a:t>c</a:t>
            </a:r>
            <a:r>
              <a:rPr sz="1200" spc="-4" dirty="0">
                <a:latin typeface="Calibri"/>
                <a:cs typeface="Calibri"/>
              </a:rPr>
              <a:t>u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ed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g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-4" dirty="0">
                <a:latin typeface="Calibri"/>
                <a:cs typeface="Calibri"/>
              </a:rPr>
              <a:t>up</a:t>
            </a:r>
            <a:r>
              <a:rPr sz="1200" spc="0" dirty="0">
                <a:latin typeface="Calibri"/>
                <a:cs typeface="Calibri"/>
              </a:rPr>
              <a:t>s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lo</a:t>
            </a:r>
            <a:r>
              <a:rPr sz="1200" spc="0" dirty="0">
                <a:latin typeface="Calibri"/>
                <a:cs typeface="Calibri"/>
              </a:rPr>
              <a:t>ad</a:t>
            </a:r>
            <a:r>
              <a:rPr sz="1200" spc="1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y</a:t>
            </a:r>
            <a:r>
              <a:rPr sz="1200" spc="266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am</a:t>
            </a:r>
            <a:r>
              <a:rPr sz="1200" spc="4" dirty="0">
                <a:latin typeface="Calibri"/>
                <a:cs typeface="Calibri"/>
              </a:rPr>
              <a:t>e</a:t>
            </a:r>
            <a:r>
              <a:rPr sz="1200" spc="0" dirty="0">
                <a:latin typeface="Calibri"/>
                <a:cs typeface="Calibri"/>
              </a:rPr>
              <a:t>d me</a:t>
            </a:r>
            <a:r>
              <a:rPr sz="1200" spc="4" dirty="0">
                <a:latin typeface="Calibri"/>
                <a:cs typeface="Calibri"/>
              </a:rPr>
              <a:t>m</a:t>
            </a:r>
            <a:r>
              <a:rPr sz="1200" spc="-4" dirty="0">
                <a:latin typeface="Calibri"/>
                <a:cs typeface="Calibri"/>
              </a:rPr>
              <a:t>b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s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f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24" dirty="0">
                <a:latin typeface="Calibri"/>
                <a:cs typeface="Calibri"/>
              </a:rPr>
              <a:t> </a:t>
            </a:r>
            <a:r>
              <a:rPr sz="1200" spc="14" dirty="0">
                <a:latin typeface="Calibri"/>
                <a:cs typeface="Calibri"/>
              </a:rPr>
              <a:t>d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ma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1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,</a:t>
            </a:r>
            <a:r>
              <a:rPr sz="1200" spc="-39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w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25" dirty="0">
                <a:latin typeface="Calibri"/>
                <a:cs typeface="Calibri"/>
              </a:rPr>
              <a:t>e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4" dirty="0">
                <a:latin typeface="Calibri"/>
                <a:cs typeface="Calibri"/>
              </a:rPr>
              <a:t>a</a:t>
            </a:r>
            <a:r>
              <a:rPr sz="1200" spc="0" dirty="0">
                <a:latin typeface="Calibri"/>
                <a:cs typeface="Calibri"/>
              </a:rPr>
              <a:t>s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19" dirty="0">
                <a:latin typeface="Calibri"/>
                <a:cs typeface="Calibri"/>
              </a:rPr>
              <a:t>b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ea</a:t>
            </a:r>
            <a:r>
              <a:rPr sz="1200" spc="-4" dirty="0">
                <a:latin typeface="Calibri"/>
                <a:cs typeface="Calibri"/>
              </a:rPr>
              <a:t>u</a:t>
            </a:r>
            <a:r>
              <a:rPr sz="1200" spc="-9" dirty="0">
                <a:latin typeface="Calibri"/>
                <a:cs typeface="Calibri"/>
              </a:rPr>
              <a:t>’</a:t>
            </a:r>
            <a:r>
              <a:rPr sz="1200" spc="0" dirty="0">
                <a:latin typeface="Calibri"/>
                <a:cs typeface="Calibri"/>
              </a:rPr>
              <a:t>s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g</a:t>
            </a:r>
            <a:r>
              <a:rPr sz="1200" spc="-9" dirty="0">
                <a:latin typeface="Calibri"/>
                <a:cs typeface="Calibri"/>
              </a:rPr>
              <a:t>ro</a:t>
            </a:r>
            <a:r>
              <a:rPr sz="1200" spc="-4" dirty="0">
                <a:latin typeface="Calibri"/>
                <a:cs typeface="Calibri"/>
              </a:rPr>
              <a:t>u</a:t>
            </a:r>
            <a:r>
              <a:rPr sz="1200" spc="0" dirty="0">
                <a:latin typeface="Calibri"/>
                <a:cs typeface="Calibri"/>
              </a:rPr>
              <a:t>p</a:t>
            </a:r>
            <a:r>
              <a:rPr sz="1200" spc="1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func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9" dirty="0">
                <a:latin typeface="Calibri"/>
                <a:cs typeface="Calibri"/>
              </a:rPr>
              <a:t>i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n</a:t>
            </a:r>
            <a:r>
              <a:rPr sz="1200" spc="-9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l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0" dirty="0">
                <a:latin typeface="Calibri"/>
                <a:cs typeface="Calibri"/>
              </a:rPr>
              <a:t>s</a:t>
            </a:r>
            <a:r>
              <a:rPr sz="1200" spc="-19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25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ir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2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m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12700" marR="27905">
              <a:lnSpc>
                <a:spcPct val="101725"/>
              </a:lnSpc>
            </a:pPr>
            <a:r>
              <a:rPr sz="1200" spc="0" dirty="0">
                <a:latin typeface="Calibri"/>
                <a:cs typeface="Calibri"/>
              </a:rPr>
              <a:t>• </a:t>
            </a:r>
            <a:r>
              <a:rPr sz="1200" spc="-251" dirty="0">
                <a:latin typeface="Calibri"/>
                <a:cs typeface="Calibri"/>
              </a:rPr>
              <a:t> </a:t>
            </a:r>
            <a:r>
              <a:rPr sz="1200" u="sng" spc="0" dirty="0">
                <a:latin typeface="Calibri"/>
                <a:cs typeface="Calibri"/>
              </a:rPr>
              <a:t>U</a:t>
            </a:r>
            <a:r>
              <a:rPr sz="1200" u="sng" spc="9" dirty="0">
                <a:latin typeface="Calibri"/>
                <a:cs typeface="Calibri"/>
              </a:rPr>
              <a:t>s</a:t>
            </a:r>
            <a:r>
              <a:rPr sz="1200" u="sng" spc="0" dirty="0">
                <a:latin typeface="Calibri"/>
                <a:cs typeface="Calibri"/>
              </a:rPr>
              <a:t>e</a:t>
            </a:r>
            <a:r>
              <a:rPr sz="1200" u="sng" spc="-4" dirty="0">
                <a:latin typeface="Calibri"/>
                <a:cs typeface="Calibri"/>
              </a:rPr>
              <a:t> B</a:t>
            </a:r>
            <a:r>
              <a:rPr sz="1200" u="sng" spc="-9" dirty="0">
                <a:latin typeface="Calibri"/>
                <a:cs typeface="Calibri"/>
              </a:rPr>
              <a:t>ool</a:t>
            </a:r>
            <a:r>
              <a:rPr sz="1200" u="sng" spc="0" dirty="0">
                <a:latin typeface="Calibri"/>
                <a:cs typeface="Calibri"/>
              </a:rPr>
              <a:t>e</a:t>
            </a:r>
            <a:r>
              <a:rPr sz="1200" u="sng" spc="4" dirty="0">
                <a:latin typeface="Calibri"/>
                <a:cs typeface="Calibri"/>
              </a:rPr>
              <a:t>a</a:t>
            </a:r>
            <a:r>
              <a:rPr sz="1200" u="sng" spc="-4" dirty="0">
                <a:latin typeface="Calibri"/>
                <a:cs typeface="Calibri"/>
              </a:rPr>
              <a:t>n</a:t>
            </a:r>
            <a:r>
              <a:rPr sz="1200" u="sng" spc="0" dirty="0">
                <a:latin typeface="Calibri"/>
                <a:cs typeface="Calibri"/>
              </a:rPr>
              <a:t>s </a:t>
            </a:r>
            <a:r>
              <a:rPr sz="1200" u="sng" spc="14" dirty="0">
                <a:latin typeface="Calibri"/>
                <a:cs typeface="Calibri"/>
              </a:rPr>
              <a:t>o</a:t>
            </a:r>
            <a:r>
              <a:rPr sz="1200" u="sng" spc="0" dirty="0">
                <a:latin typeface="Calibri"/>
                <a:cs typeface="Calibri"/>
              </a:rPr>
              <a:t>r</a:t>
            </a:r>
            <a:r>
              <a:rPr sz="1200" u="sng" spc="-19" dirty="0">
                <a:latin typeface="Calibri"/>
                <a:cs typeface="Calibri"/>
              </a:rPr>
              <a:t> </a:t>
            </a:r>
            <a:r>
              <a:rPr sz="1200" u="sng" spc="14" dirty="0">
                <a:latin typeface="Calibri"/>
                <a:cs typeface="Calibri"/>
              </a:rPr>
              <a:t>n</a:t>
            </a:r>
            <a:r>
              <a:rPr sz="1200" u="sng" spc="-4" dirty="0">
                <a:latin typeface="Calibri"/>
                <a:cs typeface="Calibri"/>
              </a:rPr>
              <a:t>u</a:t>
            </a:r>
            <a:r>
              <a:rPr sz="1200" u="sng" spc="0" dirty="0">
                <a:latin typeface="Calibri"/>
                <a:cs typeface="Calibri"/>
              </a:rPr>
              <a:t>me</a:t>
            </a:r>
            <a:r>
              <a:rPr sz="1200" u="sng" spc="-4" dirty="0">
                <a:latin typeface="Calibri"/>
                <a:cs typeface="Calibri"/>
              </a:rPr>
              <a:t>r</a:t>
            </a:r>
            <a:r>
              <a:rPr sz="1200" u="sng" spc="9" dirty="0">
                <a:latin typeface="Calibri"/>
                <a:cs typeface="Calibri"/>
              </a:rPr>
              <a:t>i</a:t>
            </a:r>
            <a:r>
              <a:rPr sz="1200" u="sng" spc="0" dirty="0">
                <a:latin typeface="Calibri"/>
                <a:cs typeface="Calibri"/>
              </a:rPr>
              <a:t>c</a:t>
            </a:r>
            <a:r>
              <a:rPr sz="1200" u="sng" spc="-9" dirty="0">
                <a:latin typeface="Calibri"/>
                <a:cs typeface="Calibri"/>
              </a:rPr>
              <a:t> </a:t>
            </a:r>
            <a:r>
              <a:rPr sz="1200" u="sng" spc="-4" dirty="0">
                <a:latin typeface="Calibri"/>
                <a:cs typeface="Calibri"/>
              </a:rPr>
              <a:t>c</a:t>
            </a:r>
            <a:r>
              <a:rPr sz="1200" u="sng" spc="0" dirty="0">
                <a:latin typeface="Calibri"/>
                <a:cs typeface="Calibri"/>
              </a:rPr>
              <a:t>a</a:t>
            </a:r>
            <a:r>
              <a:rPr sz="1200" u="sng" spc="14" dirty="0">
                <a:latin typeface="Calibri"/>
                <a:cs typeface="Calibri"/>
              </a:rPr>
              <a:t>l</a:t>
            </a:r>
            <a:r>
              <a:rPr sz="1200" u="sng" spc="-4" dirty="0">
                <a:latin typeface="Calibri"/>
                <a:cs typeface="Calibri"/>
              </a:rPr>
              <a:t>cu</a:t>
            </a:r>
            <a:r>
              <a:rPr sz="1200" u="sng" spc="-9" dirty="0">
                <a:latin typeface="Calibri"/>
                <a:cs typeface="Calibri"/>
              </a:rPr>
              <a:t>l</a:t>
            </a:r>
            <a:r>
              <a:rPr sz="1200" u="sng" spc="0" dirty="0">
                <a:latin typeface="Calibri"/>
                <a:cs typeface="Calibri"/>
              </a:rPr>
              <a:t>a</a:t>
            </a:r>
            <a:r>
              <a:rPr sz="1200" u="sng" spc="29" dirty="0">
                <a:latin typeface="Calibri"/>
                <a:cs typeface="Calibri"/>
              </a:rPr>
              <a:t>t</a:t>
            </a:r>
            <a:r>
              <a:rPr sz="1200" u="sng" spc="-9" dirty="0">
                <a:latin typeface="Calibri"/>
                <a:cs typeface="Calibri"/>
              </a:rPr>
              <a:t>io</a:t>
            </a:r>
            <a:r>
              <a:rPr sz="1200" u="sng" spc="-4" dirty="0">
                <a:latin typeface="Calibri"/>
                <a:cs typeface="Calibri"/>
              </a:rPr>
              <a:t>n</a:t>
            </a:r>
            <a:r>
              <a:rPr sz="1200" u="sng" spc="0" dirty="0">
                <a:latin typeface="Calibri"/>
                <a:cs typeface="Calibri"/>
              </a:rPr>
              <a:t>s </a:t>
            </a:r>
            <a:r>
              <a:rPr sz="1200" u="sng" spc="9" dirty="0">
                <a:latin typeface="Calibri"/>
                <a:cs typeface="Calibri"/>
              </a:rPr>
              <a:t>i</a:t>
            </a:r>
            <a:r>
              <a:rPr sz="1200" u="sng" spc="-4" dirty="0">
                <a:latin typeface="Calibri"/>
                <a:cs typeface="Calibri"/>
              </a:rPr>
              <a:t>n</a:t>
            </a:r>
            <a:r>
              <a:rPr sz="1200" u="sng" spc="9" dirty="0">
                <a:latin typeface="Calibri"/>
                <a:cs typeface="Calibri"/>
              </a:rPr>
              <a:t>s</a:t>
            </a:r>
            <a:r>
              <a:rPr sz="1200" u="sng" spc="4" dirty="0">
                <a:latin typeface="Calibri"/>
                <a:cs typeface="Calibri"/>
              </a:rPr>
              <a:t>t</a:t>
            </a:r>
            <a:r>
              <a:rPr sz="1200" u="sng" spc="0" dirty="0">
                <a:latin typeface="Calibri"/>
                <a:cs typeface="Calibri"/>
              </a:rPr>
              <a:t>e</a:t>
            </a:r>
            <a:r>
              <a:rPr sz="1200" u="sng" spc="4" dirty="0">
                <a:latin typeface="Calibri"/>
                <a:cs typeface="Calibri"/>
              </a:rPr>
              <a:t>a</a:t>
            </a:r>
            <a:r>
              <a:rPr sz="1200" u="sng" spc="0" dirty="0">
                <a:latin typeface="Calibri"/>
                <a:cs typeface="Calibri"/>
              </a:rPr>
              <a:t>d</a:t>
            </a:r>
            <a:r>
              <a:rPr sz="1200" u="sng" spc="-14" dirty="0">
                <a:latin typeface="Calibri"/>
                <a:cs typeface="Calibri"/>
              </a:rPr>
              <a:t> </a:t>
            </a:r>
            <a:r>
              <a:rPr sz="1200" u="sng" spc="-9" dirty="0">
                <a:latin typeface="Calibri"/>
                <a:cs typeface="Calibri"/>
              </a:rPr>
              <a:t>o</a:t>
            </a:r>
            <a:r>
              <a:rPr sz="1200" u="sng" spc="0" dirty="0">
                <a:latin typeface="Calibri"/>
                <a:cs typeface="Calibri"/>
              </a:rPr>
              <a:t>f</a:t>
            </a:r>
            <a:r>
              <a:rPr sz="1200" u="sng" spc="-14" dirty="0">
                <a:latin typeface="Calibri"/>
                <a:cs typeface="Calibri"/>
              </a:rPr>
              <a:t> </a:t>
            </a:r>
            <a:r>
              <a:rPr sz="1200" u="sng" spc="9" dirty="0">
                <a:latin typeface="Calibri"/>
                <a:cs typeface="Calibri"/>
              </a:rPr>
              <a:t>s</a:t>
            </a:r>
            <a:r>
              <a:rPr sz="1200" u="sng" spc="29" dirty="0">
                <a:latin typeface="Calibri"/>
                <a:cs typeface="Calibri"/>
              </a:rPr>
              <a:t>t</a:t>
            </a:r>
            <a:r>
              <a:rPr sz="1200" u="sng" spc="-9" dirty="0">
                <a:latin typeface="Calibri"/>
                <a:cs typeface="Calibri"/>
              </a:rPr>
              <a:t>ri</a:t>
            </a:r>
            <a:r>
              <a:rPr sz="1200" u="sng" spc="-4" dirty="0">
                <a:latin typeface="Calibri"/>
                <a:cs typeface="Calibri"/>
              </a:rPr>
              <a:t>n</a:t>
            </a:r>
            <a:r>
              <a:rPr sz="1200" u="sng" spc="0" dirty="0">
                <a:latin typeface="Calibri"/>
                <a:cs typeface="Calibri"/>
              </a:rPr>
              <a:t>g</a:t>
            </a:r>
            <a:r>
              <a:rPr sz="1200" u="sng" spc="29" dirty="0">
                <a:latin typeface="Calibri"/>
                <a:cs typeface="Calibri"/>
              </a:rPr>
              <a:t> </a:t>
            </a:r>
            <a:r>
              <a:rPr sz="1200" u="sng" spc="-4" dirty="0">
                <a:latin typeface="Calibri"/>
                <a:cs typeface="Calibri"/>
              </a:rPr>
              <a:t>c</a:t>
            </a:r>
            <a:r>
              <a:rPr sz="1200" u="sng" spc="25" dirty="0">
                <a:latin typeface="Calibri"/>
                <a:cs typeface="Calibri"/>
              </a:rPr>
              <a:t>a</a:t>
            </a:r>
            <a:r>
              <a:rPr sz="1200" u="sng" spc="-9" dirty="0">
                <a:latin typeface="Calibri"/>
                <a:cs typeface="Calibri"/>
              </a:rPr>
              <a:t>l</a:t>
            </a:r>
            <a:r>
              <a:rPr sz="1200" u="sng" spc="-4" dirty="0">
                <a:latin typeface="Calibri"/>
                <a:cs typeface="Calibri"/>
              </a:rPr>
              <a:t>cu</a:t>
            </a:r>
            <a:r>
              <a:rPr sz="1200" u="sng" spc="-9" dirty="0">
                <a:latin typeface="Calibri"/>
                <a:cs typeface="Calibri"/>
              </a:rPr>
              <a:t>l</a:t>
            </a:r>
            <a:r>
              <a:rPr sz="1200" u="sng" spc="0" dirty="0">
                <a:latin typeface="Calibri"/>
                <a:cs typeface="Calibri"/>
              </a:rPr>
              <a:t>a</a:t>
            </a:r>
            <a:r>
              <a:rPr sz="1200" u="sng" spc="29" dirty="0">
                <a:latin typeface="Calibri"/>
                <a:cs typeface="Calibri"/>
              </a:rPr>
              <a:t>t</a:t>
            </a:r>
            <a:r>
              <a:rPr sz="1200" u="sng" spc="-9" dirty="0">
                <a:latin typeface="Calibri"/>
                <a:cs typeface="Calibri"/>
              </a:rPr>
              <a:t>io</a:t>
            </a:r>
            <a:r>
              <a:rPr sz="1200" u="sng" spc="-4" dirty="0">
                <a:latin typeface="Calibri"/>
                <a:cs typeface="Calibri"/>
              </a:rPr>
              <a:t>n</a:t>
            </a:r>
            <a:r>
              <a:rPr sz="1200" u="sng" spc="14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. </a:t>
            </a:r>
            <a:r>
              <a:rPr sz="1200" spc="4" dirty="0">
                <a:latin typeface="Calibri"/>
                <a:cs typeface="Calibri"/>
              </a:rPr>
              <a:t>C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m</a:t>
            </a:r>
            <a:r>
              <a:rPr sz="1200" spc="-4" dirty="0">
                <a:latin typeface="Calibri"/>
                <a:cs typeface="Calibri"/>
              </a:rPr>
              <a:t>pu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s 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0" dirty="0">
                <a:latin typeface="Calibri"/>
                <a:cs typeface="Calibri"/>
              </a:rPr>
              <a:t>an</a:t>
            </a:r>
            <a:r>
              <a:rPr sz="1200" spc="19" dirty="0">
                <a:latin typeface="Calibri"/>
                <a:cs typeface="Calibri"/>
              </a:rPr>
              <a:t> </a:t>
            </a:r>
            <a:r>
              <a:rPr sz="1200" spc="14" dirty="0">
                <a:latin typeface="Calibri"/>
                <a:cs typeface="Calibri"/>
              </a:rPr>
              <a:t>p</a:t>
            </a:r>
            <a:r>
              <a:rPr sz="1200" spc="-9" dirty="0">
                <a:latin typeface="Calibri"/>
                <a:cs typeface="Calibri"/>
              </a:rPr>
              <a:t>ro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04" y="8562213"/>
            <a:ext cx="3278445" cy="366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spc="-9" baseline="2275" dirty="0">
                <a:latin typeface="Calibri"/>
                <a:cs typeface="Calibri"/>
              </a:rPr>
              <a:t>i</a:t>
            </a:r>
            <a:r>
              <a:rPr sz="1800" spc="-4" baseline="2275" dirty="0">
                <a:latin typeface="Calibri"/>
                <a:cs typeface="Calibri"/>
              </a:rPr>
              <a:t>n</a:t>
            </a:r>
            <a:r>
              <a:rPr sz="1800" spc="4" baseline="2275" dirty="0">
                <a:latin typeface="Calibri"/>
                <a:cs typeface="Calibri"/>
              </a:rPr>
              <a:t>t</a:t>
            </a:r>
            <a:r>
              <a:rPr sz="1800" spc="0" baseline="2275" dirty="0">
                <a:latin typeface="Calibri"/>
                <a:cs typeface="Calibri"/>
              </a:rPr>
              <a:t>e</a:t>
            </a:r>
            <a:r>
              <a:rPr sz="1800" spc="14" baseline="2275" dirty="0">
                <a:latin typeface="Calibri"/>
                <a:cs typeface="Calibri"/>
              </a:rPr>
              <a:t>g</a:t>
            </a:r>
            <a:r>
              <a:rPr sz="1800" spc="0" baseline="2275" dirty="0">
                <a:latin typeface="Calibri"/>
                <a:cs typeface="Calibri"/>
              </a:rPr>
              <a:t>e</a:t>
            </a:r>
            <a:r>
              <a:rPr sz="1800" spc="-4" baseline="2275" dirty="0">
                <a:latin typeface="Calibri"/>
                <a:cs typeface="Calibri"/>
              </a:rPr>
              <a:t>r</a:t>
            </a:r>
            <a:r>
              <a:rPr sz="1800" spc="0" baseline="2275" dirty="0">
                <a:latin typeface="Calibri"/>
                <a:cs typeface="Calibri"/>
              </a:rPr>
              <a:t>s</a:t>
            </a:r>
            <a:r>
              <a:rPr sz="1800" spc="9" baseline="2275" dirty="0">
                <a:latin typeface="Calibri"/>
                <a:cs typeface="Calibri"/>
              </a:rPr>
              <a:t> </a:t>
            </a:r>
            <a:r>
              <a:rPr sz="1800" spc="0" baseline="2275" dirty="0">
                <a:latin typeface="Calibri"/>
                <a:cs typeface="Calibri"/>
              </a:rPr>
              <a:t>a</a:t>
            </a:r>
            <a:r>
              <a:rPr sz="1800" spc="-4" baseline="2275" dirty="0">
                <a:latin typeface="Calibri"/>
                <a:cs typeface="Calibri"/>
              </a:rPr>
              <a:t>n</a:t>
            </a:r>
            <a:r>
              <a:rPr sz="1800" spc="0" baseline="2275" dirty="0">
                <a:latin typeface="Calibri"/>
                <a:cs typeface="Calibri"/>
              </a:rPr>
              <a:t>d</a:t>
            </a:r>
            <a:r>
              <a:rPr sz="1800" spc="-14" baseline="2275" dirty="0">
                <a:latin typeface="Calibri"/>
                <a:cs typeface="Calibri"/>
              </a:rPr>
              <a:t> </a:t>
            </a:r>
            <a:r>
              <a:rPr sz="1800" spc="-4" baseline="2275" dirty="0">
                <a:latin typeface="Calibri"/>
                <a:cs typeface="Calibri"/>
              </a:rPr>
              <a:t>B</a:t>
            </a:r>
            <a:r>
              <a:rPr sz="1800" spc="14" baseline="2275" dirty="0">
                <a:latin typeface="Calibri"/>
                <a:cs typeface="Calibri"/>
              </a:rPr>
              <a:t>o</a:t>
            </a:r>
            <a:r>
              <a:rPr sz="1800" spc="-9" baseline="2275" dirty="0">
                <a:latin typeface="Calibri"/>
                <a:cs typeface="Calibri"/>
              </a:rPr>
              <a:t>ol</a:t>
            </a:r>
            <a:r>
              <a:rPr sz="1800" spc="0" baseline="2275" dirty="0">
                <a:latin typeface="Calibri"/>
                <a:cs typeface="Calibri"/>
              </a:rPr>
              <a:t>e</a:t>
            </a:r>
            <a:r>
              <a:rPr sz="1800" spc="4" baseline="2275" dirty="0">
                <a:latin typeface="Calibri"/>
                <a:cs typeface="Calibri"/>
              </a:rPr>
              <a:t>a</a:t>
            </a:r>
            <a:r>
              <a:rPr sz="1800" spc="-4" baseline="2275" dirty="0">
                <a:latin typeface="Calibri"/>
                <a:cs typeface="Calibri"/>
              </a:rPr>
              <a:t>n</a:t>
            </a:r>
            <a:r>
              <a:rPr sz="1800" spc="0" baseline="2275" dirty="0">
                <a:latin typeface="Calibri"/>
                <a:cs typeface="Calibri"/>
              </a:rPr>
              <a:t>s (t</a:t>
            </a:r>
            <a:r>
              <a:rPr sz="1800" spc="19" baseline="2275" dirty="0">
                <a:latin typeface="Calibri"/>
                <a:cs typeface="Calibri"/>
              </a:rPr>
              <a:t>/</a:t>
            </a:r>
            <a:r>
              <a:rPr sz="1800" spc="-4" baseline="2275" dirty="0">
                <a:latin typeface="Calibri"/>
                <a:cs typeface="Calibri"/>
              </a:rPr>
              <a:t>f</a:t>
            </a:r>
            <a:r>
              <a:rPr sz="1800" spc="0" baseline="2275" dirty="0">
                <a:latin typeface="Calibri"/>
                <a:cs typeface="Calibri"/>
              </a:rPr>
              <a:t>)</a:t>
            </a:r>
            <a:r>
              <a:rPr sz="1800" spc="-4" baseline="2275" dirty="0">
                <a:latin typeface="Calibri"/>
                <a:cs typeface="Calibri"/>
              </a:rPr>
              <a:t> </a:t>
            </a:r>
            <a:r>
              <a:rPr sz="1800" spc="0" baseline="2275" dirty="0">
                <a:latin typeface="Calibri"/>
                <a:cs typeface="Calibri"/>
              </a:rPr>
              <a:t>m</a:t>
            </a:r>
            <a:r>
              <a:rPr sz="1800" spc="-4" baseline="2275" dirty="0">
                <a:latin typeface="Calibri"/>
                <a:cs typeface="Calibri"/>
              </a:rPr>
              <a:t>uc</a:t>
            </a:r>
            <a:r>
              <a:rPr sz="1800" spc="0" baseline="2275" dirty="0">
                <a:latin typeface="Calibri"/>
                <a:cs typeface="Calibri"/>
              </a:rPr>
              <a:t>h</a:t>
            </a:r>
            <a:r>
              <a:rPr sz="1800" spc="14" baseline="2275" dirty="0">
                <a:latin typeface="Calibri"/>
                <a:cs typeface="Calibri"/>
              </a:rPr>
              <a:t> </a:t>
            </a:r>
            <a:r>
              <a:rPr sz="1800" spc="-4" baseline="2275" dirty="0">
                <a:latin typeface="Calibri"/>
                <a:cs typeface="Calibri"/>
              </a:rPr>
              <a:t>f</a:t>
            </a:r>
            <a:r>
              <a:rPr sz="1800" spc="0" baseline="2275" dirty="0">
                <a:latin typeface="Calibri"/>
                <a:cs typeface="Calibri"/>
              </a:rPr>
              <a:t>a</a:t>
            </a:r>
            <a:r>
              <a:rPr sz="1800" spc="9" baseline="2275" dirty="0">
                <a:latin typeface="Calibri"/>
                <a:cs typeface="Calibri"/>
              </a:rPr>
              <a:t>s</a:t>
            </a:r>
            <a:r>
              <a:rPr sz="1800" spc="4" baseline="2275" dirty="0">
                <a:latin typeface="Calibri"/>
                <a:cs typeface="Calibri"/>
              </a:rPr>
              <a:t>t</a:t>
            </a:r>
            <a:r>
              <a:rPr sz="1800" spc="0" baseline="2275" dirty="0">
                <a:latin typeface="Calibri"/>
                <a:cs typeface="Calibri"/>
              </a:rPr>
              <a:t>er</a:t>
            </a:r>
            <a:r>
              <a:rPr sz="1800" spc="-9" baseline="2275" dirty="0">
                <a:latin typeface="Calibri"/>
                <a:cs typeface="Calibri"/>
              </a:rPr>
              <a:t> </a:t>
            </a:r>
            <a:r>
              <a:rPr sz="1800" spc="4" baseline="2275" dirty="0">
                <a:latin typeface="Calibri"/>
                <a:cs typeface="Calibri"/>
              </a:rPr>
              <a:t>t</a:t>
            </a:r>
            <a:r>
              <a:rPr sz="1800" spc="-4" baseline="2275" dirty="0">
                <a:latin typeface="Calibri"/>
                <a:cs typeface="Calibri"/>
              </a:rPr>
              <a:t>h</a:t>
            </a:r>
            <a:r>
              <a:rPr sz="1800" spc="0" baseline="2275" dirty="0">
                <a:latin typeface="Calibri"/>
                <a:cs typeface="Calibri"/>
              </a:rPr>
              <a:t>an</a:t>
            </a:r>
            <a:r>
              <a:rPr sz="1800" spc="-9" baseline="2275" dirty="0">
                <a:latin typeface="Calibri"/>
                <a:cs typeface="Calibri"/>
              </a:rPr>
              <a:t> </a:t>
            </a:r>
            <a:r>
              <a:rPr sz="1800" spc="9" baseline="2275" dirty="0">
                <a:latin typeface="Calibri"/>
                <a:cs typeface="Calibri"/>
              </a:rPr>
              <a:t>s</a:t>
            </a:r>
            <a:r>
              <a:rPr sz="1800" spc="4" baseline="2275" dirty="0">
                <a:latin typeface="Calibri"/>
                <a:cs typeface="Calibri"/>
              </a:rPr>
              <a:t>t</a:t>
            </a:r>
            <a:r>
              <a:rPr sz="1800" spc="-9" baseline="2275" dirty="0">
                <a:latin typeface="Calibri"/>
                <a:cs typeface="Calibri"/>
              </a:rPr>
              <a:t>ri</a:t>
            </a:r>
            <a:r>
              <a:rPr sz="1800" spc="14" baseline="2275" dirty="0">
                <a:latin typeface="Calibri"/>
                <a:cs typeface="Calibri"/>
              </a:rPr>
              <a:t>n</a:t>
            </a:r>
            <a:r>
              <a:rPr sz="1800" spc="9" baseline="2275" dirty="0">
                <a:latin typeface="Calibri"/>
                <a:cs typeface="Calibri"/>
              </a:rPr>
              <a:t>gs</a:t>
            </a:r>
            <a:r>
              <a:rPr sz="1800" spc="0" baseline="2275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12700" marR="22860">
              <a:lnSpc>
                <a:spcPct val="101725"/>
              </a:lnSpc>
            </a:pPr>
            <a:r>
              <a:rPr sz="1200" spc="-4" dirty="0">
                <a:latin typeface="Calibri"/>
                <a:cs typeface="Calibri"/>
              </a:rPr>
              <a:t>B</a:t>
            </a:r>
            <a:r>
              <a:rPr sz="1200" spc="-9" dirty="0">
                <a:latin typeface="Calibri"/>
                <a:cs typeface="Calibri"/>
              </a:rPr>
              <a:t>ool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4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&gt;</a:t>
            </a:r>
            <a:r>
              <a:rPr sz="1200" spc="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&gt;F</a:t>
            </a:r>
            <a:r>
              <a:rPr sz="1200" spc="9" dirty="0">
                <a:latin typeface="Calibri"/>
                <a:cs typeface="Calibri"/>
              </a:rPr>
              <a:t>l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&gt;</a:t>
            </a:r>
            <a:r>
              <a:rPr sz="1200" spc="4" dirty="0">
                <a:latin typeface="Calibri"/>
                <a:cs typeface="Calibri"/>
              </a:rPr>
              <a:t>D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4" dirty="0">
                <a:latin typeface="Calibri"/>
                <a:cs typeface="Calibri"/>
              </a:rPr>
              <a:t>&gt;D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9" dirty="0">
                <a:latin typeface="Calibri"/>
                <a:cs typeface="Calibri"/>
              </a:rPr>
              <a:t> Ti</a:t>
            </a:r>
            <a:r>
              <a:rPr sz="1200" spc="0" dirty="0">
                <a:latin typeface="Calibri"/>
                <a:cs typeface="Calibri"/>
              </a:rPr>
              <a:t>me</a:t>
            </a:r>
            <a:r>
              <a:rPr sz="1200" spc="4" dirty="0">
                <a:latin typeface="Calibri"/>
                <a:cs typeface="Calibri"/>
              </a:rPr>
              <a:t>&gt;</a:t>
            </a:r>
            <a:r>
              <a:rPr sz="1200" spc="0" dirty="0">
                <a:latin typeface="Calibri"/>
                <a:cs typeface="Calibri"/>
              </a:rPr>
              <a:t>S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ri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g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6860413" y="387045"/>
            <a:ext cx="911656" cy="161848"/>
          </a:xfrm>
          <a:custGeom>
            <a:avLst/>
            <a:gdLst/>
            <a:ahLst/>
            <a:cxnLst/>
            <a:rect l="l" t="t" r="r" b="b"/>
            <a:pathLst>
              <a:path w="911656" h="161848">
                <a:moveTo>
                  <a:pt x="0" y="161848"/>
                </a:moveTo>
                <a:lnTo>
                  <a:pt x="911656" y="161848"/>
                </a:lnTo>
                <a:lnTo>
                  <a:pt x="911656" y="0"/>
                </a:lnTo>
                <a:lnTo>
                  <a:pt x="0" y="0"/>
                </a:lnTo>
                <a:lnTo>
                  <a:pt x="0" y="161848"/>
                </a:lnTo>
                <a:close/>
              </a:path>
            </a:pathLst>
          </a:custGeom>
          <a:solidFill>
            <a:srgbClr val="F8BD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19475" y="9335135"/>
            <a:ext cx="931329" cy="255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936105" y="394462"/>
            <a:ext cx="117493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" y="922365"/>
            <a:ext cx="5932333" cy="829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05">
              <a:lnSpc>
                <a:spcPts val="1760"/>
              </a:lnSpc>
              <a:spcBef>
                <a:spcPts val="88"/>
              </a:spcBef>
            </a:pPr>
            <a:r>
              <a:rPr sz="1600" spc="-4" dirty="0">
                <a:solidFill>
                  <a:srgbClr val="365F91"/>
                </a:solidFill>
                <a:latin typeface="Cambria"/>
                <a:cs typeface="Cambria"/>
              </a:rPr>
              <a:t>4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. KPIs</a:t>
            </a:r>
            <a:r>
              <a:rPr sz="1600" spc="-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&amp;</a:t>
            </a:r>
            <a:r>
              <a:rPr sz="1600" spc="-6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C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h</a:t>
            </a:r>
            <a:r>
              <a:rPr sz="1600" spc="-14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rt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2640"/>
              </a:lnSpc>
              <a:spcBef>
                <a:spcPts val="187"/>
              </a:spcBef>
            </a:pPr>
            <a:r>
              <a:rPr sz="1200" spc="4" dirty="0">
                <a:latin typeface="Calibri"/>
                <a:cs typeface="Calibri"/>
              </a:rPr>
              <a:t>D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-4" dirty="0">
                <a:latin typeface="Calibri"/>
                <a:cs typeface="Calibri"/>
              </a:rPr>
              <a:t>hb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0" dirty="0">
                <a:latin typeface="Calibri"/>
                <a:cs typeface="Calibri"/>
              </a:rPr>
              <a:t>s </a:t>
            </a:r>
            <a:r>
              <a:rPr sz="1200" spc="4" dirty="0">
                <a:latin typeface="Calibri"/>
                <a:cs typeface="Calibri"/>
              </a:rPr>
              <a:t>w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l</a:t>
            </a:r>
            <a:r>
              <a:rPr sz="1200" spc="-19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b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19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m</a:t>
            </a:r>
            <a:r>
              <a:rPr sz="1200" spc="19" dirty="0">
                <a:latin typeface="Calibri"/>
                <a:cs typeface="Calibri"/>
              </a:rPr>
              <a:t>p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em</a:t>
            </a:r>
            <a:r>
              <a:rPr sz="1200" spc="4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ed</a:t>
            </a:r>
            <a:r>
              <a:rPr sz="1200" spc="-9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o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-4" dirty="0">
                <a:latin typeface="Calibri"/>
                <a:cs typeface="Calibri"/>
              </a:rPr>
              <a:t>p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ay a</a:t>
            </a:r>
            <a:r>
              <a:rPr sz="1200" spc="19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d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i</a:t>
            </a:r>
            <a:r>
              <a:rPr sz="1200" spc="14" dirty="0">
                <a:latin typeface="Calibri"/>
                <a:cs typeface="Calibri"/>
              </a:rPr>
              <a:t>n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c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r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14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n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K</a:t>
            </a:r>
            <a:r>
              <a:rPr sz="1200" spc="4" dirty="0">
                <a:latin typeface="Calibri"/>
                <a:cs typeface="Calibri"/>
              </a:rPr>
              <a:t>P</a:t>
            </a:r>
            <a:r>
              <a:rPr sz="1200" spc="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s a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d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25" dirty="0">
                <a:latin typeface="Calibri"/>
                <a:cs typeface="Calibri"/>
              </a:rPr>
              <a:t>e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9" dirty="0">
                <a:latin typeface="Calibri"/>
                <a:cs typeface="Calibri"/>
              </a:rPr>
              <a:t>v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t 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14" dirty="0">
                <a:latin typeface="Calibri"/>
                <a:cs typeface="Calibri"/>
              </a:rPr>
              <a:t>d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s </a:t>
            </a:r>
            <a:r>
              <a:rPr sz="1200" spc="-4" dirty="0">
                <a:latin typeface="Calibri"/>
                <a:cs typeface="Calibri"/>
              </a:rPr>
              <a:t>f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r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f</a:t>
            </a:r>
            <a:r>
              <a:rPr sz="1200" spc="-9" dirty="0">
                <a:latin typeface="Calibri"/>
                <a:cs typeface="Calibri"/>
              </a:rPr>
              <a:t>oo</a:t>
            </a:r>
            <a:r>
              <a:rPr sz="1200" spc="0" dirty="0">
                <a:latin typeface="Calibri"/>
                <a:cs typeface="Calibri"/>
              </a:rPr>
              <a:t>d</a:t>
            </a:r>
            <a:r>
              <a:rPr sz="1200" spc="9" dirty="0">
                <a:latin typeface="Calibri"/>
                <a:cs typeface="Calibri"/>
              </a:rPr>
              <a:t> s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,</a:t>
            </a:r>
            <a:r>
              <a:rPr sz="1200" spc="-19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d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14" dirty="0">
                <a:latin typeface="Calibri"/>
                <a:cs typeface="Calibri"/>
              </a:rPr>
              <a:t>b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0" dirty="0">
                <a:latin typeface="Calibri"/>
                <a:cs typeface="Calibri"/>
              </a:rPr>
              <a:t>s </a:t>
            </a:r>
            <a:r>
              <a:rPr sz="1200" spc="4" dirty="0">
                <a:latin typeface="Calibri"/>
                <a:cs typeface="Calibri"/>
              </a:rPr>
              <a:t>w</a:t>
            </a:r>
            <a:r>
              <a:rPr sz="1200" spc="9" dirty="0">
                <a:latin typeface="Calibri"/>
                <a:cs typeface="Calibri"/>
              </a:rPr>
              <a:t>i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l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b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19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19" dirty="0">
                <a:latin typeface="Calibri"/>
                <a:cs typeface="Calibri"/>
              </a:rPr>
              <a:t>c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-4" dirty="0">
                <a:latin typeface="Calibri"/>
                <a:cs typeface="Calibri"/>
              </a:rPr>
              <a:t>ud</a:t>
            </a:r>
            <a:r>
              <a:rPr sz="1200" spc="0" dirty="0">
                <a:latin typeface="Calibri"/>
                <a:cs typeface="Calibri"/>
              </a:rPr>
              <a:t>ed</a:t>
            </a:r>
            <a:r>
              <a:rPr sz="1200" spc="-9" dirty="0">
                <a:latin typeface="Calibri"/>
                <a:cs typeface="Calibri"/>
              </a:rPr>
              <a:t> </a:t>
            </a:r>
            <a:r>
              <a:rPr sz="1200" spc="29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o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-4" dirty="0">
                <a:latin typeface="Calibri"/>
                <a:cs typeface="Calibri"/>
              </a:rPr>
              <a:t>p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ay </a:t>
            </a:r>
            <a:r>
              <a:rPr sz="1200" spc="-4" dirty="0">
                <a:latin typeface="Calibri"/>
                <a:cs typeface="Calibri"/>
              </a:rPr>
              <a:t>ch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s 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9" dirty="0">
                <a:latin typeface="Calibri"/>
                <a:cs typeface="Calibri"/>
              </a:rPr>
              <a:t>v</a:t>
            </a:r>
            <a:r>
              <a:rPr sz="1200" spc="0" dirty="0">
                <a:latin typeface="Calibri"/>
                <a:cs typeface="Calibri"/>
              </a:rPr>
              <a:t>er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me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w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h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p</a:t>
            </a:r>
            <a:r>
              <a:rPr sz="1200" spc="9" dirty="0">
                <a:latin typeface="Calibri"/>
                <a:cs typeface="Calibri"/>
              </a:rPr>
              <a:t>r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9" dirty="0">
                <a:latin typeface="Calibri"/>
                <a:cs typeface="Calibri"/>
              </a:rPr>
              <a:t>g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s 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n </a:t>
            </a:r>
            <a:r>
              <a:rPr sz="1200" spc="9" dirty="0">
                <a:latin typeface="Calibri"/>
                <a:cs typeface="Calibri"/>
              </a:rPr>
              <a:t>v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9" dirty="0">
                <a:latin typeface="Calibri"/>
                <a:cs typeface="Calibri"/>
              </a:rPr>
              <a:t>rio</a:t>
            </a:r>
            <a:r>
              <a:rPr sz="1200" spc="-4" dirty="0">
                <a:latin typeface="Calibri"/>
                <a:cs typeface="Calibri"/>
              </a:rPr>
              <a:t>u</a:t>
            </a:r>
            <a:r>
              <a:rPr sz="1200" spc="0" dirty="0">
                <a:latin typeface="Calibri"/>
                <a:cs typeface="Calibri"/>
              </a:rPr>
              <a:t>s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14" dirty="0">
                <a:latin typeface="Calibri"/>
                <a:cs typeface="Calibri"/>
              </a:rPr>
              <a:t>n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s 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r</a:t>
            </a:r>
            <a:r>
              <a:rPr sz="1200" spc="1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f</a:t>
            </a:r>
            <a:r>
              <a:rPr sz="1200" spc="0" dirty="0">
                <a:latin typeface="Calibri"/>
                <a:cs typeface="Calibri"/>
              </a:rPr>
              <a:t>ac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1951557"/>
            <a:ext cx="5764351" cy="5961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05">
              <a:lnSpc>
                <a:spcPts val="1440"/>
              </a:lnSpc>
              <a:spcBef>
                <a:spcPts val="72"/>
              </a:spcBef>
            </a:pP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4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.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1</a:t>
            </a:r>
            <a:r>
              <a:rPr sz="1300" spc="-18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K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P</a:t>
            </a:r>
            <a:r>
              <a:rPr sz="1300" spc="9" dirty="0">
                <a:solidFill>
                  <a:srgbClr val="365F91"/>
                </a:solidFill>
                <a:latin typeface="Cambria"/>
                <a:cs typeface="Cambria"/>
              </a:rPr>
              <a:t>I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r>
              <a:rPr sz="1300" spc="-7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9" dirty="0">
                <a:solidFill>
                  <a:srgbClr val="365F91"/>
                </a:solidFill>
                <a:latin typeface="Cambria"/>
                <a:cs typeface="Cambria"/>
              </a:rPr>
              <a:t>(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K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y</a:t>
            </a:r>
            <a:r>
              <a:rPr sz="1300" spc="-5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P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erf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300" spc="24" dirty="0">
                <a:solidFill>
                  <a:srgbClr val="365F91"/>
                </a:solidFill>
                <a:latin typeface="Cambria"/>
                <a:cs typeface="Cambria"/>
              </a:rPr>
              <a:t>m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nce</a:t>
            </a:r>
            <a:r>
              <a:rPr sz="1300" spc="-42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9" dirty="0">
                <a:solidFill>
                  <a:srgbClr val="365F91"/>
                </a:solidFill>
                <a:latin typeface="Cambria"/>
                <a:cs typeface="Cambria"/>
              </a:rPr>
              <a:t>I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ndi</a:t>
            </a:r>
            <a:r>
              <a:rPr sz="1300" spc="25" dirty="0">
                <a:solidFill>
                  <a:srgbClr val="365F91"/>
                </a:solidFill>
                <a:latin typeface="Cambria"/>
                <a:cs typeface="Cambria"/>
              </a:rPr>
              <a:t>c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)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3352"/>
              </a:lnSpc>
              <a:spcBef>
                <a:spcPts val="152"/>
              </a:spcBef>
            </a:pPr>
            <a:r>
              <a:rPr sz="1200" spc="0" dirty="0">
                <a:latin typeface="Calibri"/>
                <a:cs typeface="Calibri"/>
              </a:rPr>
              <a:t>Key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nd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s 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14" dirty="0">
                <a:latin typeface="Calibri"/>
                <a:cs typeface="Calibri"/>
              </a:rPr>
              <a:t>p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9" dirty="0">
                <a:latin typeface="Calibri"/>
                <a:cs typeface="Calibri"/>
              </a:rPr>
              <a:t>y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g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-4" dirty="0">
                <a:latin typeface="Calibri"/>
                <a:cs typeface="Calibri"/>
              </a:rPr>
              <a:t>u</a:t>
            </a:r>
            <a:r>
              <a:rPr sz="1200" spc="0" dirty="0">
                <a:latin typeface="Calibri"/>
                <a:cs typeface="Calibri"/>
              </a:rPr>
              <a:t>mma</a:t>
            </a:r>
            <a:r>
              <a:rPr sz="1200" spc="-4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y</a:t>
            </a:r>
            <a:r>
              <a:rPr sz="1200" spc="2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f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Am</a:t>
            </a:r>
            <a:r>
              <a:rPr sz="1200" spc="4" dirty="0">
                <a:latin typeface="Calibri"/>
                <a:cs typeface="Calibri"/>
              </a:rPr>
              <a:t>az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n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F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d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Sa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es</a:t>
            </a:r>
            <a:r>
              <a:rPr sz="1200" spc="4" dirty="0">
                <a:latin typeface="Calibri"/>
                <a:cs typeface="Calibri"/>
              </a:rPr>
              <a:t> D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d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s 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9" dirty="0">
                <a:latin typeface="Calibri"/>
                <a:cs typeface="Calibri"/>
              </a:rPr>
              <a:t>i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p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w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h 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ff</a:t>
            </a:r>
            <a:r>
              <a:rPr sz="1200" spc="25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t me</a:t>
            </a:r>
            <a:r>
              <a:rPr sz="1200" spc="9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ri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0" dirty="0"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604" y="2553080"/>
            <a:ext cx="150924" cy="13577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-9" baseline="2482" dirty="0">
                <a:latin typeface="Calibri"/>
                <a:cs typeface="Calibri"/>
              </a:rPr>
              <a:t>1.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ts val="1320"/>
              </a:lnSpc>
              <a:spcBef>
                <a:spcPts val="4"/>
              </a:spcBef>
            </a:pPr>
            <a:r>
              <a:rPr sz="1650" spc="-9" baseline="2482" dirty="0">
                <a:latin typeface="Calibri"/>
                <a:cs typeface="Calibri"/>
              </a:rPr>
              <a:t>2.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</a:pPr>
            <a:r>
              <a:rPr sz="1100" spc="-9" dirty="0">
                <a:latin typeface="Calibri"/>
                <a:cs typeface="Calibri"/>
              </a:rPr>
              <a:t>3.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</a:pPr>
            <a:r>
              <a:rPr sz="1100" spc="-9" dirty="0">
                <a:latin typeface="Calibri"/>
                <a:cs typeface="Calibri"/>
              </a:rPr>
              <a:t>4.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650" spc="-9" baseline="2482" dirty="0">
                <a:latin typeface="Calibri"/>
                <a:cs typeface="Calibri"/>
              </a:rPr>
              <a:t>5.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</a:pPr>
            <a:r>
              <a:rPr sz="1100" spc="-9" dirty="0">
                <a:latin typeface="Calibri"/>
                <a:cs typeface="Calibri"/>
              </a:rPr>
              <a:t>6.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5"/>
              </a:spcBef>
            </a:pPr>
            <a:r>
              <a:rPr sz="1100" spc="-9" dirty="0">
                <a:latin typeface="Calibri"/>
                <a:cs typeface="Calibri"/>
              </a:rPr>
              <a:t>7.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</a:pPr>
            <a:r>
              <a:rPr sz="1100" spc="-9" dirty="0">
                <a:latin typeface="Calibri"/>
                <a:cs typeface="Calibri"/>
              </a:rPr>
              <a:t>8.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9535" y="2553080"/>
            <a:ext cx="1748009" cy="13577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2879">
              <a:lnSpc>
                <a:spcPts val="1225"/>
              </a:lnSpc>
              <a:spcBef>
                <a:spcPts val="61"/>
              </a:spcBef>
            </a:pPr>
            <a:r>
              <a:rPr sz="1650" spc="-9" baseline="2482" dirty="0">
                <a:latin typeface="Calibri"/>
                <a:cs typeface="Calibri"/>
              </a:rPr>
              <a:t>T</a:t>
            </a:r>
            <a:r>
              <a:rPr sz="1650" spc="-4" baseline="2482" dirty="0">
                <a:latin typeface="Calibri"/>
                <a:cs typeface="Calibri"/>
              </a:rPr>
              <a:t>o</a:t>
            </a:r>
            <a:r>
              <a:rPr sz="1650" spc="-9" baseline="2482" dirty="0">
                <a:latin typeface="Calibri"/>
                <a:cs typeface="Calibri"/>
              </a:rPr>
              <a:t>t</a:t>
            </a:r>
            <a:r>
              <a:rPr sz="1650" spc="0" baseline="2482" dirty="0">
                <a:latin typeface="Calibri"/>
                <a:cs typeface="Calibri"/>
              </a:rPr>
              <a:t>al</a:t>
            </a:r>
            <a:r>
              <a:rPr sz="1650" spc="-24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Re</a:t>
            </a:r>
            <a:r>
              <a:rPr sz="1650" spc="9" baseline="2482" dirty="0">
                <a:latin typeface="Calibri"/>
                <a:cs typeface="Calibri"/>
              </a:rPr>
              <a:t>v</a:t>
            </a:r>
            <a:r>
              <a:rPr sz="1650" spc="0" baseline="2482" dirty="0">
                <a:latin typeface="Calibri"/>
                <a:cs typeface="Calibri"/>
              </a:rPr>
              <a:t>en</a:t>
            </a:r>
            <a:r>
              <a:rPr sz="1650" spc="-4" baseline="2482" dirty="0">
                <a:latin typeface="Calibri"/>
                <a:cs typeface="Calibri"/>
              </a:rPr>
              <a:t>u</a:t>
            </a:r>
            <a:r>
              <a:rPr sz="1650" spc="0" baseline="2482" dirty="0">
                <a:latin typeface="Calibri"/>
                <a:cs typeface="Calibri"/>
              </a:rPr>
              <a:t>e</a:t>
            </a:r>
            <a:endParaRPr sz="1100">
              <a:latin typeface="Calibri"/>
              <a:cs typeface="Calibri"/>
            </a:endParaRPr>
          </a:p>
          <a:p>
            <a:pPr marL="12700" marR="12879">
              <a:lnSpc>
                <a:spcPts val="1320"/>
              </a:lnSpc>
              <a:spcBef>
                <a:spcPts val="4"/>
              </a:spcBef>
            </a:pPr>
            <a:r>
              <a:rPr sz="1650" spc="-9" baseline="2482" dirty="0">
                <a:latin typeface="Calibri"/>
                <a:cs typeface="Calibri"/>
              </a:rPr>
              <a:t>T</a:t>
            </a:r>
            <a:r>
              <a:rPr sz="1650" spc="-4" baseline="2482" dirty="0">
                <a:latin typeface="Calibri"/>
                <a:cs typeface="Calibri"/>
              </a:rPr>
              <a:t>o</a:t>
            </a:r>
            <a:r>
              <a:rPr sz="1650" spc="-9" baseline="2482" dirty="0">
                <a:latin typeface="Calibri"/>
                <a:cs typeface="Calibri"/>
              </a:rPr>
              <a:t>t</a:t>
            </a:r>
            <a:r>
              <a:rPr sz="1650" spc="0" baseline="2482" dirty="0">
                <a:latin typeface="Calibri"/>
                <a:cs typeface="Calibri"/>
              </a:rPr>
              <a:t>al</a:t>
            </a:r>
            <a:r>
              <a:rPr sz="1650" spc="-24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Re</a:t>
            </a:r>
            <a:r>
              <a:rPr sz="1650" spc="9" baseline="2482" dirty="0">
                <a:latin typeface="Calibri"/>
                <a:cs typeface="Calibri"/>
              </a:rPr>
              <a:t>v</a:t>
            </a:r>
            <a:r>
              <a:rPr sz="1650" spc="0" baseline="2482" dirty="0">
                <a:latin typeface="Calibri"/>
                <a:cs typeface="Calibri"/>
              </a:rPr>
              <a:t>en</a:t>
            </a:r>
            <a:r>
              <a:rPr sz="1650" spc="-4" baseline="2482" dirty="0">
                <a:latin typeface="Calibri"/>
                <a:cs typeface="Calibri"/>
              </a:rPr>
              <a:t>u</a:t>
            </a:r>
            <a:r>
              <a:rPr sz="1650" spc="0" baseline="2482" dirty="0">
                <a:latin typeface="Calibri"/>
                <a:cs typeface="Calibri"/>
              </a:rPr>
              <a:t>e </a:t>
            </a:r>
            <a:r>
              <a:rPr sz="1650" spc="-9" baseline="2482" dirty="0">
                <a:latin typeface="Calibri"/>
                <a:cs typeface="Calibri"/>
              </a:rPr>
              <a:t>L</a:t>
            </a:r>
            <a:r>
              <a:rPr sz="1650" spc="0" baseline="2482" dirty="0">
                <a:latin typeface="Calibri"/>
                <a:cs typeface="Calibri"/>
              </a:rPr>
              <a:t>ast</a:t>
            </a:r>
            <a:r>
              <a:rPr sz="1650" spc="-19" baseline="2482" dirty="0">
                <a:latin typeface="Calibri"/>
                <a:cs typeface="Calibri"/>
              </a:rPr>
              <a:t> </a:t>
            </a:r>
            <a:r>
              <a:rPr sz="1650" spc="-9" baseline="2482" dirty="0">
                <a:latin typeface="Calibri"/>
                <a:cs typeface="Calibri"/>
              </a:rPr>
              <a:t>Y</a:t>
            </a:r>
            <a:r>
              <a:rPr sz="1650" spc="0" baseline="2482" dirty="0">
                <a:latin typeface="Calibri"/>
                <a:cs typeface="Calibri"/>
              </a:rPr>
              <a:t>ear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1216"/>
              </a:lnSpc>
            </a:pP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al</a:t>
            </a:r>
            <a:r>
              <a:rPr sz="1100" spc="-2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ar</a:t>
            </a:r>
            <a:r>
              <a:rPr sz="1100" spc="4" dirty="0">
                <a:latin typeface="Calibri"/>
                <a:cs typeface="Calibri"/>
              </a:rPr>
              <a:t>g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n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al</a:t>
            </a:r>
            <a:r>
              <a:rPr sz="1100" spc="-2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ast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Y</a:t>
            </a:r>
            <a:r>
              <a:rPr sz="1100" spc="0" dirty="0">
                <a:latin typeface="Calibri"/>
                <a:cs typeface="Calibri"/>
              </a:rPr>
              <a:t>ear </a:t>
            </a:r>
            <a:r>
              <a:rPr sz="1100" spc="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ers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ast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ase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19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 </a:t>
            </a:r>
            <a:r>
              <a:rPr sz="1100" spc="-9" dirty="0">
                <a:latin typeface="Calibri"/>
                <a:cs typeface="Calibri"/>
              </a:rPr>
              <a:t>YO</a:t>
            </a:r>
            <a:r>
              <a:rPr sz="1100" spc="0" dirty="0">
                <a:latin typeface="Calibri"/>
                <a:cs typeface="Calibri"/>
              </a:rPr>
              <a:t>Y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4" dirty="0">
                <a:latin typeface="Calibri"/>
                <a:cs typeface="Calibri"/>
              </a:rPr>
              <a:t>a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Gr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h</a:t>
            </a:r>
            <a:endParaRPr sz="1100">
              <a:latin typeface="Calibri"/>
              <a:cs typeface="Calibri"/>
            </a:endParaRPr>
          </a:p>
          <a:p>
            <a:pPr marL="12700" marR="332137">
              <a:lnSpc>
                <a:spcPct val="101826"/>
              </a:lnSpc>
              <a:spcBef>
                <a:spcPts val="5"/>
              </a:spcBef>
            </a:pP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9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on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bu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%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on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bu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%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4107128"/>
            <a:ext cx="3923030" cy="4102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860">
              <a:lnSpc>
                <a:spcPts val="1440"/>
              </a:lnSpc>
              <a:spcBef>
                <a:spcPts val="72"/>
              </a:spcBef>
            </a:pP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4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.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2</a:t>
            </a:r>
            <a:r>
              <a:rPr sz="1300" spc="-18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C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h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300" spc="14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1725"/>
              </a:lnSpc>
              <a:spcBef>
                <a:spcPts val="173"/>
              </a:spcBef>
            </a:pPr>
            <a:r>
              <a:rPr sz="1200" spc="4" dirty="0">
                <a:latin typeface="Calibri"/>
                <a:cs typeface="Calibri"/>
              </a:rPr>
              <a:t>C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s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-4" dirty="0">
                <a:latin typeface="Calibri"/>
                <a:cs typeface="Calibri"/>
              </a:rPr>
              <a:t>p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9" dirty="0">
                <a:latin typeface="Calibri"/>
                <a:cs typeface="Calibri"/>
              </a:rPr>
              <a:t>y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g</a:t>
            </a:r>
            <a:r>
              <a:rPr sz="1200" spc="-19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an</a:t>
            </a:r>
            <a:r>
              <a:rPr sz="1200" spc="-9" dirty="0">
                <a:latin typeface="Calibri"/>
                <a:cs typeface="Calibri"/>
              </a:rPr>
              <a:t> </a:t>
            </a:r>
            <a:r>
              <a:rPr sz="1200" spc="14" dirty="0">
                <a:latin typeface="Calibri"/>
                <a:cs typeface="Calibri"/>
              </a:rPr>
              <a:t>u</a:t>
            </a:r>
            <a:r>
              <a:rPr sz="1200" spc="-4" dirty="0">
                <a:latin typeface="Calibri"/>
                <a:cs typeface="Calibri"/>
              </a:rPr>
              <a:t>nd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r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nd</a:t>
            </a:r>
            <a:r>
              <a:rPr sz="1200" spc="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g</a:t>
            </a:r>
            <a:r>
              <a:rPr sz="1200" spc="-9" dirty="0">
                <a:latin typeface="Calibri"/>
                <a:cs typeface="Calibri"/>
              </a:rPr>
              <a:t> o</a:t>
            </a:r>
            <a:r>
              <a:rPr sz="1200" spc="0" dirty="0">
                <a:latin typeface="Calibri"/>
                <a:cs typeface="Calibri"/>
              </a:rPr>
              <a:t>f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Am</a:t>
            </a:r>
            <a:r>
              <a:rPr sz="1200" spc="4" dirty="0">
                <a:latin typeface="Calibri"/>
                <a:cs typeface="Calibri"/>
              </a:rPr>
              <a:t>az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n</a:t>
            </a:r>
            <a:r>
              <a:rPr sz="1200" spc="-9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F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d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Sa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es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D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4522470"/>
            <a:ext cx="150924" cy="8455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-9" baseline="2482" dirty="0">
                <a:latin typeface="Calibri"/>
                <a:cs typeface="Calibri"/>
              </a:rPr>
              <a:t>1.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</a:pPr>
            <a:r>
              <a:rPr sz="1100" spc="-9" dirty="0">
                <a:latin typeface="Calibri"/>
                <a:cs typeface="Calibri"/>
              </a:rPr>
              <a:t>2.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650" spc="-9" baseline="2482" dirty="0">
                <a:latin typeface="Calibri"/>
                <a:cs typeface="Calibri"/>
              </a:rPr>
              <a:t>3.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</a:pPr>
            <a:r>
              <a:rPr sz="1100" spc="-9" dirty="0">
                <a:latin typeface="Calibri"/>
                <a:cs typeface="Calibri"/>
              </a:rPr>
              <a:t>4.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</a:pPr>
            <a:r>
              <a:rPr sz="1100" spc="-9" dirty="0">
                <a:latin typeface="Calibri"/>
                <a:cs typeface="Calibri"/>
              </a:rPr>
              <a:t>5.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59535" y="4522470"/>
            <a:ext cx="2594841" cy="8455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031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latin typeface="Calibri"/>
                <a:cs typeface="Calibri"/>
              </a:rPr>
              <a:t>Re</a:t>
            </a:r>
            <a:r>
              <a:rPr sz="1650" spc="9" baseline="2482" dirty="0">
                <a:latin typeface="Calibri"/>
                <a:cs typeface="Calibri"/>
              </a:rPr>
              <a:t>v</a:t>
            </a:r>
            <a:r>
              <a:rPr sz="1650" spc="0" baseline="2482" dirty="0">
                <a:latin typeface="Calibri"/>
                <a:cs typeface="Calibri"/>
              </a:rPr>
              <a:t>en</a:t>
            </a:r>
            <a:r>
              <a:rPr sz="1650" spc="-4" baseline="2482" dirty="0">
                <a:latin typeface="Calibri"/>
                <a:cs typeface="Calibri"/>
              </a:rPr>
              <a:t>u</a:t>
            </a:r>
            <a:r>
              <a:rPr sz="1650" spc="0" baseline="2482" dirty="0">
                <a:latin typeface="Calibri"/>
                <a:cs typeface="Calibri"/>
              </a:rPr>
              <a:t>e</a:t>
            </a:r>
            <a:r>
              <a:rPr sz="1650" spc="-4" baseline="2482" dirty="0">
                <a:latin typeface="Calibri"/>
                <a:cs typeface="Calibri"/>
              </a:rPr>
              <a:t> b</a:t>
            </a:r>
            <a:r>
              <a:rPr sz="1650" spc="0" baseline="2482" dirty="0">
                <a:latin typeface="Calibri"/>
                <a:cs typeface="Calibri"/>
              </a:rPr>
              <a:t>y</a:t>
            </a:r>
            <a:r>
              <a:rPr sz="1650" spc="-25" baseline="2482" dirty="0">
                <a:latin typeface="Calibri"/>
                <a:cs typeface="Calibri"/>
              </a:rPr>
              <a:t> </a:t>
            </a:r>
            <a:r>
              <a:rPr sz="1650" spc="-9" baseline="2482" dirty="0">
                <a:latin typeface="Calibri"/>
                <a:cs typeface="Calibri"/>
              </a:rPr>
              <a:t>c</a:t>
            </a:r>
            <a:r>
              <a:rPr sz="1650" spc="-4" baseline="2482" dirty="0">
                <a:latin typeface="Calibri"/>
                <a:cs typeface="Calibri"/>
              </a:rPr>
              <a:t>oun</a:t>
            </a:r>
            <a:r>
              <a:rPr sz="1650" spc="-9" baseline="2482" dirty="0">
                <a:latin typeface="Calibri"/>
                <a:cs typeface="Calibri"/>
              </a:rPr>
              <a:t>t</a:t>
            </a:r>
            <a:r>
              <a:rPr sz="1650" spc="0" baseline="2482" dirty="0">
                <a:latin typeface="Calibri"/>
                <a:cs typeface="Calibri"/>
              </a:rPr>
              <a:t>ry</a:t>
            </a:r>
            <a:r>
              <a:rPr sz="1650" spc="-4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(</a:t>
            </a:r>
            <a:r>
              <a:rPr sz="1650" spc="4" baseline="2482" dirty="0">
                <a:latin typeface="Calibri"/>
                <a:cs typeface="Calibri"/>
              </a:rPr>
              <a:t>P</a:t>
            </a:r>
            <a:r>
              <a:rPr sz="1650" spc="9" baseline="2482" dirty="0">
                <a:latin typeface="Calibri"/>
                <a:cs typeface="Calibri"/>
              </a:rPr>
              <a:t>i</a:t>
            </a:r>
            <a:r>
              <a:rPr sz="1650" spc="0" baseline="2482" dirty="0">
                <a:latin typeface="Calibri"/>
                <a:cs typeface="Calibri"/>
              </a:rPr>
              <a:t>e</a:t>
            </a:r>
            <a:r>
              <a:rPr sz="1650" spc="-29" baseline="2482" dirty="0">
                <a:latin typeface="Calibri"/>
                <a:cs typeface="Calibri"/>
              </a:rPr>
              <a:t> </a:t>
            </a:r>
            <a:r>
              <a:rPr sz="1650" spc="9" baseline="2482" dirty="0">
                <a:latin typeface="Calibri"/>
                <a:cs typeface="Calibri"/>
              </a:rPr>
              <a:t>C</a:t>
            </a:r>
            <a:r>
              <a:rPr sz="1650" spc="-4" baseline="2482" dirty="0">
                <a:latin typeface="Calibri"/>
                <a:cs typeface="Calibri"/>
              </a:rPr>
              <a:t>h</a:t>
            </a:r>
            <a:r>
              <a:rPr sz="1650" spc="0" baseline="2482" dirty="0">
                <a:latin typeface="Calibri"/>
                <a:cs typeface="Calibri"/>
              </a:rPr>
              <a:t>ar</a:t>
            </a:r>
            <a:r>
              <a:rPr sz="1650" spc="-9" baseline="2482" dirty="0">
                <a:latin typeface="Calibri"/>
                <a:cs typeface="Calibri"/>
              </a:rPr>
              <a:t>t</a:t>
            </a:r>
            <a:r>
              <a:rPr sz="1650" spc="0" baseline="2482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  <a:p>
            <a:pPr marL="12700" marR="858985">
              <a:lnSpc>
                <a:spcPct val="99995"/>
              </a:lnSpc>
            </a:pP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9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b</a:t>
            </a:r>
            <a:r>
              <a:rPr sz="1100" spc="0" dirty="0">
                <a:latin typeface="Calibri"/>
                <a:cs typeface="Calibri"/>
              </a:rPr>
              <a:t>y Re</a:t>
            </a:r>
            <a:r>
              <a:rPr sz="1100" spc="-9" dirty="0">
                <a:latin typeface="Calibri"/>
                <a:cs typeface="Calibri"/>
              </a:rPr>
              <a:t>g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(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14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ar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)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p</a:t>
            </a:r>
            <a:r>
              <a:rPr sz="1100" spc="-34" dirty="0">
                <a:latin typeface="Calibri"/>
                <a:cs typeface="Calibri"/>
              </a:rPr>
              <a:t> </a:t>
            </a:r>
            <a:r>
              <a:rPr sz="1100" spc="14" dirty="0">
                <a:latin typeface="Calibri"/>
                <a:cs typeface="Calibri"/>
              </a:rPr>
              <a:t>2</a:t>
            </a:r>
            <a:r>
              <a:rPr sz="1100" spc="0" dirty="0">
                <a:latin typeface="Calibri"/>
                <a:cs typeface="Calibri"/>
              </a:rPr>
              <a:t>0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od</a:t>
            </a:r>
            <a:r>
              <a:rPr sz="1100" spc="19" dirty="0">
                <a:latin typeface="Calibri"/>
                <a:cs typeface="Calibri"/>
              </a:rPr>
              <a:t>u</a:t>
            </a:r>
            <a:r>
              <a:rPr sz="1100" spc="-9" dirty="0">
                <a:latin typeface="Calibri"/>
                <a:cs typeface="Calibri"/>
              </a:rPr>
              <a:t>ct</a:t>
            </a:r>
            <a:r>
              <a:rPr sz="1100" spc="0" dirty="0">
                <a:latin typeface="Calibri"/>
                <a:cs typeface="Calibri"/>
              </a:rPr>
              <a:t>s</a:t>
            </a:r>
            <a:endParaRPr sz="1100">
              <a:latin typeface="Calibri"/>
              <a:cs typeface="Calibri"/>
            </a:endParaRPr>
          </a:p>
          <a:p>
            <a:pPr marL="12700" marR="21031">
              <a:lnSpc>
                <a:spcPct val="101725"/>
              </a:lnSpc>
              <a:spcBef>
                <a:spcPts val="5"/>
              </a:spcBef>
            </a:pP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p</a:t>
            </a:r>
            <a:r>
              <a:rPr sz="1100" spc="-3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ers</a:t>
            </a:r>
            <a:r>
              <a:rPr sz="1100" spc="-2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(</a:t>
            </a:r>
            <a:r>
              <a:rPr sz="1100" spc="-4" dirty="0">
                <a:latin typeface="Calibri"/>
                <a:cs typeface="Calibri"/>
              </a:rPr>
              <a:t>M</a:t>
            </a:r>
            <a:r>
              <a:rPr sz="1100" spc="19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x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e)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</a:pP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odu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era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l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sa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rend</a:t>
            </a:r>
            <a:r>
              <a:rPr sz="1100" spc="-3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(Wa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er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fa</a:t>
            </a:r>
            <a:r>
              <a:rPr sz="1100" spc="-14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l </a:t>
            </a:r>
            <a:r>
              <a:rPr sz="1100" spc="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ar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1308</Words>
  <Application>Microsoft Office PowerPoint</Application>
  <PresentationFormat>Custom</PresentationFormat>
  <Paragraphs>151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Rohit Nautiyal</cp:lastModifiedBy>
  <cp:revision>3</cp:revision>
  <dcterms:modified xsi:type="dcterms:W3CDTF">2024-03-16T17:11:46Z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2024-02-23T06:10:33Z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268ee3b0-57d7-41cd-afa0-af2eb683b98a</vt:lpwstr>
  </property>
  <property fmtid="{D5CDD505-2E9C-101B-9397-08002B2CF9AE}" pid="7" name="MSIP_Label_defa4170-0d19-0005-0004-bc88714345d2_ActionId">
    <vt:lpwstr>2f72ab84-966c-44c1-ba4a-ed4673e613bb</vt:lpwstr>
  </property>
  <property fmtid="{D5CDD505-2E9C-101B-9397-08002B2CF9AE}" pid="8" name="MSIP_Label_defa4170-0d19-0005-0004-bc88714345d2_ContentBits">
    <vt:lpwstr>0</vt:lpwstr>
  </property>
</Properties>
</file>