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2357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409950" y="9315450"/>
            <a:ext cx="952500" cy="285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0" y="371475"/>
            <a:ext cx="909954" cy="170815"/>
          </a:xfrm>
          <a:custGeom>
            <a:avLst/>
            <a:gdLst/>
            <a:ahLst/>
            <a:cxnLst/>
            <a:rect l="l" t="t" r="r" b="b"/>
            <a:pathLst>
              <a:path w="909954" h="170815">
                <a:moveTo>
                  <a:pt x="0" y="170815"/>
                </a:moveTo>
                <a:lnTo>
                  <a:pt x="909954" y="170815"/>
                </a:lnTo>
                <a:lnTo>
                  <a:pt x="909954" y="0"/>
                </a:lnTo>
                <a:lnTo>
                  <a:pt x="0" y="0"/>
                </a:lnTo>
                <a:lnTo>
                  <a:pt x="0" y="170815"/>
                </a:lnTo>
                <a:close/>
              </a:path>
            </a:pathLst>
          </a:custGeom>
          <a:solidFill>
            <a:srgbClr val="F9BE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38009" y="386588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5176" y="2758485"/>
            <a:ext cx="5527576" cy="7908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6925" marR="671877" algn="ctr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solidFill>
                  <a:srgbClr val="8EAADB"/>
                </a:solidFill>
                <a:latin typeface="Arial"/>
                <a:cs typeface="Arial"/>
              </a:rPr>
              <a:t>Wi</a:t>
            </a:r>
            <a:r>
              <a:rPr sz="2800" spc="4" dirty="0">
                <a:solidFill>
                  <a:srgbClr val="8EAADB"/>
                </a:solidFill>
                <a:latin typeface="Arial"/>
                <a:cs typeface="Arial"/>
              </a:rPr>
              <a:t>r</a:t>
            </a:r>
            <a:r>
              <a:rPr sz="2800" spc="0" dirty="0">
                <a:solidFill>
                  <a:srgbClr val="8EAADB"/>
                </a:solidFill>
                <a:latin typeface="Arial"/>
                <a:cs typeface="Arial"/>
              </a:rPr>
              <a:t>ef</a:t>
            </a:r>
            <a:r>
              <a:rPr sz="2800" spc="9" dirty="0">
                <a:solidFill>
                  <a:srgbClr val="8EAADB"/>
                </a:solidFill>
                <a:latin typeface="Arial"/>
                <a:cs typeface="Arial"/>
              </a:rPr>
              <a:t>r</a:t>
            </a:r>
            <a:r>
              <a:rPr sz="2800" spc="0" dirty="0">
                <a:solidFill>
                  <a:srgbClr val="8EAADB"/>
                </a:solidFill>
                <a:latin typeface="Arial"/>
                <a:cs typeface="Arial"/>
              </a:rPr>
              <a:t>ame</a:t>
            </a:r>
            <a:r>
              <a:rPr sz="2800" spc="-119" dirty="0">
                <a:solidFill>
                  <a:srgbClr val="8EAADB"/>
                </a:solidFill>
                <a:latin typeface="Arial"/>
                <a:cs typeface="Arial"/>
              </a:rPr>
              <a:t> </a:t>
            </a:r>
            <a:r>
              <a:rPr sz="2800" spc="-4" dirty="0">
                <a:solidFill>
                  <a:srgbClr val="8EAADB"/>
                </a:solidFill>
                <a:latin typeface="Arial"/>
                <a:cs typeface="Arial"/>
              </a:rPr>
              <a:t>D</a:t>
            </a:r>
            <a:r>
              <a:rPr sz="2800" spc="0" dirty="0">
                <a:solidFill>
                  <a:srgbClr val="8EAADB"/>
                </a:solidFill>
                <a:latin typeface="Arial"/>
                <a:cs typeface="Arial"/>
              </a:rPr>
              <a:t>o</a:t>
            </a:r>
            <a:r>
              <a:rPr sz="2800" spc="9" dirty="0">
                <a:solidFill>
                  <a:srgbClr val="8EAADB"/>
                </a:solidFill>
                <a:latin typeface="Arial"/>
                <a:cs typeface="Arial"/>
              </a:rPr>
              <a:t>c</a:t>
            </a:r>
            <a:r>
              <a:rPr sz="2800" spc="0" dirty="0">
                <a:solidFill>
                  <a:srgbClr val="8EAADB"/>
                </a:solidFill>
                <a:latin typeface="Arial"/>
                <a:cs typeface="Arial"/>
              </a:rPr>
              <a:t>um</a:t>
            </a:r>
            <a:r>
              <a:rPr sz="2800" spc="4" dirty="0">
                <a:solidFill>
                  <a:srgbClr val="8EAADB"/>
                </a:solidFill>
                <a:latin typeface="Arial"/>
                <a:cs typeface="Arial"/>
              </a:rPr>
              <a:t>e</a:t>
            </a:r>
            <a:r>
              <a:rPr sz="2800" spc="0" dirty="0">
                <a:solidFill>
                  <a:srgbClr val="8EAADB"/>
                </a:solidFill>
                <a:latin typeface="Arial"/>
                <a:cs typeface="Arial"/>
              </a:rPr>
              <a:t>nt</a:t>
            </a:r>
            <a:r>
              <a:rPr sz="2800" spc="9" dirty="0">
                <a:solidFill>
                  <a:srgbClr val="8EAADB"/>
                </a:solidFill>
                <a:latin typeface="Arial"/>
                <a:cs typeface="Arial"/>
              </a:rPr>
              <a:t>a</a:t>
            </a:r>
            <a:r>
              <a:rPr sz="2800" spc="0" dirty="0">
                <a:solidFill>
                  <a:srgbClr val="8EAADB"/>
                </a:solidFill>
                <a:latin typeface="Arial"/>
                <a:cs typeface="Arial"/>
              </a:rPr>
              <a:t>tion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sz="2800" spc="0" dirty="0">
                <a:solidFill>
                  <a:srgbClr val="2E5395"/>
                </a:solidFill>
                <a:latin typeface="Arial"/>
                <a:cs typeface="Arial"/>
              </a:rPr>
              <a:t>Amaz</a:t>
            </a:r>
            <a:r>
              <a:rPr sz="2800" spc="9" dirty="0">
                <a:solidFill>
                  <a:srgbClr val="2E5395"/>
                </a:solidFill>
                <a:latin typeface="Arial"/>
                <a:cs typeface="Arial"/>
              </a:rPr>
              <a:t>o</a:t>
            </a:r>
            <a:r>
              <a:rPr sz="2800" spc="0" dirty="0">
                <a:solidFill>
                  <a:srgbClr val="2E5395"/>
                </a:solidFill>
                <a:latin typeface="Arial"/>
                <a:cs typeface="Arial"/>
              </a:rPr>
              <a:t>n</a:t>
            </a:r>
            <a:r>
              <a:rPr sz="2800" spc="-102" dirty="0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sz="2800" spc="0" dirty="0">
                <a:solidFill>
                  <a:srgbClr val="2E5395"/>
                </a:solidFill>
                <a:latin typeface="Arial"/>
                <a:cs typeface="Arial"/>
              </a:rPr>
              <a:t>F</a:t>
            </a:r>
            <a:r>
              <a:rPr sz="2800" spc="4" dirty="0">
                <a:solidFill>
                  <a:srgbClr val="2E5395"/>
                </a:solidFill>
                <a:latin typeface="Arial"/>
                <a:cs typeface="Arial"/>
              </a:rPr>
              <a:t>o</a:t>
            </a:r>
            <a:r>
              <a:rPr sz="2800" spc="0" dirty="0">
                <a:solidFill>
                  <a:srgbClr val="2E5395"/>
                </a:solidFill>
                <a:latin typeface="Arial"/>
                <a:cs typeface="Arial"/>
              </a:rPr>
              <a:t>od</a:t>
            </a:r>
            <a:r>
              <a:rPr sz="2800" spc="-53" dirty="0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sz="2800" spc="0" dirty="0">
                <a:solidFill>
                  <a:srgbClr val="2E5395"/>
                </a:solidFill>
                <a:latin typeface="Arial"/>
                <a:cs typeface="Arial"/>
              </a:rPr>
              <a:t>Sal</a:t>
            </a:r>
            <a:r>
              <a:rPr sz="2800" spc="9" dirty="0">
                <a:solidFill>
                  <a:srgbClr val="2E5395"/>
                </a:solidFill>
                <a:latin typeface="Arial"/>
                <a:cs typeface="Arial"/>
              </a:rPr>
              <a:t>e</a:t>
            </a:r>
            <a:r>
              <a:rPr sz="2800" spc="0" dirty="0">
                <a:solidFill>
                  <a:srgbClr val="2E5395"/>
                </a:solidFill>
                <a:latin typeface="Arial"/>
                <a:cs typeface="Arial"/>
              </a:rPr>
              <a:t>s</a:t>
            </a:r>
            <a:r>
              <a:rPr sz="2800" spc="-44" dirty="0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sz="2800" spc="0" dirty="0">
                <a:solidFill>
                  <a:srgbClr val="2E5395"/>
                </a:solidFill>
                <a:latin typeface="Arial"/>
                <a:cs typeface="Arial"/>
              </a:rPr>
              <a:t>Data</a:t>
            </a:r>
            <a:r>
              <a:rPr sz="2800" spc="-59" dirty="0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sz="2800" spc="0" dirty="0">
                <a:solidFill>
                  <a:srgbClr val="2E5395"/>
                </a:solidFill>
                <a:latin typeface="Arial"/>
                <a:cs typeface="Arial"/>
              </a:rPr>
              <a:t>Ana</a:t>
            </a:r>
            <a:r>
              <a:rPr sz="2800" spc="4" dirty="0">
                <a:solidFill>
                  <a:srgbClr val="2E5395"/>
                </a:solidFill>
                <a:latin typeface="Arial"/>
                <a:cs typeface="Arial"/>
              </a:rPr>
              <a:t>l</a:t>
            </a:r>
            <a:r>
              <a:rPr sz="2800" spc="0" dirty="0">
                <a:solidFill>
                  <a:srgbClr val="2E5395"/>
                </a:solidFill>
                <a:latin typeface="Arial"/>
                <a:cs typeface="Arial"/>
              </a:rPr>
              <a:t>y</a:t>
            </a:r>
            <a:r>
              <a:rPr sz="2800" spc="9" dirty="0">
                <a:solidFill>
                  <a:srgbClr val="2E5395"/>
                </a:solidFill>
                <a:latin typeface="Arial"/>
                <a:cs typeface="Arial"/>
              </a:rPr>
              <a:t>s</a:t>
            </a:r>
            <a:r>
              <a:rPr sz="2800" spc="0" dirty="0">
                <a:solidFill>
                  <a:srgbClr val="2E5395"/>
                </a:solidFill>
                <a:latin typeface="Arial"/>
                <a:cs typeface="Arial"/>
              </a:rPr>
              <a:t>is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409950" y="9315450"/>
            <a:ext cx="952500" cy="285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0" y="371475"/>
            <a:ext cx="909954" cy="170815"/>
          </a:xfrm>
          <a:custGeom>
            <a:avLst/>
            <a:gdLst/>
            <a:ahLst/>
            <a:cxnLst/>
            <a:rect l="l" t="t" r="r" b="b"/>
            <a:pathLst>
              <a:path w="909954" h="170815">
                <a:moveTo>
                  <a:pt x="0" y="170815"/>
                </a:moveTo>
                <a:lnTo>
                  <a:pt x="909954" y="170815"/>
                </a:lnTo>
                <a:lnTo>
                  <a:pt x="909954" y="0"/>
                </a:lnTo>
                <a:lnTo>
                  <a:pt x="0" y="0"/>
                </a:lnTo>
                <a:lnTo>
                  <a:pt x="0" y="170815"/>
                </a:lnTo>
                <a:close/>
              </a:path>
            </a:pathLst>
          </a:custGeom>
          <a:solidFill>
            <a:srgbClr val="F9BE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38009" y="386588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931221"/>
            <a:ext cx="5986377" cy="43185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31">
              <a:lnSpc>
                <a:spcPts val="1750"/>
              </a:lnSpc>
              <a:spcBef>
                <a:spcPts val="87"/>
              </a:spcBef>
            </a:pP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ntents</a:t>
            </a:r>
            <a:endParaRPr sz="1600">
              <a:latin typeface="Cambria"/>
              <a:cs typeface="Cambria"/>
            </a:endParaRPr>
          </a:p>
          <a:p>
            <a:pPr marL="12700" marR="519">
              <a:lnSpc>
                <a:spcPct val="101725"/>
              </a:lnSpc>
              <a:spcBef>
                <a:spcPts val="57"/>
              </a:spcBef>
            </a:pPr>
            <a:r>
              <a:rPr sz="1100" spc="4" dirty="0">
                <a:latin typeface="Calibri"/>
                <a:cs typeface="Calibri"/>
              </a:rPr>
              <a:t>1</a:t>
            </a:r>
            <a:r>
              <a:rPr sz="1100" spc="0" dirty="0">
                <a:latin typeface="Calibri"/>
                <a:cs typeface="Calibri"/>
              </a:rPr>
              <a:t>. K</a:t>
            </a:r>
            <a:r>
              <a:rPr sz="1100" spc="-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si</a:t>
            </a:r>
            <a:r>
              <a:rPr sz="1100" spc="-4" dirty="0">
                <a:latin typeface="Calibri"/>
                <a:cs typeface="Calibri"/>
              </a:rPr>
              <a:t>gh</a:t>
            </a:r>
            <a:r>
              <a:rPr sz="1100" spc="0" dirty="0">
                <a:latin typeface="Calibri"/>
                <a:cs typeface="Calibri"/>
              </a:rPr>
              <a:t>ts</a:t>
            </a:r>
            <a:r>
              <a:rPr sz="1100" spc="-3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  <a:p>
            <a:pPr marL="152907" marR="519">
              <a:lnSpc>
                <a:spcPct val="101725"/>
              </a:lnSpc>
              <a:spcBef>
                <a:spcPts val="601"/>
              </a:spcBef>
            </a:pPr>
            <a:r>
              <a:rPr sz="1100" spc="4" dirty="0">
                <a:latin typeface="Calibri"/>
                <a:cs typeface="Calibri"/>
              </a:rPr>
              <a:t>1</a:t>
            </a:r>
            <a:r>
              <a:rPr sz="1100" spc="0" dirty="0">
                <a:latin typeface="Calibri"/>
                <a:cs typeface="Calibri"/>
              </a:rPr>
              <a:t>.1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Car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</a:t>
            </a:r>
            <a:r>
              <a:rPr sz="1100" spc="-1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  <a:p>
            <a:pPr marL="152907" marR="519">
              <a:lnSpc>
                <a:spcPct val="101725"/>
              </a:lnSpc>
              <a:spcBef>
                <a:spcPts val="613"/>
              </a:spcBef>
            </a:pPr>
            <a:r>
              <a:rPr sz="1100" spc="4" dirty="0">
                <a:latin typeface="Calibri"/>
                <a:cs typeface="Calibri"/>
              </a:rPr>
              <a:t>1</a:t>
            </a:r>
            <a:r>
              <a:rPr sz="1100" spc="0" dirty="0">
                <a:latin typeface="Calibri"/>
                <a:cs typeface="Calibri"/>
              </a:rPr>
              <a:t>.2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Mo</a:t>
            </a:r>
            <a:r>
              <a:rPr sz="1100" spc="-1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th</a:t>
            </a:r>
            <a:r>
              <a:rPr sz="1100" spc="-4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Sa</a:t>
            </a:r>
            <a:r>
              <a:rPr sz="1100" spc="-14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9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end</a:t>
            </a:r>
            <a:r>
              <a:rPr sz="1100" spc="-5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</a:t>
            </a:r>
            <a:r>
              <a:rPr sz="1100" spc="-1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  <a:p>
            <a:pPr marL="152907" marR="519">
              <a:lnSpc>
                <a:spcPct val="101725"/>
              </a:lnSpc>
              <a:spcBef>
                <a:spcPts val="601"/>
              </a:spcBef>
            </a:pPr>
            <a:r>
              <a:rPr sz="1100" spc="4" dirty="0">
                <a:latin typeface="Calibri"/>
                <a:cs typeface="Calibri"/>
              </a:rPr>
              <a:t>1</a:t>
            </a:r>
            <a:r>
              <a:rPr sz="1100" spc="0" dirty="0">
                <a:latin typeface="Calibri"/>
                <a:cs typeface="Calibri"/>
              </a:rPr>
              <a:t>.3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un</a:t>
            </a:r>
            <a:r>
              <a:rPr sz="1100" spc="0" dirty="0">
                <a:latin typeface="Calibri"/>
                <a:cs typeface="Calibri"/>
              </a:rPr>
              <a:t>tr</a:t>
            </a:r>
            <a:r>
              <a:rPr sz="1100" spc="59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</a:t>
            </a:r>
            <a:r>
              <a:rPr sz="1100" spc="-1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  <a:p>
            <a:pPr marL="12700" marR="519">
              <a:lnSpc>
                <a:spcPct val="101725"/>
              </a:lnSpc>
              <a:spcBef>
                <a:spcPts val="601"/>
              </a:spcBef>
            </a:pPr>
            <a:r>
              <a:rPr sz="1100" spc="4" dirty="0">
                <a:latin typeface="Calibri"/>
                <a:cs typeface="Calibri"/>
              </a:rPr>
              <a:t>2</a:t>
            </a:r>
            <a:r>
              <a:rPr sz="1100" spc="0" dirty="0">
                <a:latin typeface="Calibri"/>
                <a:cs typeface="Calibri"/>
              </a:rPr>
              <a:t>. Sa</a:t>
            </a:r>
            <a:r>
              <a:rPr sz="1100" spc="-4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14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sis</a:t>
            </a:r>
            <a:r>
              <a:rPr sz="1100" spc="-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  <a:p>
            <a:pPr marL="152907" marR="519">
              <a:lnSpc>
                <a:spcPct val="101725"/>
              </a:lnSpc>
              <a:spcBef>
                <a:spcPts val="613"/>
              </a:spcBef>
            </a:pPr>
            <a:r>
              <a:rPr sz="1100" spc="4" dirty="0">
                <a:latin typeface="Calibri"/>
                <a:cs typeface="Calibri"/>
              </a:rPr>
              <a:t>2</a:t>
            </a:r>
            <a:r>
              <a:rPr sz="1100" spc="0" dirty="0">
                <a:latin typeface="Calibri"/>
                <a:cs typeface="Calibri"/>
              </a:rPr>
              <a:t>.1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s Sal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s Q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ity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can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1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ri</a:t>
            </a:r>
            <a:r>
              <a:rPr sz="1100" spc="-4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led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thro</a:t>
            </a:r>
            <a:r>
              <a:rPr sz="1100" spc="-4" dirty="0">
                <a:latin typeface="Calibri"/>
                <a:cs typeface="Calibri"/>
              </a:rPr>
              <a:t>ug</a:t>
            </a:r>
            <a:r>
              <a:rPr sz="1100" spc="0" dirty="0">
                <a:latin typeface="Calibri"/>
                <a:cs typeface="Calibri"/>
              </a:rPr>
              <a:t>h</a:t>
            </a:r>
            <a:r>
              <a:rPr sz="1100" spc="-4" dirty="0">
                <a:latin typeface="Calibri"/>
                <a:cs typeface="Calibri"/>
              </a:rPr>
              <a:t> y</a:t>
            </a:r>
            <a:r>
              <a:rPr sz="1100" spc="0" dirty="0">
                <a:latin typeface="Calibri"/>
                <a:cs typeface="Calibri"/>
              </a:rPr>
              <a:t>ear ,</a:t>
            </a:r>
            <a:r>
              <a:rPr sz="1100" spc="-4" dirty="0">
                <a:latin typeface="Calibri"/>
                <a:cs typeface="Calibri"/>
              </a:rPr>
              <a:t> m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th 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q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arte</a:t>
            </a:r>
            <a:r>
              <a:rPr sz="1100" spc="14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</a:t>
            </a:r>
            <a:r>
              <a:rPr sz="1100" spc="-1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  <a:p>
            <a:pPr marL="152907" marR="519">
              <a:lnSpc>
                <a:spcPct val="101725"/>
              </a:lnSpc>
              <a:spcBef>
                <a:spcPts val="601"/>
              </a:spcBef>
            </a:pPr>
            <a:r>
              <a:rPr sz="1100" spc="4" dirty="0">
                <a:latin typeface="Calibri"/>
                <a:cs typeface="Calibri"/>
              </a:rPr>
              <a:t>2</a:t>
            </a:r>
            <a:r>
              <a:rPr sz="1100" spc="0" dirty="0">
                <a:latin typeface="Calibri"/>
                <a:cs typeface="Calibri"/>
              </a:rPr>
              <a:t>.2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le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un</a:t>
            </a:r>
            <a:r>
              <a:rPr sz="1100" spc="0" dirty="0">
                <a:latin typeface="Calibri"/>
                <a:cs typeface="Calibri"/>
              </a:rPr>
              <a:t>tr</a:t>
            </a:r>
            <a:r>
              <a:rPr sz="1100" spc="-9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-4" dirty="0">
                <a:latin typeface="Calibri"/>
                <a:cs typeface="Calibri"/>
              </a:rPr>
              <a:t> b</a:t>
            </a:r>
            <a:r>
              <a:rPr sz="1100" spc="0" dirty="0">
                <a:latin typeface="Calibri"/>
                <a:cs typeface="Calibri"/>
              </a:rPr>
              <a:t>ased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e,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YOY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sa</a:t>
            </a:r>
            <a:r>
              <a:rPr sz="1100" spc="-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es,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R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tri</a:t>
            </a:r>
            <a:r>
              <a:rPr sz="1100" spc="-4" dirty="0">
                <a:latin typeface="Calibri"/>
                <a:cs typeface="Calibri"/>
              </a:rPr>
              <a:t>bu</a:t>
            </a:r>
            <a:r>
              <a:rPr sz="1100" spc="0" dirty="0">
                <a:latin typeface="Calibri"/>
                <a:cs typeface="Calibri"/>
              </a:rPr>
              <a:t>ti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14" dirty="0">
                <a:latin typeface="Calibri"/>
                <a:cs typeface="Calibri"/>
              </a:rPr>
              <a:t>i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tri</a:t>
            </a:r>
            <a:r>
              <a:rPr sz="1100" spc="-4" dirty="0">
                <a:latin typeface="Calibri"/>
                <a:cs typeface="Calibri"/>
              </a:rPr>
              <a:t>bu</a:t>
            </a:r>
            <a:r>
              <a:rPr sz="1100" spc="0" dirty="0">
                <a:latin typeface="Calibri"/>
                <a:cs typeface="Calibri"/>
              </a:rPr>
              <a:t>ti</a:t>
            </a:r>
            <a:r>
              <a:rPr sz="1100" spc="4" dirty="0">
                <a:latin typeface="Calibri"/>
                <a:cs typeface="Calibri"/>
              </a:rPr>
              <a:t>on</a:t>
            </a:r>
            <a:r>
              <a:rPr sz="1100" spc="0" dirty="0">
                <a:latin typeface="Calibri"/>
                <a:cs typeface="Calibri"/>
              </a:rPr>
              <a:t>..</a:t>
            </a:r>
            <a:r>
              <a:rPr sz="1100" spc="-1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  <a:p>
            <a:pPr marL="12700" marR="519">
              <a:lnSpc>
                <a:spcPct val="101725"/>
              </a:lnSpc>
              <a:spcBef>
                <a:spcPts val="613"/>
              </a:spcBef>
            </a:pPr>
            <a:r>
              <a:rPr sz="1100" spc="4" dirty="0">
                <a:latin typeface="Calibri"/>
                <a:cs typeface="Calibri"/>
              </a:rPr>
              <a:t>3</a:t>
            </a:r>
            <a:r>
              <a:rPr sz="1100" spc="0" dirty="0">
                <a:latin typeface="Calibri"/>
                <a:cs typeface="Calibri"/>
              </a:rPr>
              <a:t>.C</a:t>
            </a:r>
            <a:r>
              <a:rPr sz="1100" spc="-9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st</a:t>
            </a:r>
            <a:r>
              <a:rPr sz="1100" spc="-4" dirty="0">
                <a:latin typeface="Calibri"/>
                <a:cs typeface="Calibri"/>
              </a:rPr>
              <a:t>om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alys</a:t>
            </a:r>
            <a:r>
              <a:rPr sz="1100" spc="-9" dirty="0">
                <a:latin typeface="Calibri"/>
                <a:cs typeface="Calibri"/>
              </a:rPr>
              <a:t>i</a:t>
            </a:r>
            <a:r>
              <a:rPr sz="1100" spc="3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</a:t>
            </a:r>
            <a:r>
              <a:rPr sz="1100" spc="-1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  <a:p>
            <a:pPr marL="152907" marR="10015">
              <a:lnSpc>
                <a:spcPts val="1367"/>
              </a:lnSpc>
              <a:spcBef>
                <a:spcPts val="604"/>
              </a:spcBef>
            </a:pPr>
            <a:r>
              <a:rPr sz="1100" spc="4" dirty="0">
                <a:latin typeface="Calibri"/>
                <a:cs typeface="Calibri"/>
              </a:rPr>
              <a:t>3</a:t>
            </a:r>
            <a:r>
              <a:rPr sz="1100" spc="0" dirty="0">
                <a:latin typeface="Calibri"/>
                <a:cs typeface="Calibri"/>
              </a:rPr>
              <a:t>.1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The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sal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s q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-14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tit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ast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rc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ase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le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om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-17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.............</a:t>
            </a:r>
            <a:r>
              <a:rPr sz="1100" spc="-150" dirty="0">
                <a:latin typeface="Calibri"/>
                <a:cs typeface="Calibri"/>
              </a:rPr>
              <a:t> </a:t>
            </a:r>
            <a:r>
              <a:rPr sz="1100" b="1" spc="0" dirty="0">
                <a:latin typeface="Calibri"/>
                <a:cs typeface="Calibri"/>
              </a:rPr>
              <a:t>E</a:t>
            </a:r>
            <a:r>
              <a:rPr sz="1100" b="1" spc="4" dirty="0">
                <a:latin typeface="Calibri"/>
                <a:cs typeface="Calibri"/>
              </a:rPr>
              <a:t>rr</a:t>
            </a:r>
            <a:r>
              <a:rPr sz="1100" b="1" spc="-4" dirty="0">
                <a:latin typeface="Calibri"/>
                <a:cs typeface="Calibri"/>
              </a:rPr>
              <a:t>o</a:t>
            </a:r>
            <a:r>
              <a:rPr sz="1100" b="1" spc="4" dirty="0">
                <a:latin typeface="Calibri"/>
                <a:cs typeface="Calibri"/>
              </a:rPr>
              <a:t>r</a:t>
            </a:r>
            <a:r>
              <a:rPr sz="1100" b="1" spc="0" dirty="0">
                <a:latin typeface="Calibri"/>
                <a:cs typeface="Calibri"/>
              </a:rPr>
              <a:t>!</a:t>
            </a:r>
            <a:r>
              <a:rPr sz="1100" b="1" spc="-4" dirty="0">
                <a:latin typeface="Calibri"/>
                <a:cs typeface="Calibri"/>
              </a:rPr>
              <a:t> </a:t>
            </a:r>
            <a:r>
              <a:rPr sz="1100" b="1" spc="4" dirty="0">
                <a:latin typeface="Calibri"/>
                <a:cs typeface="Calibri"/>
              </a:rPr>
              <a:t>B</a:t>
            </a:r>
            <a:r>
              <a:rPr sz="1100" b="1" spc="-4" dirty="0">
                <a:latin typeface="Calibri"/>
                <a:cs typeface="Calibri"/>
              </a:rPr>
              <a:t>oo</a:t>
            </a:r>
            <a:r>
              <a:rPr sz="1100" b="1" spc="0" dirty="0">
                <a:latin typeface="Calibri"/>
                <a:cs typeface="Calibri"/>
              </a:rPr>
              <a:t>km</a:t>
            </a:r>
            <a:r>
              <a:rPr sz="1100" b="1" spc="-4" dirty="0">
                <a:latin typeface="Calibri"/>
                <a:cs typeface="Calibri"/>
              </a:rPr>
              <a:t>a</a:t>
            </a:r>
            <a:r>
              <a:rPr sz="1100" b="1" spc="4" dirty="0">
                <a:latin typeface="Calibri"/>
                <a:cs typeface="Calibri"/>
              </a:rPr>
              <a:t>r</a:t>
            </a:r>
            <a:r>
              <a:rPr sz="1100" b="1" spc="0" dirty="0">
                <a:latin typeface="Calibri"/>
                <a:cs typeface="Calibri"/>
              </a:rPr>
              <a:t>k</a:t>
            </a:r>
            <a:r>
              <a:rPr sz="1100" b="1" spc="-14" dirty="0">
                <a:latin typeface="Calibri"/>
                <a:cs typeface="Calibri"/>
              </a:rPr>
              <a:t> </a:t>
            </a:r>
            <a:r>
              <a:rPr sz="1100" b="1" spc="0" dirty="0">
                <a:latin typeface="Calibri"/>
                <a:cs typeface="Calibri"/>
              </a:rPr>
              <a:t>n</a:t>
            </a:r>
            <a:r>
              <a:rPr sz="1100" b="1" spc="-9" dirty="0">
                <a:latin typeface="Calibri"/>
                <a:cs typeface="Calibri"/>
              </a:rPr>
              <a:t>o</a:t>
            </a:r>
            <a:r>
              <a:rPr sz="1100" b="1" spc="0" dirty="0">
                <a:latin typeface="Calibri"/>
                <a:cs typeface="Calibri"/>
              </a:rPr>
              <a:t>t </a:t>
            </a:r>
            <a:endParaRPr sz="1100">
              <a:latin typeface="Calibri"/>
              <a:cs typeface="Calibri"/>
            </a:endParaRPr>
          </a:p>
          <a:p>
            <a:pPr marL="152907" marR="10015">
              <a:lnSpc>
                <a:spcPts val="1342"/>
              </a:lnSpc>
              <a:spcBef>
                <a:spcPts val="110"/>
              </a:spcBef>
            </a:pPr>
            <a:r>
              <a:rPr sz="1100" b="1" spc="-4" dirty="0">
                <a:latin typeface="Calibri"/>
                <a:cs typeface="Calibri"/>
              </a:rPr>
              <a:t>de</a:t>
            </a:r>
            <a:r>
              <a:rPr sz="1100" b="1" spc="0" dirty="0">
                <a:latin typeface="Calibri"/>
                <a:cs typeface="Calibri"/>
              </a:rPr>
              <a:t>fi</a:t>
            </a:r>
            <a:r>
              <a:rPr sz="1100" b="1" spc="-4" dirty="0">
                <a:latin typeface="Calibri"/>
                <a:cs typeface="Calibri"/>
              </a:rPr>
              <a:t>ned</a:t>
            </a:r>
            <a:r>
              <a:rPr sz="1100" b="1" spc="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152907" marR="519">
              <a:lnSpc>
                <a:spcPct val="101725"/>
              </a:lnSpc>
              <a:spcBef>
                <a:spcPts val="598"/>
              </a:spcBef>
            </a:pPr>
            <a:r>
              <a:rPr sz="1100" spc="4" dirty="0">
                <a:latin typeface="Calibri"/>
                <a:cs typeface="Calibri"/>
              </a:rPr>
              <a:t>3</a:t>
            </a:r>
            <a:r>
              <a:rPr sz="1100" spc="0" dirty="0">
                <a:latin typeface="Calibri"/>
                <a:cs typeface="Calibri"/>
              </a:rPr>
              <a:t>.2</a:t>
            </a:r>
            <a:r>
              <a:rPr sz="1100" spc="243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cat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-14" dirty="0">
                <a:latin typeface="Calibri"/>
                <a:cs typeface="Calibri"/>
              </a:rPr>
              <a:t>g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ri</a:t>
            </a:r>
            <a:r>
              <a:rPr sz="1100" spc="-4" dirty="0">
                <a:latin typeface="Calibri"/>
                <a:cs typeface="Calibri"/>
              </a:rPr>
              <a:t>z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1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reg</a:t>
            </a:r>
            <a:r>
              <a:rPr sz="1100" spc="-4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17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  <a:p>
            <a:pPr marL="152907" marR="519">
              <a:lnSpc>
                <a:spcPct val="101725"/>
              </a:lnSpc>
              <a:spcBef>
                <a:spcPts val="613"/>
              </a:spcBef>
            </a:pPr>
            <a:r>
              <a:rPr sz="1100" spc="4" dirty="0">
                <a:latin typeface="Calibri"/>
                <a:cs typeface="Calibri"/>
              </a:rPr>
              <a:t>3</a:t>
            </a:r>
            <a:r>
              <a:rPr sz="1100" spc="0" dirty="0">
                <a:latin typeface="Calibri"/>
                <a:cs typeface="Calibri"/>
              </a:rPr>
              <a:t>.3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ata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b</a:t>
            </a:r>
            <a:r>
              <a:rPr sz="1100" spc="0" dirty="0">
                <a:latin typeface="Calibri"/>
                <a:cs typeface="Calibri"/>
              </a:rPr>
              <a:t>le </a:t>
            </a:r>
            <a:r>
              <a:rPr sz="1100" spc="-9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cus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m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 based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tri</a:t>
            </a:r>
            <a:r>
              <a:rPr sz="1100" spc="-14" dirty="0">
                <a:latin typeface="Calibri"/>
                <a:cs typeface="Calibri"/>
              </a:rPr>
              <a:t>b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ti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n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p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fit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tri</a:t>
            </a:r>
            <a:r>
              <a:rPr sz="1100" spc="-4" dirty="0">
                <a:latin typeface="Calibri"/>
                <a:cs typeface="Calibri"/>
              </a:rPr>
              <a:t>bu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9" dirty="0">
                <a:latin typeface="Calibri"/>
                <a:cs typeface="Calibri"/>
              </a:rPr>
              <a:t>i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9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</a:t>
            </a:r>
            <a:r>
              <a:rPr sz="1100" spc="-1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  <a:p>
            <a:pPr marL="152907" marR="519">
              <a:lnSpc>
                <a:spcPct val="101725"/>
              </a:lnSpc>
              <a:spcBef>
                <a:spcPts val="601"/>
              </a:spcBef>
            </a:pPr>
            <a:r>
              <a:rPr sz="1100" spc="4" dirty="0">
                <a:latin typeface="Calibri"/>
                <a:cs typeface="Calibri"/>
              </a:rPr>
              <a:t>3</a:t>
            </a:r>
            <a:r>
              <a:rPr sz="1100" spc="0" dirty="0">
                <a:latin typeface="Calibri"/>
                <a:cs typeface="Calibri"/>
              </a:rPr>
              <a:t>.4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du</a:t>
            </a:r>
            <a:r>
              <a:rPr sz="1100" spc="0" dirty="0">
                <a:latin typeface="Calibri"/>
                <a:cs typeface="Calibri"/>
              </a:rPr>
              <a:t>cts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ltip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f</a:t>
            </a:r>
            <a:r>
              <a:rPr sz="1100" spc="-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 s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le</a:t>
            </a:r>
            <a:r>
              <a:rPr sz="1100" spc="-9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d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om</a:t>
            </a:r>
            <a:r>
              <a:rPr sz="1100" spc="0" dirty="0">
                <a:latin typeface="Calibri"/>
                <a:cs typeface="Calibri"/>
              </a:rPr>
              <a:t>er</a:t>
            </a:r>
            <a:r>
              <a:rPr sz="1100" spc="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</a:t>
            </a:r>
            <a:r>
              <a:rPr sz="1100" spc="-1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  <a:p>
            <a:pPr marL="12700" marR="519">
              <a:lnSpc>
                <a:spcPct val="101725"/>
              </a:lnSpc>
              <a:spcBef>
                <a:spcPts val="613"/>
              </a:spcBef>
            </a:pPr>
            <a:r>
              <a:rPr sz="1100" spc="4" dirty="0">
                <a:latin typeface="Calibri"/>
                <a:cs typeface="Calibri"/>
              </a:rPr>
              <a:t>4</a:t>
            </a:r>
            <a:r>
              <a:rPr sz="1100" spc="0" dirty="0">
                <a:latin typeface="Calibri"/>
                <a:cs typeface="Calibri"/>
              </a:rPr>
              <a:t>.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du</a:t>
            </a:r>
            <a:r>
              <a:rPr sz="1100" spc="0" dirty="0">
                <a:latin typeface="Calibri"/>
                <a:cs typeface="Calibri"/>
              </a:rPr>
              <a:t>ct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14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si</a:t>
            </a:r>
            <a:r>
              <a:rPr sz="1100" spc="5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  <a:p>
            <a:pPr marL="152907" marR="519">
              <a:lnSpc>
                <a:spcPct val="101725"/>
              </a:lnSpc>
              <a:spcBef>
                <a:spcPts val="601"/>
              </a:spcBef>
            </a:pPr>
            <a:r>
              <a:rPr sz="1100" spc="4" dirty="0">
                <a:latin typeface="Calibri"/>
                <a:cs typeface="Calibri"/>
              </a:rPr>
              <a:t>4</a:t>
            </a:r>
            <a:r>
              <a:rPr sz="1100" spc="0" dirty="0">
                <a:latin typeface="Calibri"/>
                <a:cs typeface="Calibri"/>
              </a:rPr>
              <a:t>.1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T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-1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2</a:t>
            </a:r>
            <a:r>
              <a:rPr sz="1100" spc="0" dirty="0">
                <a:latin typeface="Calibri"/>
                <a:cs typeface="Calibri"/>
              </a:rPr>
              <a:t>0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du</a:t>
            </a:r>
            <a:r>
              <a:rPr sz="1100" spc="0" dirty="0">
                <a:latin typeface="Calibri"/>
                <a:cs typeface="Calibri"/>
              </a:rPr>
              <a:t>ct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slicers</a:t>
            </a:r>
            <a:r>
              <a:rPr sz="1100" spc="-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w.r.t r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en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7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9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</a:t>
            </a:r>
            <a:r>
              <a:rPr sz="1100" spc="-11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  <a:p>
            <a:pPr marL="152907" marR="519">
              <a:lnSpc>
                <a:spcPct val="101725"/>
              </a:lnSpc>
              <a:spcBef>
                <a:spcPts val="601"/>
              </a:spcBef>
            </a:pPr>
            <a:r>
              <a:rPr sz="1100" spc="4" dirty="0">
                <a:latin typeface="Calibri"/>
                <a:cs typeface="Calibri"/>
              </a:rPr>
              <a:t>4</a:t>
            </a:r>
            <a:r>
              <a:rPr sz="1100" spc="0" dirty="0">
                <a:latin typeface="Calibri"/>
                <a:cs typeface="Calibri"/>
              </a:rPr>
              <a:t>.2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ail Car</a:t>
            </a:r>
            <a:r>
              <a:rPr sz="1100" spc="-4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 Sa</a:t>
            </a:r>
            <a:r>
              <a:rPr sz="1100" spc="-14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es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Q</a:t>
            </a:r>
            <a:r>
              <a:rPr sz="1100" spc="-1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a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tit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YOY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Sales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Gr</a:t>
            </a:r>
            <a:r>
              <a:rPr sz="1100" spc="-9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%,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P</a:t>
            </a:r>
            <a:r>
              <a:rPr sz="1100" spc="-14" dirty="0">
                <a:latin typeface="Calibri"/>
                <a:cs typeface="Calibri"/>
              </a:rPr>
              <a:t>r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fit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M</a:t>
            </a:r>
            <a:r>
              <a:rPr sz="1100" spc="0" dirty="0">
                <a:latin typeface="Calibri"/>
                <a:cs typeface="Calibri"/>
              </a:rPr>
              <a:t>ar</a:t>
            </a:r>
            <a:r>
              <a:rPr sz="1100" spc="-4" dirty="0">
                <a:latin typeface="Calibri"/>
                <a:cs typeface="Calibri"/>
              </a:rPr>
              <a:t>g</a:t>
            </a:r>
            <a:r>
              <a:rPr sz="1100" spc="0" dirty="0">
                <a:latin typeface="Calibri"/>
                <a:cs typeface="Calibri"/>
              </a:rPr>
              <a:t>i</a:t>
            </a:r>
            <a:r>
              <a:rPr sz="1100" spc="29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</a:t>
            </a:r>
            <a:r>
              <a:rPr sz="1100" spc="-12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  <a:p>
            <a:pPr marL="152907">
              <a:lnSpc>
                <a:spcPct val="101725"/>
              </a:lnSpc>
              <a:spcBef>
                <a:spcPts val="613"/>
              </a:spcBef>
            </a:pPr>
            <a:r>
              <a:rPr sz="1100" spc="4" dirty="0">
                <a:latin typeface="Calibri"/>
                <a:cs typeface="Calibri"/>
              </a:rPr>
              <a:t>4</a:t>
            </a:r>
            <a:r>
              <a:rPr sz="1100" spc="0" dirty="0">
                <a:latin typeface="Calibri"/>
                <a:cs typeface="Calibri"/>
              </a:rPr>
              <a:t>.3</a:t>
            </a:r>
            <a:r>
              <a:rPr sz="1100" spc="243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D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tailed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v</a:t>
            </a:r>
            <a:r>
              <a:rPr sz="1100" spc="0" dirty="0">
                <a:latin typeface="Calibri"/>
                <a:cs typeface="Calibri"/>
              </a:rPr>
              <a:t>erall sal</a:t>
            </a:r>
            <a:r>
              <a:rPr sz="1100" spc="-9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s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si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g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w</a:t>
            </a:r>
            <a:r>
              <a:rPr sz="1100" spc="0" dirty="0">
                <a:latin typeface="Calibri"/>
                <a:cs typeface="Calibri"/>
              </a:rPr>
              <a:t>at</a:t>
            </a:r>
            <a:r>
              <a:rPr sz="1100" spc="4" dirty="0">
                <a:latin typeface="Calibri"/>
                <a:cs typeface="Calibri"/>
              </a:rPr>
              <a:t>e</a:t>
            </a:r>
            <a:r>
              <a:rPr sz="1100" spc="0" dirty="0">
                <a:latin typeface="Calibri"/>
                <a:cs typeface="Calibri"/>
              </a:rPr>
              <a:t>rfa</a:t>
            </a:r>
            <a:r>
              <a:rPr sz="1100" spc="-4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l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ch</a:t>
            </a:r>
            <a:r>
              <a:rPr sz="1100" spc="-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rt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14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 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e</a:t>
            </a:r>
            <a:r>
              <a:rPr sz="1100" spc="-9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ec</a:t>
            </a:r>
            <a:r>
              <a:rPr sz="1100" spc="4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ed d</a:t>
            </a:r>
            <a:r>
              <a:rPr sz="1100" spc="-14" dirty="0">
                <a:latin typeface="Calibri"/>
                <a:cs typeface="Calibri"/>
              </a:rPr>
              <a:t>a</a:t>
            </a:r>
            <a:r>
              <a:rPr sz="1100" spc="0" dirty="0">
                <a:latin typeface="Calibri"/>
                <a:cs typeface="Calibri"/>
              </a:rPr>
              <a:t>te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...............................</a:t>
            </a:r>
            <a:r>
              <a:rPr sz="1100" spc="-14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........................</a:t>
            </a:r>
            <a:r>
              <a:rPr sz="1100" spc="-13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3409950" y="9315450"/>
            <a:ext cx="952500" cy="285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8000" y="371475"/>
            <a:ext cx="909954" cy="170815"/>
          </a:xfrm>
          <a:custGeom>
            <a:avLst/>
            <a:gdLst/>
            <a:ahLst/>
            <a:cxnLst/>
            <a:rect l="l" t="t" r="r" b="b"/>
            <a:pathLst>
              <a:path w="909954" h="170815">
                <a:moveTo>
                  <a:pt x="0" y="170815"/>
                </a:moveTo>
                <a:lnTo>
                  <a:pt x="909954" y="170815"/>
                </a:lnTo>
                <a:lnTo>
                  <a:pt x="909954" y="0"/>
                </a:lnTo>
                <a:lnTo>
                  <a:pt x="0" y="0"/>
                </a:lnTo>
                <a:lnTo>
                  <a:pt x="0" y="170815"/>
                </a:lnTo>
                <a:close/>
              </a:path>
            </a:pathLst>
          </a:custGeom>
          <a:solidFill>
            <a:srgbClr val="F9BE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38009" y="386588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931221"/>
            <a:ext cx="1318993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1.</a:t>
            </a:r>
            <a:r>
              <a:rPr sz="1600" spc="-1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Key</a:t>
            </a:r>
            <a:r>
              <a:rPr sz="1600" spc="-2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600" spc="-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600" spc="14" dirty="0">
                <a:solidFill>
                  <a:srgbClr val="365F91"/>
                </a:solidFill>
                <a:latin typeface="Cambria"/>
                <a:cs typeface="Cambria"/>
              </a:rPr>
              <a:t>g</a:t>
            </a:r>
            <a:r>
              <a:rPr sz="1600" spc="-4" dirty="0">
                <a:solidFill>
                  <a:srgbClr val="365F91"/>
                </a:solidFill>
                <a:latin typeface="Cambria"/>
                <a:cs typeface="Cambria"/>
              </a:rPr>
              <a:t>h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ts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839537"/>
            <a:ext cx="5628764" cy="571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286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1.1</a:t>
            </a:r>
            <a:r>
              <a:rPr sz="1300" spc="-1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95825"/>
              </a:lnSpc>
              <a:spcBef>
                <a:spcPts val="148"/>
              </a:spcBef>
            </a:pPr>
            <a:r>
              <a:rPr sz="1200" spc="0" dirty="0">
                <a:latin typeface="Times New Roman"/>
                <a:cs typeface="Times New Roman"/>
              </a:rPr>
              <a:t>The</a:t>
            </a:r>
            <a:r>
              <a:rPr sz="1200" spc="-4" dirty="0">
                <a:latin typeface="Times New Roman"/>
                <a:cs typeface="Times New Roman"/>
              </a:rPr>
              <a:t> c</a:t>
            </a:r>
            <a:r>
              <a:rPr sz="1200" spc="4" dirty="0">
                <a:latin typeface="Times New Roman"/>
                <a:cs typeface="Times New Roman"/>
              </a:rPr>
              <a:t>a</a:t>
            </a:r>
            <a:r>
              <a:rPr sz="1200" spc="0" dirty="0">
                <a:latin typeface="Times New Roman"/>
                <a:cs typeface="Times New Roman"/>
              </a:rPr>
              <a:t>rd slic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spc="0" dirty="0">
                <a:latin typeface="Times New Roman"/>
                <a:cs typeface="Times New Roman"/>
              </a:rPr>
              <a:t>rs th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spc="0" dirty="0">
                <a:latin typeface="Times New Roman"/>
                <a:cs typeface="Times New Roman"/>
              </a:rPr>
              <a:t>t sh</a:t>
            </a:r>
            <a:r>
              <a:rPr sz="1200" spc="14" dirty="0">
                <a:latin typeface="Times New Roman"/>
                <a:cs typeface="Times New Roman"/>
              </a:rPr>
              <a:t>o</a:t>
            </a:r>
            <a:r>
              <a:rPr sz="1200" spc="0" dirty="0">
                <a:latin typeface="Times New Roman"/>
                <a:cs typeface="Times New Roman"/>
              </a:rPr>
              <a:t>ws Rev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spc="0" dirty="0">
                <a:latin typeface="Times New Roman"/>
                <a:cs typeface="Times New Roman"/>
              </a:rPr>
              <a:t>nu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spc="0" dirty="0">
                <a:latin typeface="Times New Roman"/>
                <a:cs typeface="Times New Roman"/>
              </a:rPr>
              <a:t>, R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spc="9" dirty="0">
                <a:latin typeface="Times New Roman"/>
                <a:cs typeface="Times New Roman"/>
              </a:rPr>
              <a:t>v</a:t>
            </a:r>
            <a:r>
              <a:rPr sz="1200" spc="-4" dirty="0">
                <a:latin typeface="Times New Roman"/>
                <a:cs typeface="Times New Roman"/>
              </a:rPr>
              <a:t>e</a:t>
            </a:r>
            <a:r>
              <a:rPr sz="1200" spc="0" dirty="0">
                <a:latin typeface="Times New Roman"/>
                <a:cs typeface="Times New Roman"/>
              </a:rPr>
              <a:t>nue</a:t>
            </a:r>
            <a:r>
              <a:rPr sz="1200" spc="-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L</a:t>
            </a:r>
            <a:r>
              <a:rPr sz="1200" spc="4" dirty="0">
                <a:latin typeface="Times New Roman"/>
                <a:cs typeface="Times New Roman"/>
              </a:rPr>
              <a:t>a</a:t>
            </a:r>
            <a:r>
              <a:rPr sz="1200" spc="0" dirty="0">
                <a:latin typeface="Times New Roman"/>
                <a:cs typeface="Times New Roman"/>
              </a:rPr>
              <a:t>st Y</a:t>
            </a:r>
            <a:r>
              <a:rPr sz="1200" spc="-4" dirty="0">
                <a:latin typeface="Times New Roman"/>
                <a:cs typeface="Times New Roman"/>
              </a:rPr>
              <a:t>ea</a:t>
            </a:r>
            <a:r>
              <a:rPr sz="1200" spc="0" dirty="0">
                <a:latin typeface="Times New Roman"/>
                <a:cs typeface="Times New Roman"/>
              </a:rPr>
              <a:t>r, </a:t>
            </a:r>
            <a:r>
              <a:rPr sz="1200" spc="-4" dirty="0">
                <a:latin typeface="Times New Roman"/>
                <a:cs typeface="Times New Roman"/>
              </a:rPr>
              <a:t>T</a:t>
            </a:r>
            <a:r>
              <a:rPr sz="1200" spc="0" dirty="0">
                <a:latin typeface="Times New Roman"/>
                <a:cs typeface="Times New Roman"/>
              </a:rPr>
              <a:t>otal </a:t>
            </a:r>
            <a:r>
              <a:rPr sz="1200" spc="4" dirty="0">
                <a:latin typeface="Times New Roman"/>
                <a:cs typeface="Times New Roman"/>
              </a:rPr>
              <a:t>S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spc="0" dirty="0">
                <a:latin typeface="Times New Roman"/>
                <a:cs typeface="Times New Roman"/>
              </a:rPr>
              <a:t>les </a:t>
            </a:r>
            <a:r>
              <a:rPr sz="1200" spc="-4" dirty="0">
                <a:latin typeface="Times New Roman"/>
                <a:cs typeface="Times New Roman"/>
              </a:rPr>
              <a:t>Q</a:t>
            </a:r>
            <a:r>
              <a:rPr sz="1200" spc="9" dirty="0">
                <a:latin typeface="Times New Roman"/>
                <a:cs typeface="Times New Roman"/>
              </a:rPr>
              <a:t>u</a:t>
            </a:r>
            <a:r>
              <a:rPr sz="1200" spc="4" dirty="0">
                <a:latin typeface="Times New Roman"/>
                <a:cs typeface="Times New Roman"/>
              </a:rPr>
              <a:t>a</a:t>
            </a:r>
            <a:r>
              <a:rPr sz="1200" spc="0" dirty="0">
                <a:latin typeface="Times New Roman"/>
                <a:cs typeface="Times New Roman"/>
              </a:rPr>
              <a:t>nt</a:t>
            </a:r>
            <a:r>
              <a:rPr sz="1200" spc="4" dirty="0">
                <a:latin typeface="Times New Roman"/>
                <a:cs typeface="Times New Roman"/>
              </a:rPr>
              <a:t>i</a:t>
            </a:r>
            <a:r>
              <a:rPr sz="1200" spc="0" dirty="0">
                <a:latin typeface="Times New Roman"/>
                <a:cs typeface="Times New Roman"/>
              </a:rPr>
              <a:t>ty, Tot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spc="0" dirty="0">
                <a:latin typeface="Times New Roman"/>
                <a:cs typeface="Times New Roman"/>
              </a:rPr>
              <a:t>l </a:t>
            </a:r>
            <a:r>
              <a:rPr sz="1200" spc="4" dirty="0">
                <a:latin typeface="Times New Roman"/>
                <a:cs typeface="Times New Roman"/>
              </a:rPr>
              <a:t>P</a:t>
            </a:r>
            <a:r>
              <a:rPr sz="1200" spc="0" dirty="0">
                <a:latin typeface="Times New Roman"/>
                <a:cs typeface="Times New Roman"/>
              </a:rPr>
              <a:t>ro</a:t>
            </a:r>
            <a:r>
              <a:rPr sz="1200" spc="-4" dirty="0">
                <a:latin typeface="Times New Roman"/>
                <a:cs typeface="Times New Roman"/>
              </a:rPr>
              <a:t>f</a:t>
            </a:r>
            <a:r>
              <a:rPr sz="1200" spc="0" dirty="0">
                <a:latin typeface="Times New Roman"/>
                <a:cs typeface="Times New Roman"/>
              </a:rPr>
              <a:t>it</a:t>
            </a:r>
            <a:endParaRPr sz="1200">
              <a:latin typeface="Times New Roman"/>
              <a:cs typeface="Times New Roman"/>
            </a:endParaRPr>
          </a:p>
          <a:p>
            <a:pPr marL="12700" marR="26286">
              <a:lnSpc>
                <a:spcPct val="95825"/>
              </a:lnSpc>
            </a:pPr>
            <a:r>
              <a:rPr sz="1200" spc="0" dirty="0">
                <a:latin typeface="Times New Roman"/>
                <a:cs typeface="Times New Roman"/>
              </a:rPr>
              <a:t>M</a:t>
            </a:r>
            <a:r>
              <a:rPr sz="1200" spc="-4" dirty="0">
                <a:latin typeface="Times New Roman"/>
                <a:cs typeface="Times New Roman"/>
              </a:rPr>
              <a:t>a</a:t>
            </a:r>
            <a:r>
              <a:rPr sz="1200" spc="0" dirty="0">
                <a:latin typeface="Times New Roman"/>
                <a:cs typeface="Times New Roman"/>
              </a:rPr>
              <a:t>rgin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6709739"/>
            <a:ext cx="3090230" cy="3919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31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1.2</a:t>
            </a:r>
            <a:r>
              <a:rPr sz="1300" spc="-1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M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nt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hl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y</a:t>
            </a:r>
            <a:r>
              <a:rPr sz="1300" spc="-51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ales</a:t>
            </a:r>
            <a:r>
              <a:rPr sz="1300" spc="-28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1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nd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1725"/>
              </a:lnSpc>
              <a:spcBef>
                <a:spcPts val="148"/>
              </a:spcBef>
            </a:pPr>
            <a:r>
              <a:rPr sz="1100" spc="0" dirty="0">
                <a:latin typeface="Calibri"/>
                <a:cs typeface="Calibri"/>
              </a:rPr>
              <a:t>The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area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c</a:t>
            </a:r>
            <a:r>
              <a:rPr sz="1100" spc="-4" dirty="0">
                <a:latin typeface="Calibri"/>
                <a:cs typeface="Calibri"/>
              </a:rPr>
              <a:t>h</a:t>
            </a:r>
            <a:r>
              <a:rPr sz="1100" spc="0" dirty="0">
                <a:latin typeface="Calibri"/>
                <a:cs typeface="Calibri"/>
              </a:rPr>
              <a:t>art </a:t>
            </a:r>
            <a:r>
              <a:rPr sz="1100" spc="-9" dirty="0">
                <a:latin typeface="Calibri"/>
                <a:cs typeface="Calibri"/>
              </a:rPr>
              <a:t>f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r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-4" dirty="0">
                <a:latin typeface="Calibri"/>
                <a:cs typeface="Calibri"/>
              </a:rPr>
              <a:t>m</a:t>
            </a:r>
            <a:r>
              <a:rPr sz="1100" spc="4" dirty="0">
                <a:latin typeface="Calibri"/>
                <a:cs typeface="Calibri"/>
              </a:rPr>
              <a:t>o</a:t>
            </a:r>
            <a:r>
              <a:rPr sz="1100" spc="-4" dirty="0">
                <a:latin typeface="Calibri"/>
                <a:cs typeface="Calibri"/>
              </a:rPr>
              <a:t>n</a:t>
            </a:r>
            <a:r>
              <a:rPr sz="1100" spc="0" dirty="0">
                <a:latin typeface="Calibri"/>
                <a:cs typeface="Calibri"/>
              </a:rPr>
              <a:t>th</a:t>
            </a:r>
            <a:r>
              <a:rPr sz="1100" spc="-4" dirty="0">
                <a:latin typeface="Calibri"/>
                <a:cs typeface="Calibri"/>
              </a:rPr>
              <a:t>l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,</a:t>
            </a:r>
            <a:r>
              <a:rPr sz="1100" spc="-9" dirty="0">
                <a:latin typeface="Calibri"/>
                <a:cs typeface="Calibri"/>
              </a:rPr>
              <a:t> </a:t>
            </a:r>
            <a:r>
              <a:rPr sz="1100" spc="4" dirty="0">
                <a:latin typeface="Calibri"/>
                <a:cs typeface="Calibri"/>
              </a:rPr>
              <a:t>y</a:t>
            </a:r>
            <a:r>
              <a:rPr sz="1100" spc="0" dirty="0">
                <a:latin typeface="Calibri"/>
                <a:cs typeface="Calibri"/>
              </a:rPr>
              <a:t>ear</a:t>
            </a:r>
            <a:r>
              <a:rPr sz="1100" spc="-14" dirty="0">
                <a:latin typeface="Calibri"/>
                <a:cs typeface="Calibri"/>
              </a:rPr>
              <a:t>l</a:t>
            </a:r>
            <a:r>
              <a:rPr sz="1100" spc="0" dirty="0">
                <a:latin typeface="Calibri"/>
                <a:cs typeface="Calibri"/>
              </a:rPr>
              <a:t>y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and</a:t>
            </a:r>
            <a:r>
              <a:rPr sz="1100" spc="-4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q</a:t>
            </a:r>
            <a:r>
              <a:rPr sz="1100" spc="-4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ar</a:t>
            </a:r>
            <a:r>
              <a:rPr sz="1100" spc="-9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erly</a:t>
            </a:r>
            <a:r>
              <a:rPr sz="1100" spc="4" dirty="0">
                <a:latin typeface="Calibri"/>
                <a:cs typeface="Calibri"/>
              </a:rPr>
              <a:t> </a:t>
            </a:r>
            <a:r>
              <a:rPr sz="1100" spc="-9" dirty="0">
                <a:latin typeface="Calibri"/>
                <a:cs typeface="Calibri"/>
              </a:rPr>
              <a:t>s</a:t>
            </a:r>
            <a:r>
              <a:rPr sz="1100" spc="0" dirty="0">
                <a:latin typeface="Calibri"/>
                <a:cs typeface="Calibri"/>
              </a:rPr>
              <a:t>ales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E186C3-AA1E-4DED-51E2-AEC79A390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3" y="1198319"/>
            <a:ext cx="6967537" cy="34760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5AAFF1-F626-71A4-883E-A0F9E2ECB1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93" y="5552323"/>
            <a:ext cx="6557009" cy="7937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1E84BB5-C01B-53D3-C6B2-554E2878CE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101712"/>
            <a:ext cx="5867908" cy="25815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3409950" y="9315450"/>
            <a:ext cx="952500" cy="285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0" y="371475"/>
            <a:ext cx="909954" cy="170815"/>
          </a:xfrm>
          <a:custGeom>
            <a:avLst/>
            <a:gdLst/>
            <a:ahLst/>
            <a:cxnLst/>
            <a:rect l="l" t="t" r="r" b="b"/>
            <a:pathLst>
              <a:path w="909954" h="170815">
                <a:moveTo>
                  <a:pt x="0" y="170815"/>
                </a:moveTo>
                <a:lnTo>
                  <a:pt x="909954" y="170815"/>
                </a:lnTo>
                <a:lnTo>
                  <a:pt x="909954" y="0"/>
                </a:lnTo>
                <a:lnTo>
                  <a:pt x="0" y="0"/>
                </a:lnTo>
                <a:lnTo>
                  <a:pt x="0" y="170815"/>
                </a:lnTo>
                <a:close/>
              </a:path>
            </a:pathLst>
          </a:custGeom>
          <a:solidFill>
            <a:srgbClr val="F9BE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38009" y="386588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925524"/>
            <a:ext cx="1731052" cy="189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1.3</a:t>
            </a:r>
            <a:r>
              <a:rPr sz="1300" spc="-1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Revenue</a:t>
            </a:r>
            <a:r>
              <a:rPr sz="1300" spc="-4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b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y</a:t>
            </a:r>
            <a:r>
              <a:rPr sz="1300" spc="-13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Coun</a:t>
            </a:r>
            <a:r>
              <a:rPr sz="1300" spc="1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ry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4418514"/>
            <a:ext cx="146726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2.</a:t>
            </a:r>
            <a:r>
              <a:rPr sz="1600" spc="-1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Sales</a:t>
            </a:r>
            <a:r>
              <a:rPr sz="1600" spc="-29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An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lysis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A2A3E17-9F7C-2EEC-871A-23D0A8E1C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04" y="1301123"/>
            <a:ext cx="3292125" cy="280881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4E4F90C-DA20-E7C5-CAC6-15127731A8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67588"/>
            <a:ext cx="6934200" cy="48336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3409950" y="9315450"/>
            <a:ext cx="952500" cy="285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0" y="371475"/>
            <a:ext cx="909954" cy="170815"/>
          </a:xfrm>
          <a:custGeom>
            <a:avLst/>
            <a:gdLst/>
            <a:ahLst/>
            <a:cxnLst/>
            <a:rect l="l" t="t" r="r" b="b"/>
            <a:pathLst>
              <a:path w="909954" h="170815">
                <a:moveTo>
                  <a:pt x="0" y="170815"/>
                </a:moveTo>
                <a:lnTo>
                  <a:pt x="909954" y="170815"/>
                </a:lnTo>
                <a:lnTo>
                  <a:pt x="909954" y="0"/>
                </a:lnTo>
                <a:lnTo>
                  <a:pt x="0" y="0"/>
                </a:lnTo>
                <a:lnTo>
                  <a:pt x="0" y="170815"/>
                </a:lnTo>
                <a:close/>
              </a:path>
            </a:pathLst>
          </a:custGeom>
          <a:solidFill>
            <a:srgbClr val="F9BE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4448175"/>
            <a:ext cx="5943600" cy="14109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38009" y="386588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248612"/>
            <a:ext cx="2839347" cy="189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2.1</a:t>
            </a:r>
            <a:r>
              <a:rPr sz="1300" spc="-1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M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nt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hl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y</a:t>
            </a:r>
            <a:r>
              <a:rPr sz="1300" spc="-51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ales</a:t>
            </a:r>
            <a:r>
              <a:rPr sz="1300" spc="-23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for</a:t>
            </a:r>
            <a:r>
              <a:rPr sz="1300" spc="-1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2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0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17</a:t>
            </a:r>
            <a:r>
              <a:rPr sz="1300" spc="-28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,</a:t>
            </a:r>
            <a:r>
              <a:rPr sz="1300" spc="-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2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0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1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8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,</a:t>
            </a:r>
            <a:r>
              <a:rPr sz="1300" spc="-31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2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0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19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4015053"/>
            <a:ext cx="5652336" cy="4124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2.2</a:t>
            </a:r>
            <a:r>
              <a:rPr sz="1300" spc="-1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-2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Table</a:t>
            </a:r>
            <a:r>
              <a:rPr sz="1300" spc="-3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f</a:t>
            </a:r>
            <a:r>
              <a:rPr sz="1300" spc="-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14" dirty="0">
                <a:solidFill>
                  <a:srgbClr val="365F91"/>
                </a:solidFill>
                <a:latin typeface="Cambria"/>
                <a:cs typeface="Cambria"/>
              </a:rPr>
              <a:t>u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nt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ies</a:t>
            </a:r>
            <a:r>
              <a:rPr sz="1300" spc="-5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based</a:t>
            </a:r>
            <a:r>
              <a:rPr sz="1300" spc="-27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300" spc="-1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Rev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en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u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e,</a:t>
            </a:r>
            <a:r>
              <a:rPr sz="1300" spc="-4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YO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Y</a:t>
            </a:r>
            <a:r>
              <a:rPr sz="1300" spc="-23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sales,</a:t>
            </a:r>
            <a:r>
              <a:rPr sz="1300" spc="-3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v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en</a:t>
            </a:r>
            <a:r>
              <a:rPr sz="1300" spc="14" dirty="0">
                <a:solidFill>
                  <a:srgbClr val="365F91"/>
                </a:solidFill>
                <a:latin typeface="Cambria"/>
                <a:cs typeface="Cambria"/>
              </a:rPr>
              <a:t>u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-4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Co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rib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ut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n,</a:t>
            </a:r>
            <a:endParaRPr sz="1300">
              <a:latin typeface="Cambria"/>
              <a:cs typeface="Cambria"/>
            </a:endParaRPr>
          </a:p>
          <a:p>
            <a:pPr marL="12700" marR="24688">
              <a:lnSpc>
                <a:spcPct val="97696"/>
              </a:lnSpc>
              <a:spcBef>
                <a:spcPts val="152"/>
              </a:spcBef>
            </a:pP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rofit</a:t>
            </a:r>
            <a:r>
              <a:rPr sz="1300" spc="-26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nt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ibu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endParaRPr sz="1300">
              <a:latin typeface="Cambria"/>
              <a:cs typeface="Cambri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BD1776-35C3-F9AB-76C4-27780D1507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48" y="1500508"/>
            <a:ext cx="6942422" cy="23128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3409950" y="9315450"/>
            <a:ext cx="952500" cy="285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0" y="371475"/>
            <a:ext cx="909954" cy="170815"/>
          </a:xfrm>
          <a:custGeom>
            <a:avLst/>
            <a:gdLst/>
            <a:ahLst/>
            <a:cxnLst/>
            <a:rect l="l" t="t" r="r" b="b"/>
            <a:pathLst>
              <a:path w="909954" h="170815">
                <a:moveTo>
                  <a:pt x="0" y="170815"/>
                </a:moveTo>
                <a:lnTo>
                  <a:pt x="909954" y="170815"/>
                </a:lnTo>
                <a:lnTo>
                  <a:pt x="909954" y="0"/>
                </a:lnTo>
                <a:lnTo>
                  <a:pt x="0" y="0"/>
                </a:lnTo>
                <a:lnTo>
                  <a:pt x="0" y="170815"/>
                </a:lnTo>
                <a:close/>
              </a:path>
            </a:pathLst>
          </a:custGeom>
          <a:solidFill>
            <a:srgbClr val="F9BE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38009" y="386588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931221"/>
            <a:ext cx="1824333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3.Cu</a:t>
            </a:r>
            <a:r>
              <a:rPr sz="1600" spc="-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m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600" spc="-68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Ana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l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y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sis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5507303"/>
            <a:ext cx="3154300" cy="189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3.1</a:t>
            </a:r>
            <a:r>
              <a:rPr sz="1300" spc="273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Revenue</a:t>
            </a:r>
            <a:r>
              <a:rPr sz="1300" spc="-37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and</a:t>
            </a:r>
            <a:r>
              <a:rPr sz="1300" spc="-2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r>
              <a:rPr sz="1300" spc="1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fit</a:t>
            </a:r>
            <a:r>
              <a:rPr sz="1300" spc="-16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eg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rize</a:t>
            </a:r>
            <a:r>
              <a:rPr sz="1300" spc="-5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by</a:t>
            </a:r>
            <a:r>
              <a:rPr sz="1300" spc="-13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g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endParaRPr sz="1300">
              <a:latin typeface="Cambria"/>
              <a:cs typeface="Cambria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BFE487E-A7DA-428E-BA93-2F134C2FB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98" y="1205593"/>
            <a:ext cx="7332403" cy="40643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324A52D-87E1-0B49-9CAE-4054BB3416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6062706"/>
            <a:ext cx="7209501" cy="24599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3409950" y="9315450"/>
            <a:ext cx="952500" cy="285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0" y="371475"/>
            <a:ext cx="909954" cy="170815"/>
          </a:xfrm>
          <a:custGeom>
            <a:avLst/>
            <a:gdLst/>
            <a:ahLst/>
            <a:cxnLst/>
            <a:rect l="l" t="t" r="r" b="b"/>
            <a:pathLst>
              <a:path w="909954" h="170815">
                <a:moveTo>
                  <a:pt x="0" y="170815"/>
                </a:moveTo>
                <a:lnTo>
                  <a:pt x="909954" y="170815"/>
                </a:lnTo>
                <a:lnTo>
                  <a:pt x="909954" y="0"/>
                </a:lnTo>
                <a:lnTo>
                  <a:pt x="0" y="0"/>
                </a:lnTo>
                <a:lnTo>
                  <a:pt x="0" y="170815"/>
                </a:lnTo>
                <a:close/>
              </a:path>
            </a:pathLst>
          </a:custGeom>
          <a:solidFill>
            <a:srgbClr val="F9BE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1137030"/>
            <a:ext cx="4162425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38009" y="386588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925524"/>
            <a:ext cx="5622272" cy="189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3.2</a:t>
            </a:r>
            <a:r>
              <a:rPr sz="1300" spc="-1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-2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able</a:t>
            </a:r>
            <a:r>
              <a:rPr sz="1300" spc="-2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for</a:t>
            </a:r>
            <a:r>
              <a:rPr sz="1300" spc="-11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cu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m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-3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based</a:t>
            </a:r>
            <a:r>
              <a:rPr sz="1300" spc="-3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300" spc="-1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v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u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-4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nt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ibu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</a:t>
            </a:r>
            <a:r>
              <a:rPr sz="1300" spc="-69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,</a:t>
            </a:r>
            <a:r>
              <a:rPr sz="1300" spc="-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prof</a:t>
            </a:r>
            <a:r>
              <a:rPr sz="1300" spc="14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-26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nt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ibu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n.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4120209"/>
            <a:ext cx="3377694" cy="189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3.3</a:t>
            </a:r>
            <a:r>
              <a:rPr sz="1300" spc="-1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r>
              <a:rPr sz="1300" spc="-21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ro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uct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-5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oo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lt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ip</a:t>
            </a:r>
            <a:r>
              <a:rPr sz="1300" spc="-36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f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-11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ele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ct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ed</a:t>
            </a:r>
            <a:r>
              <a:rPr sz="1300" spc="-4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cu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m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rs</a:t>
            </a:r>
            <a:endParaRPr sz="1300">
              <a:latin typeface="Cambria"/>
              <a:cs typeface="Cambri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98717A-3FE4-1B18-2282-660EA7D413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47" y="4473980"/>
            <a:ext cx="6750702" cy="46588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409950" y="9315450"/>
            <a:ext cx="952500" cy="285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0" y="371475"/>
            <a:ext cx="909954" cy="170815"/>
          </a:xfrm>
          <a:custGeom>
            <a:avLst/>
            <a:gdLst/>
            <a:ahLst/>
            <a:cxnLst/>
            <a:rect l="l" t="t" r="r" b="b"/>
            <a:pathLst>
              <a:path w="909954" h="170815">
                <a:moveTo>
                  <a:pt x="0" y="170815"/>
                </a:moveTo>
                <a:lnTo>
                  <a:pt x="909954" y="170815"/>
                </a:lnTo>
                <a:lnTo>
                  <a:pt x="909954" y="0"/>
                </a:lnTo>
                <a:lnTo>
                  <a:pt x="0" y="0"/>
                </a:lnTo>
                <a:lnTo>
                  <a:pt x="0" y="170815"/>
                </a:lnTo>
                <a:close/>
              </a:path>
            </a:pathLst>
          </a:custGeom>
          <a:solidFill>
            <a:srgbClr val="F9BE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38009" y="386588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931221"/>
            <a:ext cx="1716564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4.</a:t>
            </a:r>
            <a:r>
              <a:rPr sz="1600" spc="-1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Pr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duct</a:t>
            </a:r>
            <a:r>
              <a:rPr sz="1600" spc="-5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spc="9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naly</a:t>
            </a:r>
            <a:r>
              <a:rPr sz="1600" spc="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600" spc="0" dirty="0">
                <a:solidFill>
                  <a:srgbClr val="365F91"/>
                </a:solidFill>
                <a:latin typeface="Cambria"/>
                <a:cs typeface="Cambria"/>
              </a:rPr>
              <a:t>is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3E3B69-F657-89A3-876B-05B35FDEE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447800"/>
            <a:ext cx="7391400" cy="746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3409950" y="9315450"/>
            <a:ext cx="952500" cy="285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0" y="371475"/>
            <a:ext cx="909954" cy="170815"/>
          </a:xfrm>
          <a:custGeom>
            <a:avLst/>
            <a:gdLst/>
            <a:ahLst/>
            <a:cxnLst/>
            <a:rect l="l" t="t" r="r" b="b"/>
            <a:pathLst>
              <a:path w="909954" h="170815">
                <a:moveTo>
                  <a:pt x="0" y="170815"/>
                </a:moveTo>
                <a:lnTo>
                  <a:pt x="909954" y="170815"/>
                </a:lnTo>
                <a:lnTo>
                  <a:pt x="909954" y="0"/>
                </a:lnTo>
                <a:lnTo>
                  <a:pt x="0" y="0"/>
                </a:lnTo>
                <a:lnTo>
                  <a:pt x="0" y="170815"/>
                </a:lnTo>
                <a:close/>
              </a:path>
            </a:pathLst>
          </a:custGeom>
          <a:solidFill>
            <a:srgbClr val="F9BE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38009" y="386588"/>
            <a:ext cx="117493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650" spc="0" baseline="2482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925524"/>
            <a:ext cx="2854182" cy="189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4.1</a:t>
            </a:r>
            <a:r>
              <a:rPr sz="1300" spc="-1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r>
              <a:rPr sz="1300" spc="-21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2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0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r>
              <a:rPr sz="1300" spc="1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uc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-39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l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-4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w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.r.t</a:t>
            </a:r>
            <a:r>
              <a:rPr sz="1300" spc="-2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evenue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004" y="5225363"/>
            <a:ext cx="4864742" cy="189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4.2</a:t>
            </a:r>
            <a:r>
              <a:rPr sz="1300" spc="-1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ail</a:t>
            </a:r>
            <a:r>
              <a:rPr sz="1300" spc="-27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C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d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-36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of</a:t>
            </a:r>
            <a:r>
              <a:rPr sz="1300" spc="-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9" dirty="0">
                <a:solidFill>
                  <a:srgbClr val="365F91"/>
                </a:solidFill>
                <a:latin typeface="Cambria"/>
                <a:cs typeface="Cambria"/>
              </a:rPr>
              <a:t>l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es</a:t>
            </a:r>
            <a:r>
              <a:rPr sz="1300" spc="-23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Qu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an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i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t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y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,</a:t>
            </a:r>
            <a:r>
              <a:rPr sz="1300" spc="-5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YO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Y</a:t>
            </a:r>
            <a:r>
              <a:rPr sz="1300" spc="-8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al</a:t>
            </a:r>
            <a:r>
              <a:rPr sz="1300" spc="-9" dirty="0">
                <a:solidFill>
                  <a:srgbClr val="365F91"/>
                </a:solidFill>
                <a:latin typeface="Cambria"/>
                <a:cs typeface="Cambria"/>
              </a:rPr>
              <a:t>e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s</a:t>
            </a:r>
            <a:r>
              <a:rPr sz="1300" spc="-33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Gro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wth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%,</a:t>
            </a:r>
            <a:r>
              <a:rPr sz="1300" spc="-5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P</a:t>
            </a:r>
            <a:r>
              <a:rPr sz="1300" spc="14" dirty="0">
                <a:solidFill>
                  <a:srgbClr val="365F91"/>
                </a:solidFill>
                <a:latin typeface="Cambria"/>
                <a:cs typeface="Cambria"/>
              </a:rPr>
              <a:t>r</a:t>
            </a:r>
            <a:r>
              <a:rPr sz="1300" spc="-4" dirty="0">
                <a:solidFill>
                  <a:srgbClr val="365F91"/>
                </a:solidFill>
                <a:latin typeface="Cambria"/>
                <a:cs typeface="Cambria"/>
              </a:rPr>
              <a:t>o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fit</a:t>
            </a:r>
            <a:r>
              <a:rPr sz="1300" spc="-26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M</a:t>
            </a:r>
            <a:r>
              <a:rPr sz="1300" spc="4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300" spc="0" dirty="0">
                <a:solidFill>
                  <a:srgbClr val="365F91"/>
                </a:solidFill>
                <a:latin typeface="Cambria"/>
                <a:cs typeface="Cambria"/>
              </a:rPr>
              <a:t>rgin</a:t>
            </a:r>
            <a:endParaRPr sz="1300">
              <a:latin typeface="Cambria"/>
              <a:cs typeface="Cambri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F3DD4E-EACF-63B2-9AF0-F79BA4A56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44" y="5597751"/>
            <a:ext cx="6828112" cy="13259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88A5FE-CDA0-807E-A256-88A95E4F51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56564"/>
            <a:ext cx="2270957" cy="36764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314</Words>
  <Application>Microsoft Office PowerPoint</Application>
  <PresentationFormat>Custom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Rohit Nautiyal</cp:lastModifiedBy>
  <cp:revision>2</cp:revision>
  <dcterms:modified xsi:type="dcterms:W3CDTF">2024-03-18T16:56:13Z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2024-02-23T07:58:25Z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268ee3b0-57d7-41cd-afa0-af2eb683b98a</vt:lpwstr>
  </property>
  <property fmtid="{D5CDD505-2E9C-101B-9397-08002B2CF9AE}" pid="7" name="MSIP_Label_defa4170-0d19-0005-0004-bc88714345d2_ActionId">
    <vt:lpwstr>09cffcb8-82a8-4f84-adcb-7a75745313a7</vt:lpwstr>
  </property>
  <property fmtid="{D5CDD505-2E9C-101B-9397-08002B2CF9AE}" pid="8" name="MSIP_Label_defa4170-0d19-0005-0004-bc88714345d2_ContentBits">
    <vt:lpwstr>0</vt:lpwstr>
  </property>
</Properties>
</file>