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3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45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4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5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2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2489DE-0CEB-49E2-88D9-97A1416BC5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8C135C-78F4-4BD2-A22C-09CF69C9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3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And Database(Oracle)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80086"/>
            <a:ext cx="10018713" cy="774357"/>
          </a:xfrm>
        </p:spPr>
        <p:txBody>
          <a:bodyPr/>
          <a:lstStyle/>
          <a:p>
            <a:r>
              <a:rPr lang="en-US" dirty="0" smtClean="0"/>
              <a:t>Why Java?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8757"/>
            <a:ext cx="10018713" cy="4917989"/>
          </a:xfrm>
        </p:spPr>
        <p:txBody>
          <a:bodyPr>
            <a:normAutofit/>
          </a:bodyPr>
          <a:lstStyle/>
          <a:p>
            <a:r>
              <a:rPr lang="en-US" dirty="0" smtClean="0"/>
              <a:t>Portability across platforms and Operating Systems…</a:t>
            </a:r>
          </a:p>
          <a:p>
            <a:r>
              <a:rPr lang="en-US" dirty="0" smtClean="0"/>
              <a:t>Fast Reliable and secure.</a:t>
            </a:r>
          </a:p>
          <a:p>
            <a:r>
              <a:rPr lang="en-US" b="1" dirty="0"/>
              <a:t>Java</a:t>
            </a:r>
            <a:r>
              <a:rPr lang="en-US" dirty="0"/>
              <a:t> is an Object Oriented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Modular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xtensible</a:t>
            </a:r>
          </a:p>
          <a:p>
            <a:r>
              <a:rPr lang="en-US" dirty="0" smtClean="0"/>
              <a:t>Java platform consists of  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 smtClean="0"/>
              <a:t>Java</a:t>
            </a:r>
            <a:r>
              <a:rPr lang="en-US" dirty="0"/>
              <a:t> Runtime Environment (JRE</a:t>
            </a:r>
            <a:r>
              <a:rPr lang="en-US" dirty="0" smtClean="0"/>
              <a:t>) </a:t>
            </a:r>
            <a:r>
              <a:rPr lang="en-US" dirty="0"/>
              <a:t>which is needed to run </a:t>
            </a:r>
            <a:r>
              <a:rPr lang="en-US" b="1" dirty="0"/>
              <a:t>Java</a:t>
            </a:r>
            <a:r>
              <a:rPr lang="en-US" dirty="0"/>
              <a:t> applications and </a:t>
            </a:r>
            <a:endParaRPr lang="en-US" dirty="0" smtClean="0"/>
          </a:p>
          <a:p>
            <a:pPr lvl="1"/>
            <a:r>
              <a:rPr lang="en-US" dirty="0" smtClean="0"/>
              <a:t>Applets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Java</a:t>
            </a:r>
            <a:r>
              <a:rPr lang="en-US" dirty="0"/>
              <a:t> Development Kit (JDK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908" y="1054443"/>
            <a:ext cx="3264870" cy="2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46903"/>
            <a:ext cx="10018713" cy="920578"/>
          </a:xfrm>
        </p:spPr>
        <p:txBody>
          <a:bodyPr/>
          <a:lstStyle/>
          <a:p>
            <a:r>
              <a:rPr lang="en-US" dirty="0" smtClean="0"/>
              <a:t>Statistics/Result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6379"/>
            <a:ext cx="10018713" cy="41848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6.5 million developers</a:t>
            </a:r>
          </a:p>
          <a:p>
            <a:r>
              <a:rPr lang="en-US" dirty="0" smtClean="0"/>
              <a:t>1.1 billion desktops run java</a:t>
            </a:r>
          </a:p>
          <a:p>
            <a:r>
              <a:rPr lang="en-US" dirty="0" smtClean="0"/>
              <a:t>930 million JRE downloads every year!</a:t>
            </a:r>
          </a:p>
          <a:p>
            <a:r>
              <a:rPr lang="en-US" dirty="0" smtClean="0"/>
              <a:t>3 billion mobile phones run java</a:t>
            </a:r>
          </a:p>
          <a:p>
            <a:r>
              <a:rPr lang="en-US" dirty="0" smtClean="0"/>
              <a:t>Application Areas</a:t>
            </a:r>
          </a:p>
          <a:p>
            <a:pPr lvl="1"/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Datacenters</a:t>
            </a:r>
          </a:p>
          <a:p>
            <a:pPr lvl="1"/>
            <a:r>
              <a:rPr lang="en-US" dirty="0" smtClean="0"/>
              <a:t>Car Navigation Systems</a:t>
            </a:r>
          </a:p>
          <a:p>
            <a:pPr lvl="1"/>
            <a:r>
              <a:rPr lang="en-US" dirty="0" smtClean="0"/>
              <a:t>Lottery Terminals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932" y="1464018"/>
            <a:ext cx="116205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507" y="3065634"/>
            <a:ext cx="113347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419" y="1454493"/>
            <a:ext cx="1133475" cy="117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844" y="3056108"/>
            <a:ext cx="1162050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292" y="4408785"/>
            <a:ext cx="2823445" cy="21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21" y="85339"/>
            <a:ext cx="7138087" cy="66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145" y="856735"/>
            <a:ext cx="9311384" cy="49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35" y="387178"/>
            <a:ext cx="7881117" cy="59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</TotalTime>
  <Words>53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Core Java And Database(Oracle)</vt:lpstr>
      <vt:lpstr>Why Java? </vt:lpstr>
      <vt:lpstr>Statistics/Result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And Database(Oracle)</dc:title>
  <dc:creator>Sammanwar, Rohit</dc:creator>
  <cp:keywords>CoreJava</cp:keywords>
  <cp:lastModifiedBy>Sammanwar, Rohit</cp:lastModifiedBy>
  <cp:revision>6</cp:revision>
  <dcterms:created xsi:type="dcterms:W3CDTF">2019-06-28T10:23:24Z</dcterms:created>
  <dcterms:modified xsi:type="dcterms:W3CDTF">2019-06-28T11:17:20Z</dcterms:modified>
</cp:coreProperties>
</file>