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4" r:id="rId8"/>
    <p:sldId id="265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66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8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0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4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FA13FA-EA49-4B38-9721-85F417DA372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E0A4-7E8F-4433-AD12-7742DDF157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Welcome to the mission      		launch of GAGANYAN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99A9-9439-47B2-89AB-D055C73B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3200400"/>
            <a:ext cx="6711654" cy="1143000"/>
          </a:xfrm>
        </p:spPr>
        <p:txBody>
          <a:bodyPr/>
          <a:lstStyle/>
          <a:p>
            <a:r>
              <a:rPr lang="en-IN" dirty="0"/>
              <a:t>The new Launch simulator that helps experience the landing procedure of a mars rover carrying passengers.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ON MARS!!!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5CCF-680A-44D0-BE4B-07D3160B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need to input the time of parachute opening.</a:t>
            </a:r>
          </a:p>
          <a:p>
            <a:r>
              <a:rPr lang="en-IN" dirty="0"/>
              <a:t>The average terminal velocity of Martian atmosphere is 8.9m/s.</a:t>
            </a:r>
          </a:p>
          <a:p>
            <a:r>
              <a:rPr lang="en-IN" dirty="0"/>
              <a:t>If the velocity is greater than 10 m/s . The landing probe will experience a sudden impact hence exploding the probe and resulting in failure of the mission.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: structures has been mainly used for login purpose of the mission controller.</a:t>
            </a:r>
          </a:p>
          <a:p>
            <a:r>
              <a:rPr lang="en-US" dirty="0"/>
              <a:t>File handling : different files such as instructions, specifications for satellite are being used in txt. Form.</a:t>
            </a:r>
          </a:p>
          <a:p>
            <a:r>
              <a:rPr lang="en-US" dirty="0"/>
              <a:t>Loops : Use of loops such as do-while loop, while loop, for loop is used.</a:t>
            </a:r>
          </a:p>
          <a:p>
            <a:r>
              <a:rPr lang="en-US" dirty="0"/>
              <a:t>Time functions.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stages of GAGANYAN launching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1.Launch of GAGANYAN</a:t>
            </a:r>
          </a:p>
          <a:p>
            <a:pPr>
              <a:buNone/>
            </a:pPr>
            <a:r>
              <a:rPr lang="en-US" dirty="0"/>
              <a:t>2.Staging</a:t>
            </a:r>
          </a:p>
          <a:p>
            <a:pPr>
              <a:buNone/>
            </a:pPr>
            <a:r>
              <a:rPr lang="en-US" dirty="0"/>
              <a:t>3.Entering into mars orbit</a:t>
            </a:r>
          </a:p>
          <a:p>
            <a:pPr>
              <a:buNone/>
            </a:pPr>
            <a:r>
              <a:rPr lang="en-US" dirty="0"/>
              <a:t>4.Landing on mars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Login process:</a:t>
            </a:r>
          </a:p>
          <a:p>
            <a:pPr>
              <a:buNone/>
            </a:pPr>
            <a:r>
              <a:rPr lang="en-US" dirty="0"/>
              <a:t>1.signup</a:t>
            </a:r>
          </a:p>
          <a:p>
            <a:pPr>
              <a:buNone/>
            </a:pPr>
            <a:r>
              <a:rPr lang="en-US" dirty="0"/>
              <a:t>2.login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GAGANYAN launch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  <a:p>
            <a:r>
              <a:rPr lang="en-US" dirty="0"/>
              <a:t>Rocket specifications</a:t>
            </a:r>
          </a:p>
          <a:p>
            <a:r>
              <a:rPr lang="en-US" dirty="0"/>
              <a:t>Launch</a:t>
            </a:r>
          </a:p>
          <a:p>
            <a:r>
              <a:rPr lang="en-US" dirty="0"/>
              <a:t>Abort mission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the fuel you need to fill between 70-100% so that Mars vehicle has enough fuel to reach mars.</a:t>
            </a:r>
          </a:p>
          <a:p>
            <a:r>
              <a:rPr lang="en-US" dirty="0"/>
              <a:t>If enough fuel is obtained from user , control is shifted to automatic launch.</a:t>
            </a:r>
          </a:p>
          <a:p>
            <a:r>
              <a:rPr lang="en-US" dirty="0"/>
              <a:t>Main engine starts heating.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from Earth’s orbit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escape from Earth’s orbit satellite need to reach escape velocity </a:t>
            </a:r>
            <a:r>
              <a:rPr lang="en-US" dirty="0" err="1"/>
              <a:t>ie</a:t>
            </a:r>
            <a:r>
              <a:rPr lang="en-US" dirty="0"/>
              <a:t> . approximately 11000 m/s.</a:t>
            </a:r>
          </a:p>
          <a:p>
            <a:r>
              <a:rPr lang="en-US" dirty="0"/>
              <a:t>The satellite should have enough fuel to reach escape velocity.</a:t>
            </a:r>
          </a:p>
          <a:p>
            <a:r>
              <a:rPr lang="en-US" dirty="0"/>
              <a:t>If satellite is short of escape velocity mission is failed.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3:Entering mars orbit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Decelerate and reduce the velocity of satellite as much as possible.</a:t>
            </a:r>
          </a:p>
          <a:p>
            <a:r>
              <a:rPr lang="en-US" dirty="0"/>
              <a:t>To enter mars orbit velocity of satellite should be less than escape velocity of Mars ie.5021.9 m/s.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into a stable orbit of 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GAGANYAAN entered orbit of mars , to achieve a stable orbit it should be following the condition given below:</a:t>
            </a:r>
          </a:p>
          <a:p>
            <a:r>
              <a:rPr lang="en-US" dirty="0"/>
              <a:t>The radius of orbit should be more then 5000m so that it is not that close to </a:t>
            </a:r>
            <a:r>
              <a:rPr lang="en-US" dirty="0" err="1"/>
              <a:t>martian</a:t>
            </a:r>
            <a:r>
              <a:rPr lang="en-US" dirty="0"/>
              <a:t> atmosphere.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359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  Welcome to the mission        launch of GAGANYAN</vt:lpstr>
      <vt:lpstr>Concepts used:</vt:lpstr>
      <vt:lpstr>4 stages of GAGANYAN launching</vt:lpstr>
      <vt:lpstr>MISSION SECURITY</vt:lpstr>
      <vt:lpstr>Welcome to GAGANYAN launch mission</vt:lpstr>
      <vt:lpstr>Launching</vt:lpstr>
      <vt:lpstr>Escaping from Earth’s orbit</vt:lpstr>
      <vt:lpstr>Stage 3:Entering mars orbit</vt:lpstr>
      <vt:lpstr>Entering into a stable orbit of Mars</vt:lpstr>
      <vt:lpstr>LANDING ON MARS!!!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mission launch of GAGANYAN</dc:title>
  <dc:creator>Asus</dc:creator>
  <cp:lastModifiedBy>Rohit Pal</cp:lastModifiedBy>
  <cp:revision>22</cp:revision>
  <dcterms:created xsi:type="dcterms:W3CDTF">2019-07-15T01:47:47Z</dcterms:created>
  <dcterms:modified xsi:type="dcterms:W3CDTF">2019-07-30T11:40:27Z</dcterms:modified>
</cp:coreProperties>
</file>