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8" r:id="rId2"/>
    <p:sldId id="256" r:id="rId3"/>
    <p:sldId id="259" r:id="rId4"/>
    <p:sldId id="261" r:id="rId5"/>
    <p:sldId id="260" r:id="rId6"/>
    <p:sldId id="273" r:id="rId7"/>
    <p:sldId id="280" r:id="rId8"/>
    <p:sldId id="274" r:id="rId9"/>
  </p:sldIdLst>
  <p:sldSz cx="9144000" cy="5143500" type="screen16x9"/>
  <p:notesSz cx="6858000" cy="9144000"/>
  <p:embeddedFontLst>
    <p:embeddedFont>
      <p:font typeface="Lora" charset="0"/>
      <p:regular r:id="rId11"/>
      <p:bold r:id="rId12"/>
      <p:italic r:id="rId13"/>
      <p:boldItalic r:id="rId14"/>
    </p:embeddedFont>
    <p:embeddedFont>
      <p:font typeface="Quattrocento Sans"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I am </a:t>
            </a:r>
            <a:r>
              <a:rPr lang="en" sz="3600" b="1" i="1" dirty="0" smtClean="0">
                <a:highlight>
                  <a:schemeClr val="accent1"/>
                </a:highlight>
                <a:latin typeface="Lora"/>
                <a:ea typeface="Lora"/>
                <a:cs typeface="Lora"/>
                <a:sym typeface="Lora"/>
              </a:rPr>
              <a:t>ROHIT PANDEY.</a:t>
            </a:r>
            <a:endParaRPr sz="3600" b="1" i="1">
              <a:highlight>
                <a:schemeClr val="accent1"/>
              </a:highlight>
              <a:latin typeface="Lora"/>
              <a:ea typeface="Lora"/>
              <a:cs typeface="Lora"/>
              <a:sym typeface="Lora"/>
            </a:endParaRPr>
          </a:p>
          <a:p>
            <a:pPr marL="0" lvl="0" indent="0" algn="l" rtl="0">
              <a:spcBef>
                <a:spcPts val="600"/>
              </a:spcBef>
              <a:spcAft>
                <a:spcPts val="0"/>
              </a:spcAft>
              <a:buClr>
                <a:schemeClr val="dk1"/>
              </a:buClr>
              <a:buSzPts val="1100"/>
              <a:buFont typeface="Arial"/>
              <a:buNone/>
            </a:pPr>
            <a:r>
              <a:rPr lang="en" sz="1800" dirty="0">
                <a:solidFill>
                  <a:schemeClr val="dk1"/>
                </a:solidFill>
              </a:rPr>
              <a:t>I am here </a:t>
            </a:r>
            <a:r>
              <a:rPr lang="en" sz="1800" dirty="0" smtClean="0">
                <a:solidFill>
                  <a:schemeClr val="dk1"/>
                </a:solidFill>
              </a:rPr>
              <a:t>to </a:t>
            </a:r>
            <a:r>
              <a:rPr lang="en" sz="1800" dirty="0">
                <a:solidFill>
                  <a:schemeClr val="dk1"/>
                </a:solidFill>
              </a:rPr>
              <a:t>give </a:t>
            </a:r>
            <a:r>
              <a:rPr lang="en" sz="1800" dirty="0" smtClean="0">
                <a:solidFill>
                  <a:schemeClr val="dk1"/>
                </a:solidFill>
              </a:rPr>
              <a:t>presentations no. </a:t>
            </a:r>
            <a:endParaRPr sz="1800">
              <a:solidFill>
                <a:schemeClr val="dk1"/>
              </a:solidFill>
            </a:endParaRPr>
          </a:p>
          <a:p>
            <a:pPr marL="0" lvl="0" indent="0" algn="l" rtl="0">
              <a:spcBef>
                <a:spcPts val="600"/>
              </a:spcBef>
              <a:spcAft>
                <a:spcPts val="0"/>
              </a:spcAft>
              <a:buClr>
                <a:schemeClr val="dk1"/>
              </a:buClr>
              <a:buSzPts val="1100"/>
              <a:buFont typeface="Arial"/>
              <a:buNone/>
            </a:pPr>
            <a:r>
              <a:rPr lang="en" sz="1800" dirty="0" smtClean="0">
                <a:highlight>
                  <a:schemeClr val="accent1"/>
                </a:highlight>
              </a:rPr>
              <a:t>Smart Door L</a:t>
            </a:r>
            <a:r>
              <a:rPr lang="en-US" sz="1800" dirty="0" smtClean="0">
                <a:highlight>
                  <a:schemeClr val="accent1"/>
                </a:highlight>
              </a:rPr>
              <a:t>o</a:t>
            </a:r>
            <a:r>
              <a:rPr lang="en" sz="1800" dirty="0" smtClean="0">
                <a:highlight>
                  <a:schemeClr val="accent1"/>
                </a:highlight>
              </a:rPr>
              <a:t>ck System</a:t>
            </a:r>
            <a:endParaRPr sz="1800">
              <a:solidFill>
                <a:schemeClr val="dk1"/>
              </a:solidFill>
              <a:highlight>
                <a:schemeClr val="accent1"/>
              </a:highlight>
            </a:endParaRPr>
          </a:p>
          <a:p>
            <a:pPr marL="0" lvl="0" indent="0" algn="l" rtl="0">
              <a:spcBef>
                <a:spcPts val="600"/>
              </a:spcBef>
              <a:spcAft>
                <a:spcPts val="0"/>
              </a:spcAft>
              <a:buNone/>
            </a:pPr>
            <a:endParaRPr b="1"/>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pic>
        <p:nvPicPr>
          <p:cNvPr id="102" name="Google Shape;102;p14"/>
          <p:cNvPicPr preferRelativeResize="0"/>
          <p:nvPr/>
        </p:nvPicPr>
        <p:blipFill>
          <a:blip r:embed="rId3"/>
          <a:stretch>
            <a:fillRect/>
          </a:stretch>
        </p:blipFill>
        <p:spPr>
          <a:xfrm>
            <a:off x="1219200" y="2114550"/>
            <a:ext cx="1034350" cy="1063702"/>
          </a:xfrm>
          <a:prstGeom prst="ellipse">
            <a:avLst/>
          </a:prstGeom>
          <a:noFill/>
          <a:ln>
            <a:noFill/>
          </a:ln>
        </p:spPr>
      </p:pic>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Hello!</a:t>
            </a:r>
            <a:endParaRPr sz="600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52400" y="361950"/>
            <a:ext cx="4523700" cy="1159800"/>
          </a:xfrm>
          <a:prstGeom prst="rect">
            <a:avLst/>
          </a:prstGeom>
          <a:solidFill>
            <a:schemeClr val="bg1"/>
          </a:solidFill>
          <a:ln>
            <a:solidFill>
              <a:schemeClr val="bg1"/>
            </a:solidFill>
          </a:ln>
        </p:spPr>
        <p:txBody>
          <a:bodyPr spcFirstLastPara="1" wrap="square" lIns="91425" tIns="91425" rIns="91425" bIns="91425" anchor="b" anchorCtr="0">
            <a:noAutofit/>
          </a:bodyPr>
          <a:lstStyle/>
          <a:p>
            <a:r>
              <a:rPr lang="en-US" dirty="0" smtClean="0">
                <a:effectLst>
                  <a:outerShdw blurRad="38100" dist="38100" dir="2700000" algn="tl">
                    <a:srgbClr val="000000">
                      <a:alpha val="43137"/>
                    </a:srgbClr>
                  </a:outerShdw>
                </a:effectLst>
              </a:rPr>
              <a:t>Abstract</a:t>
            </a:r>
            <a:r>
              <a:rPr lang="en-US" dirty="0" smtClean="0"/>
              <a:t/>
            </a:r>
            <a:br>
              <a:rPr lang="en-US" dirty="0" smtClean="0"/>
            </a:br>
            <a:r>
              <a:rPr lang="en" dirty="0" smtClean="0"/>
              <a:t> </a:t>
            </a:r>
            <a:endParaRPr/>
          </a:p>
        </p:txBody>
      </p:sp>
      <p:grpSp>
        <p:nvGrpSpPr>
          <p:cNvPr id="12" name="Google Shape;995;p48"/>
          <p:cNvGrpSpPr/>
          <p:nvPr/>
        </p:nvGrpSpPr>
        <p:grpSpPr>
          <a:xfrm>
            <a:off x="1207140" y="3486150"/>
            <a:ext cx="393060" cy="393060"/>
            <a:chOff x="5941025" y="3634400"/>
            <a:chExt cx="467650" cy="467650"/>
          </a:xfrm>
        </p:grpSpPr>
        <p:sp>
          <p:nvSpPr>
            <p:cNvPr id="13" name="Google Shape;996;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97;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8;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9;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0;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1;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p:cNvSpPr txBox="1"/>
          <p:nvPr/>
        </p:nvSpPr>
        <p:spPr>
          <a:xfrm>
            <a:off x="609600" y="895350"/>
            <a:ext cx="8229600" cy="2637710"/>
          </a:xfrm>
          <a:prstGeom prst="rect">
            <a:avLst/>
          </a:prstGeom>
          <a:noFill/>
        </p:spPr>
        <p:txBody>
          <a:bodyPr wrap="square" rtlCol="0">
            <a:spAutoFit/>
          </a:bodyPr>
          <a:lstStyle/>
          <a:p>
            <a:pPr>
              <a:lnSpc>
                <a:spcPct val="150000"/>
              </a:lnSpc>
            </a:pPr>
            <a:r>
              <a:rPr lang="en-US" dirty="0" smtClean="0"/>
              <a:t>Now a days </a:t>
            </a:r>
            <a:r>
              <a:rPr lang="en-US" dirty="0" smtClean="0"/>
              <a:t>the home security system is very poor. This paper is consists of a smart door lock system in this we developed on a great solution to improve the home safety system. </a:t>
            </a:r>
            <a:r>
              <a:rPr lang="en-US" dirty="0" err="1" smtClean="0"/>
              <a:t>Arduino</a:t>
            </a:r>
            <a:r>
              <a:rPr lang="en-US" dirty="0" smtClean="0"/>
              <a:t> IDE software in this we used Bluetooth devices to operate the door lock-in the home. The microcontroller is connected to l293d driver IC that driver IC is used to operate the DC </a:t>
            </a:r>
            <a:r>
              <a:rPr lang="en-US" dirty="0" err="1" smtClean="0"/>
              <a:t>Gearmotor</a:t>
            </a:r>
            <a:r>
              <a:rPr lang="en-US" dirty="0" smtClean="0"/>
              <a:t> in forward(Open) and backward (Close) and the motor is controlling the door lock. In this method, all data are controlling by Bluetooth android application in that app we are sending the data through Bluetooth to control the home door lock one is open and another one close form the application. Nobody can hack the system it was a closed-loop and most secure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235575" cy="1159800"/>
          </a:xfrm>
          <a:prstGeom prst="rect">
            <a:avLst/>
          </a:prstGeom>
        </p:spPr>
        <p:txBody>
          <a:bodyPr spcFirstLastPara="1" wrap="square" lIns="91425" tIns="91425" rIns="91425" bIns="91425" anchor="b" anchorCtr="0">
            <a:noAutofit/>
          </a:bodyPr>
          <a:lstStyle/>
          <a:p>
            <a:r>
              <a:rPr lang="en-US" dirty="0" smtClean="0"/>
              <a:t>Existing System</a:t>
            </a:r>
            <a:endParaRPr lang="en-US"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r>
              <a:rPr lang="en-US" dirty="0" smtClean="0"/>
              <a:t>Before </a:t>
            </a:r>
            <a:r>
              <a:rPr lang="en-US" dirty="0" smtClean="0"/>
              <a:t>there is no safety system for home applications and anybody can use the home equipment</a:t>
            </a:r>
            <a:r>
              <a:rPr lang="en-US" dirty="0" smtClean="0"/>
              <a:t>.</a:t>
            </a:r>
            <a:endParaRPr lang="en-US" dirty="0" smtClean="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US" dirty="0" smtClean="0"/>
              <a:t>Proposed </a:t>
            </a:r>
            <a:r>
              <a:rPr lang="en" dirty="0" smtClean="0">
                <a:highlight>
                  <a:schemeClr val="accent1"/>
                </a:highlight>
              </a:rPr>
              <a:t>System</a:t>
            </a:r>
            <a:endParaRPr>
              <a:highlight>
                <a:schemeClr val="accent1"/>
              </a:highlight>
            </a:endParaRPr>
          </a:p>
        </p:txBody>
      </p:sp>
      <p:sp>
        <p:nvSpPr>
          <p:cNvPr id="125" name="Google Shape;125;p17"/>
          <p:cNvSpPr txBox="1">
            <a:spLocks noGrp="1"/>
          </p:cNvSpPr>
          <p:nvPr>
            <p:ph type="body" idx="1"/>
          </p:nvPr>
        </p:nvSpPr>
        <p:spPr>
          <a:xfrm>
            <a:off x="1447800" y="1352550"/>
            <a:ext cx="6809700" cy="3112200"/>
          </a:xfrm>
          <a:prstGeom prst="rect">
            <a:avLst/>
          </a:prstGeom>
        </p:spPr>
        <p:txBody>
          <a:bodyPr spcFirstLastPara="1" wrap="square" lIns="91425" tIns="91425" rIns="91425" bIns="91425" anchor="t" anchorCtr="0">
            <a:noAutofit/>
          </a:bodyPr>
          <a:lstStyle/>
          <a:p>
            <a:r>
              <a:rPr lang="en-US" sz="2000" dirty="0" smtClean="0"/>
              <a:t>In this project, we are controlling the door lock in the Bluetooth android application</a:t>
            </a:r>
            <a:r>
              <a:rPr lang="en-US" sz="2000" dirty="0" smtClean="0"/>
              <a:t>.</a:t>
            </a:r>
            <a:endParaRPr lang="en-US" sz="2000" dirty="0" smtClean="0"/>
          </a:p>
          <a:p>
            <a:r>
              <a:rPr lang="en-US" sz="2000" dirty="0" smtClean="0"/>
              <a:t>Form the Android application we are sending the information to open and close the door lock. When the data was received for the android app the </a:t>
            </a:r>
            <a:r>
              <a:rPr lang="en-US" sz="2000" dirty="0" err="1" smtClean="0"/>
              <a:t>Arduino</a:t>
            </a:r>
            <a:r>
              <a:rPr lang="en-US" sz="2000" dirty="0" smtClean="0"/>
              <a:t> Uno has transferred the information to the l293d driver that the driver controls the dc gear motor. When we pass the 'F' character door lock will open. if we pass the 'R ' character door lock will close. This method is called a Bluetooth smart door lock system.</a:t>
            </a:r>
          </a:p>
          <a:p>
            <a:pPr marL="0" lvl="0" indent="0" algn="l" rtl="0">
              <a:spcBef>
                <a:spcPts val="600"/>
              </a:spcBef>
              <a:spcAft>
                <a:spcPts val="0"/>
              </a:spcAft>
              <a:buNone/>
            </a:pPr>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2050" name="Picture 2" descr="C:\Users\Rohit\Desktop\door lock\circuit digram.PNG"/>
          <p:cNvPicPr>
            <a:picLocks noChangeAspect="1" noChangeArrowheads="1"/>
          </p:cNvPicPr>
          <p:nvPr/>
        </p:nvPicPr>
        <p:blipFill>
          <a:blip r:embed="rId3"/>
          <a:srcRect/>
          <a:stretch>
            <a:fillRect/>
          </a:stretch>
        </p:blipFill>
        <p:spPr bwMode="auto">
          <a:xfrm>
            <a:off x="381000" y="133350"/>
            <a:ext cx="8382000" cy="3124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Block Digram</a:t>
            </a:r>
            <a:endParaRPr/>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1026" name="Picture 2" descr="C:\Users\Rohit\Desktop\door lock\Bluetooth_Based_Smart_Door_Lock_System_using_Arduino.jpg"/>
          <p:cNvPicPr>
            <a:picLocks noChangeAspect="1" noChangeArrowheads="1"/>
          </p:cNvPicPr>
          <p:nvPr/>
        </p:nvPicPr>
        <p:blipFill>
          <a:blip r:embed="rId3"/>
          <a:srcRect/>
          <a:stretch>
            <a:fillRect/>
          </a:stretch>
        </p:blipFill>
        <p:spPr bwMode="auto">
          <a:xfrm>
            <a:off x="1524000" y="1428750"/>
            <a:ext cx="6096000" cy="343370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US" dirty="0" smtClean="0"/>
              <a:t>Software Tools</a:t>
            </a:r>
          </a:p>
        </p:txBody>
      </p:sp>
      <p:sp>
        <p:nvSpPr>
          <p:cNvPr id="425" name="Google Shape;425;p36"/>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err="1" smtClean="0"/>
              <a:t>Arduino</a:t>
            </a:r>
            <a:r>
              <a:rPr lang="en-US" dirty="0" smtClean="0"/>
              <a:t> </a:t>
            </a:r>
            <a:r>
              <a:rPr lang="en-US" dirty="0" smtClean="0"/>
              <a:t>IDE</a:t>
            </a:r>
          </a:p>
          <a:p>
            <a:r>
              <a:rPr lang="en-US" dirty="0" smtClean="0"/>
              <a:t>Embedded-C</a:t>
            </a:r>
          </a:p>
          <a:p>
            <a:r>
              <a:rPr lang="en-US" dirty="0" smtClean="0"/>
              <a:t>Auto Cad</a:t>
            </a:r>
          </a:p>
          <a:p>
            <a:r>
              <a:rPr lang="en-US" dirty="0" err="1" smtClean="0"/>
              <a:t>Circuto</a:t>
            </a:r>
            <a:r>
              <a:rPr lang="en-US" dirty="0" smtClean="0"/>
              <a:t> </a:t>
            </a:r>
          </a:p>
          <a:p>
            <a:endParaRPr lang="en-US" dirty="0" smtClean="0"/>
          </a:p>
          <a:p>
            <a:pPr marL="0" lvl="0" indent="0" algn="l" rtl="0">
              <a:spcBef>
                <a:spcPts val="600"/>
              </a:spcBef>
              <a:spcAft>
                <a:spcPts val="0"/>
              </a:spcAft>
              <a:buNone/>
            </a:pPr>
            <a:endParaRPr/>
          </a:p>
        </p:txBody>
      </p:sp>
      <p:grpSp>
        <p:nvGrpSpPr>
          <p:cNvPr id="426" name="Google Shape;426;p36"/>
          <p:cNvGrpSpPr/>
          <p:nvPr/>
        </p:nvGrpSpPr>
        <p:grpSpPr>
          <a:xfrm>
            <a:off x="916458" y="1019750"/>
            <a:ext cx="214625" cy="214625"/>
            <a:chOff x="2594050" y="1631825"/>
            <a:chExt cx="439625" cy="439625"/>
          </a:xfrm>
        </p:grpSpPr>
        <p:sp>
          <p:nvSpPr>
            <p:cNvPr id="427" name="Google Shape;427;p3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1066800" y="3714750"/>
            <a:ext cx="7239000" cy="784800"/>
          </a:xfrm>
          <a:prstGeom prst="rect">
            <a:avLst/>
          </a:prstGeom>
        </p:spPr>
        <p:txBody>
          <a:bodyPr spcFirstLastPara="1" wrap="square" lIns="91425" tIns="91425" rIns="91425" bIns="91425" anchor="t" anchorCtr="0">
            <a:noAutofit/>
          </a:bodyPr>
          <a:lstStyle/>
          <a:p>
            <a:pPr marL="0" lvl="0" indent="0">
              <a:buNone/>
            </a:pPr>
            <a:r>
              <a:rPr lang="en" sz="3600" dirty="0" smtClean="0"/>
              <a:t>✋👆👉👍👤👦👧👨👩👪💃🏃💑❤</a:t>
            </a:r>
            <a:r>
              <a:rPr lang="en" sz="3600" dirty="0" smtClean="0"/>
              <a:t>😂😋😒😭👶😸🐟🎨🏈🏰🌏🔌🔑</a:t>
            </a:r>
            <a:endParaRPr sz="1800">
              <a:solidFill>
                <a:schemeClr val="dk1"/>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304</Words>
  <PresentationFormat>On-screen Show (16:9)</PresentationFormat>
  <Paragraphs>26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Lora</vt:lpstr>
      <vt:lpstr>Quattrocento Sans</vt:lpstr>
      <vt:lpstr>Viola template</vt:lpstr>
      <vt:lpstr>Hello!</vt:lpstr>
      <vt:lpstr>Abstract  </vt:lpstr>
      <vt:lpstr>Existing System</vt:lpstr>
      <vt:lpstr>Proposed System</vt:lpstr>
      <vt:lpstr>Slide 5</vt:lpstr>
      <vt:lpstr>Block Digram</vt:lpstr>
      <vt:lpstr>Software Tools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Rohit</dc:creator>
  <cp:lastModifiedBy>Rohit</cp:lastModifiedBy>
  <cp:revision>12</cp:revision>
  <dcterms:modified xsi:type="dcterms:W3CDTF">2021-05-12T12:58:31Z</dcterms:modified>
</cp:coreProperties>
</file>