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7EB5-147F-E28F-1F61-18C8A52D3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93D6A-5B93-DC34-84FA-0F528679C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3D35-C354-11F8-4BBB-924DD8D5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D1B82-7708-B105-C269-162B8BE01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72C8-036D-9E7F-E434-86B87AA4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1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9485-2C4E-0889-8887-0AFB3ED3F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FB76C-FC88-9132-5B24-FB86C0D98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79CA0-0D6D-00E2-5449-31D159F2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8E411-D1AA-CCD1-07C8-E8BFD6C0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3B7F9-9F69-255E-E6CF-FF025D4F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0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4290A-9311-5BC3-2DD2-D7248FA15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90774B-8ED6-84DD-CBE4-2CAC3A23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4FD2C-8DF5-DD84-F124-DACDECEBB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B342-4961-F25E-FE2A-9B7DDBAE2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6B9A0-3BBF-6853-BA3E-ACAFB7F6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356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D8F8-5C19-94FF-4259-3267B632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036D1-166A-B492-AAFA-4B55F033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32DC-DE14-E803-254E-88D42DD1E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0244C-75B6-0DE6-4122-72A5D63A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ED8A-6F7F-50A8-8BB7-65C9B7D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F1C9C-9422-5052-9341-99AC939EC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D2576-04A0-6537-AE5A-E0471D08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5BAA1-D5A4-F954-E079-A15643C9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DECF-B4F5-86E3-C6F7-43C9061B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4B9DE-3468-3FAF-18BA-D8D11792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611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84F3-45BC-4DBC-08F4-32FFAB73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DBE46-33A5-BD05-EBDA-CBF1D742F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A837-9326-05F8-8A0E-C04DBB6C1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13DC2-5F86-25CC-8306-669F944F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BA55C-222D-B49E-91E8-4004319D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6FDE0-53D5-AF03-311F-9E1BB3EC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52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C7B3-D5E2-722B-3718-9DA2D863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49C95-7ECE-EB26-A914-B368FB02E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8E3D-4681-CF1B-08F5-FE3B191EC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691DE-8768-A478-29CD-25E5C97DE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0E8E3-AA50-9F6D-5296-8FD08CE34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905C6-972C-168D-883E-02431166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56EFEE-CBFD-0448-4BBB-E3040AABE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4570E5-368B-E8D1-DFE4-5EE90E50D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249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6E3D-EADC-15B8-EA59-DF602EF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EFD8E-16F5-5579-2E49-27B278C7B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EDEC2-1451-016A-7F71-12DDD288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F7C62-DCA7-979C-A722-8AE21A2E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6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B6760D-DEDC-AC04-386B-6DE554EA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E1725A-FC27-41D2-A4F1-5FEF432F0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DB2DE-EAA0-2DE9-D14F-29B465B65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2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6EAB-386D-1457-A3B2-65B5F3D5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6D720-8294-A38A-48DF-29B9F98D4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D8BF7-0711-60EA-7448-0A5FC7C0E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33DE-76D6-E0D8-0FD7-BDAFF4447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13429-2835-2E5A-CBAA-2FC9F295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ADF01-3468-0FB3-7A2C-84C957F6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23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CF2A-8715-EFA2-379F-43C63C0B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ECB74-71CC-3DDC-63F8-DD1116B99A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DEFD1-A5BC-363B-758F-8AFA9B652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00E31-F370-BE75-81CA-5F8B4CD0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597D2-2B5B-D9BA-A3E3-EC0B5587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9D7D-6965-3514-76E9-5320AE24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122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3CFFA-0969-F3A4-E0C7-7EE380BED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16B94-DED2-23F4-86BB-C1D4C563C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D1731-A5C6-1A5C-74F7-2F5BF276ED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D275B-BC10-4759-AD2D-FF200981B0A3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6C15-5DC0-7EEE-DA90-F2AC79C2A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E536-36A2-E932-2789-D04C43203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C8529-8327-4365-B53E-935D969FF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4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A603-A07D-F8E5-9B3F-A072C743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828"/>
            <a:ext cx="11847872" cy="1051553"/>
          </a:xfrm>
        </p:spPr>
        <p:txBody>
          <a:bodyPr>
            <a:noAutofit/>
          </a:bodyPr>
          <a:lstStyle/>
          <a:p>
            <a:r>
              <a:rPr lang="en-IN" sz="3600" b="1" dirty="0"/>
              <a:t>Appointments per Doctor with Rank (Most to Least Busy)</a:t>
            </a:r>
            <a:br>
              <a:rPr lang="en-IN" sz="3600" b="1" dirty="0"/>
            </a:br>
            <a:endParaRPr lang="en-IN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D217-A47F-9F23-DEE7-49529A658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1" y="865238"/>
            <a:ext cx="11769213" cy="92373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/>
              <a:t>Purpose of the Query</a:t>
            </a:r>
          </a:p>
          <a:p>
            <a:pPr algn="l"/>
            <a:r>
              <a:rPr lang="en-US" sz="1800" dirty="0"/>
              <a:t>This query finds which doctors are the busiest, their specialty, and provides a rank based on the number of appointments.</a:t>
            </a:r>
            <a:endParaRPr lang="en-IN" sz="1800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90501-BA96-1387-6C56-BB999F933DFC}"/>
              </a:ext>
            </a:extLst>
          </p:cNvPr>
          <p:cNvSpPr txBox="1"/>
          <p:nvPr/>
        </p:nvSpPr>
        <p:spPr>
          <a:xfrm>
            <a:off x="314631" y="2045110"/>
            <a:ext cx="1153324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Step 1- First we need to Create Database.</a:t>
            </a:r>
          </a:p>
          <a:p>
            <a:endParaRPr lang="en-IN" sz="1600" dirty="0"/>
          </a:p>
          <a:p>
            <a:r>
              <a:rPr lang="en-IN" sz="1600" dirty="0"/>
              <a:t>Step 2- Then we need to Select details which we need to present in the Outcome.</a:t>
            </a:r>
          </a:p>
          <a:p>
            <a:endParaRPr lang="en-IN" sz="1600" dirty="0"/>
          </a:p>
          <a:p>
            <a:r>
              <a:rPr lang="en-IN" sz="1600" dirty="0"/>
              <a:t>Step 3- Tables Used in Query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['</a:t>
            </a:r>
            <a:r>
              <a:rPr lang="en-IN" sz="1600" dirty="0" err="1"/>
              <a:t>APPOINTMENTAppointmentID_Patien</a:t>
            </a:r>
            <a:r>
              <a:rPr lang="en-IN" sz="1600" dirty="0"/>
              <a:t>$’] a for Appointment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[DOCTOR$] d: for Doctor information.</a:t>
            </a:r>
          </a:p>
          <a:p>
            <a:endParaRPr lang="en-IN" sz="1600" dirty="0"/>
          </a:p>
          <a:p>
            <a:r>
              <a:rPr lang="en-IN" sz="1600" dirty="0"/>
              <a:t>Step 4- Count Appointment IDs and keep it under </a:t>
            </a:r>
            <a:r>
              <a:rPr lang="en-IN" sz="1600" dirty="0" err="1"/>
              <a:t>TotalAppointments</a:t>
            </a:r>
            <a:r>
              <a:rPr lang="en-IN" sz="1600" dirty="0"/>
              <a:t> column.</a:t>
            </a:r>
          </a:p>
          <a:p>
            <a:endParaRPr lang="en-IN" sz="1600" dirty="0"/>
          </a:p>
          <a:p>
            <a:r>
              <a:rPr lang="en-IN" sz="1600" dirty="0"/>
              <a:t>Step 5- Put count in Order By in Descending order and provide Rank to them and keep it under Doctor Rank column.</a:t>
            </a:r>
          </a:p>
          <a:p>
            <a:endParaRPr lang="en-IN" sz="1600" dirty="0"/>
          </a:p>
          <a:p>
            <a:r>
              <a:rPr lang="en-IN" sz="1600" dirty="0"/>
              <a:t>Step 6 – Then we need to Join both tables and link each appointment to correct Doctor.</a:t>
            </a:r>
          </a:p>
          <a:p>
            <a:endParaRPr lang="en-IN" sz="1600" dirty="0"/>
          </a:p>
          <a:p>
            <a:r>
              <a:rPr lang="en-IN" sz="1600" dirty="0"/>
              <a:t>Step 7 – After that we need to Group By all the selected columns.</a:t>
            </a:r>
          </a:p>
          <a:p>
            <a:endParaRPr lang="en-IN" sz="1600" dirty="0"/>
          </a:p>
          <a:p>
            <a:r>
              <a:rPr lang="en-IN" sz="1600" dirty="0"/>
              <a:t>Steps 8 – Last step is to displays doctors in descending order of appointments.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695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5717-AD5E-4FDD-7CAE-F6F5EF8AB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66915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/>
              <a:t>Peak Booking Hours ( By Start Time Hour)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4E2FB-9665-2FC3-5075-76D049DFC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845574"/>
            <a:ext cx="11176819" cy="1061884"/>
          </a:xfrm>
        </p:spPr>
        <p:txBody>
          <a:bodyPr>
            <a:normAutofit/>
          </a:bodyPr>
          <a:lstStyle/>
          <a:p>
            <a:r>
              <a:rPr lang="en-US" b="1" dirty="0"/>
              <a:t>Purpose of the Query</a:t>
            </a:r>
          </a:p>
          <a:p>
            <a:pPr marL="0" indent="0">
              <a:buNone/>
            </a:pPr>
            <a:r>
              <a:rPr lang="en-US" sz="1600" dirty="0"/>
              <a:t> To identify the peak booking hours in a hospital/clinic. Helps management know when patient demand is highest → useful for staffing and resource allocation.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7024D-02A7-F965-31FF-94F48BC3E273}"/>
              </a:ext>
            </a:extLst>
          </p:cNvPr>
          <p:cNvSpPr txBox="1"/>
          <p:nvPr/>
        </p:nvSpPr>
        <p:spPr>
          <a:xfrm>
            <a:off x="265471" y="2133600"/>
            <a:ext cx="11710219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Step 1- First we need to select Database.</a:t>
            </a:r>
          </a:p>
          <a:p>
            <a:endParaRPr lang="en-IN" sz="1600" dirty="0"/>
          </a:p>
          <a:p>
            <a:r>
              <a:rPr lang="en-IN" sz="1600" dirty="0"/>
              <a:t>Step 2- Then we need to Select details which we need to present in the Outcome.</a:t>
            </a:r>
          </a:p>
          <a:p>
            <a:endParaRPr lang="en-IN" sz="1600" dirty="0"/>
          </a:p>
          <a:p>
            <a:r>
              <a:rPr lang="en-IN" sz="1600" dirty="0"/>
              <a:t>Step 3- Table used in Query is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 ['</a:t>
            </a:r>
            <a:r>
              <a:rPr lang="en-IN" sz="1600" dirty="0" err="1"/>
              <a:t>APPOINTMENTAppointmentID_Patien</a:t>
            </a:r>
            <a:r>
              <a:rPr lang="en-IN" sz="1600" dirty="0"/>
              <a:t>$’] a for Appointment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dirty="0"/>
              <a:t>Step 4- Breakdown Appointment Times: Extract the Hour from the appointments Date/Time Column.</a:t>
            </a:r>
          </a:p>
          <a:p>
            <a:endParaRPr lang="en-IN" sz="1600" dirty="0"/>
          </a:p>
          <a:p>
            <a:r>
              <a:rPr lang="en-IN" sz="1600" dirty="0"/>
              <a:t>Step 5-  Count how many appointments are booked in each hour of the day and put under </a:t>
            </a:r>
            <a:r>
              <a:rPr lang="en-IN" sz="1600" dirty="0" err="1"/>
              <a:t>TotalAppointments</a:t>
            </a:r>
            <a:r>
              <a:rPr lang="en-IN" sz="1600" dirty="0"/>
              <a:t> column.</a:t>
            </a:r>
          </a:p>
          <a:p>
            <a:endParaRPr lang="en-IN" sz="1600" dirty="0"/>
          </a:p>
          <a:p>
            <a:r>
              <a:rPr lang="en-IN" sz="1600" dirty="0"/>
              <a:t>Step 6- Rank each hour based on the number of appointments.</a:t>
            </a:r>
          </a:p>
          <a:p>
            <a:endParaRPr lang="en-IN" sz="1600" dirty="0"/>
          </a:p>
          <a:p>
            <a:r>
              <a:rPr lang="en-IN" sz="1600" dirty="0"/>
              <a:t>Step 7-  Groups all appointments by their booking hour to apply the count.</a:t>
            </a:r>
          </a:p>
          <a:p>
            <a:endParaRPr lang="en-IN" sz="1600" dirty="0"/>
          </a:p>
          <a:p>
            <a:r>
              <a:rPr lang="en-IN" sz="1600" dirty="0"/>
              <a:t>Step 8- Sort in Descending order by Total Appointments Column.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87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5585-143A-5E1C-0ED5-D4F9E2FAA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511277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/>
              <a:t>Which Doctor has the most Appointments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2011A-1F4D-C3FD-346E-758CBB7EE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2" y="707923"/>
            <a:ext cx="11216148" cy="1052051"/>
          </a:xfrm>
        </p:spPr>
        <p:txBody>
          <a:bodyPr/>
          <a:lstStyle/>
          <a:p>
            <a:r>
              <a:rPr lang="en-US" b="1" dirty="0"/>
              <a:t>Purpose of the Query</a:t>
            </a:r>
          </a:p>
          <a:p>
            <a:pPr marL="0" indent="0">
              <a:buNone/>
            </a:pPr>
            <a:r>
              <a:rPr lang="en-US" sz="1600" dirty="0"/>
              <a:t>To find out which doctors are the busiest. Shows doctor details, their specialty, and total appointments.</a:t>
            </a:r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CCC211-5075-A813-D43B-BD10F6CDCC52}"/>
              </a:ext>
            </a:extLst>
          </p:cNvPr>
          <p:cNvSpPr txBox="1"/>
          <p:nvPr/>
        </p:nvSpPr>
        <p:spPr>
          <a:xfrm>
            <a:off x="304800" y="1848465"/>
            <a:ext cx="1160206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1- First we need to select Database.</a:t>
            </a:r>
          </a:p>
          <a:p>
            <a:endParaRPr lang="en-IN" dirty="0"/>
          </a:p>
          <a:p>
            <a:r>
              <a:rPr lang="en-IN" dirty="0"/>
              <a:t>Step 2- Then we need to Select details which we need to present in the Outcome.</a:t>
            </a:r>
          </a:p>
          <a:p>
            <a:endParaRPr lang="en-IN" dirty="0"/>
          </a:p>
          <a:p>
            <a:r>
              <a:rPr lang="en-IN" dirty="0"/>
              <a:t>Step 3- Tables Used in Query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['</a:t>
            </a:r>
            <a:r>
              <a:rPr lang="en-IN" dirty="0" err="1"/>
              <a:t>APPOINTMENTAppointmentID_Patien</a:t>
            </a:r>
            <a:r>
              <a:rPr lang="en-IN" dirty="0"/>
              <a:t>$’] a for Appointment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[DOCTOR$] d: for Doctor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Step 4- Count Appointment IDs and keep it under </a:t>
            </a:r>
            <a:r>
              <a:rPr lang="en-IN" dirty="0" err="1"/>
              <a:t>TotalAppointments</a:t>
            </a:r>
            <a:r>
              <a:rPr lang="en-IN" dirty="0"/>
              <a:t> column.</a:t>
            </a:r>
          </a:p>
          <a:p>
            <a:endParaRPr lang="en-IN" dirty="0"/>
          </a:p>
          <a:p>
            <a:r>
              <a:rPr lang="en-IN" dirty="0"/>
              <a:t>Step 5- Then we need to Join both tables and link each appointment to correct Doctor.</a:t>
            </a:r>
          </a:p>
          <a:p>
            <a:endParaRPr lang="en-IN" dirty="0"/>
          </a:p>
          <a:p>
            <a:r>
              <a:rPr lang="en-IN" dirty="0"/>
              <a:t>Step 6- After that we need to Group By all the selected columns.</a:t>
            </a:r>
          </a:p>
          <a:p>
            <a:endParaRPr lang="en-IN" dirty="0"/>
          </a:p>
          <a:p>
            <a:r>
              <a:rPr lang="en-IN" dirty="0"/>
              <a:t>Step 7- Last step is to </a:t>
            </a:r>
            <a:r>
              <a:rPr lang="en-US" dirty="0"/>
              <a:t>displays doctors in order of who has the most appointments.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54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1B79-DCD0-05E5-752C-AE5843302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How many patients does each doctor treat?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DA40D-9023-B703-1BA9-4C23A3CE5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599769"/>
            <a:ext cx="11127658" cy="1170038"/>
          </a:xfrm>
        </p:spPr>
        <p:txBody>
          <a:bodyPr/>
          <a:lstStyle/>
          <a:p>
            <a:r>
              <a:rPr lang="en-US" b="1" dirty="0"/>
              <a:t>Purpose of the Query</a:t>
            </a:r>
          </a:p>
          <a:p>
            <a:pPr marL="0" indent="0">
              <a:buNone/>
            </a:pPr>
            <a:r>
              <a:rPr lang="en-US" sz="1800" dirty="0"/>
              <a:t>To find how many different patients each doctor has treated. Helps identify doctors who treat the widest patient base.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09ED97-4A77-4D3F-E87E-34728DF745B9}"/>
              </a:ext>
            </a:extLst>
          </p:cNvPr>
          <p:cNvSpPr txBox="1"/>
          <p:nvPr/>
        </p:nvSpPr>
        <p:spPr>
          <a:xfrm>
            <a:off x="294968" y="1927123"/>
            <a:ext cx="1167089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1- First we need to select Database.</a:t>
            </a:r>
          </a:p>
          <a:p>
            <a:endParaRPr lang="en-IN" dirty="0"/>
          </a:p>
          <a:p>
            <a:r>
              <a:rPr lang="en-IN" dirty="0"/>
              <a:t>Step 2- Then we need to Select details which we need to present in the Outcome.</a:t>
            </a:r>
          </a:p>
          <a:p>
            <a:endParaRPr lang="en-IN" dirty="0"/>
          </a:p>
          <a:p>
            <a:r>
              <a:rPr lang="en-IN" dirty="0"/>
              <a:t>Step 3- Tables Used in Query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['</a:t>
            </a:r>
            <a:r>
              <a:rPr lang="en-IN" dirty="0" err="1"/>
              <a:t>APPOINTMENTAppointmentID_Patien</a:t>
            </a:r>
            <a:r>
              <a:rPr lang="en-IN" dirty="0"/>
              <a:t>$’] a for </a:t>
            </a:r>
            <a:r>
              <a:rPr lang="en-US" dirty="0"/>
              <a:t>Appointment details (contains patient and doctor IDs).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[DOCTOR$] d: for </a:t>
            </a:r>
            <a:r>
              <a:rPr lang="en-US" dirty="0"/>
              <a:t>Doctor details (ID, name, specialty).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dirty="0"/>
              <a:t>Step 4- Count Patient IDs and keep it under </a:t>
            </a:r>
            <a:r>
              <a:rPr lang="en-IN" dirty="0" err="1"/>
              <a:t>TotalPatients</a:t>
            </a:r>
            <a:r>
              <a:rPr lang="en-IN" dirty="0"/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Step 5- Then we need to Join both tables and </a:t>
            </a:r>
            <a:r>
              <a:rPr lang="en-US" dirty="0"/>
              <a:t>links each appointment to the correct doctor so we can show doctor information alongside patient data.</a:t>
            </a:r>
          </a:p>
          <a:p>
            <a:endParaRPr lang="en-US" dirty="0"/>
          </a:p>
          <a:p>
            <a:r>
              <a:rPr lang="en-IN" dirty="0"/>
              <a:t>Step 6- After that we need to </a:t>
            </a:r>
            <a:r>
              <a:rPr lang="en-US" dirty="0"/>
              <a:t>Groups appointments by doctor so each doctor’s patient count is calculated.</a:t>
            </a:r>
          </a:p>
          <a:p>
            <a:endParaRPr lang="en-IN" dirty="0"/>
          </a:p>
          <a:p>
            <a:r>
              <a:rPr lang="en-IN" dirty="0"/>
              <a:t>Step 7- Last step is to </a:t>
            </a:r>
            <a:r>
              <a:rPr lang="en-US" dirty="0"/>
              <a:t>lists doctors starting with those who treated the highest number of unique patients.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481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7535-6948-323C-1379-E02A1185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To 10 Doctor–patient pairs with most interactions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75283-6186-053A-2D6C-62898DC17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55" y="550606"/>
            <a:ext cx="11245645" cy="1406013"/>
          </a:xfrm>
        </p:spPr>
        <p:txBody>
          <a:bodyPr/>
          <a:lstStyle/>
          <a:p>
            <a:r>
              <a:rPr lang="en-US" b="1" dirty="0"/>
              <a:t>Purpose of the Query</a:t>
            </a:r>
          </a:p>
          <a:p>
            <a:pPr marL="0" indent="0">
              <a:buNone/>
            </a:pPr>
            <a:r>
              <a:rPr lang="en-US" sz="1800" dirty="0"/>
              <a:t>To identify the doctor–patient pairs with the highest number of visits. Understanding doctor–patient loyalty or repeated follow-ups. </a:t>
            </a:r>
            <a:r>
              <a:rPr lang="en-IN" sz="1800" dirty="0"/>
              <a:t>Highlighting high-dependency patients.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6DBDD-4091-14FB-55EA-AC2A3EA65B78}"/>
              </a:ext>
            </a:extLst>
          </p:cNvPr>
          <p:cNvSpPr txBox="1"/>
          <p:nvPr/>
        </p:nvSpPr>
        <p:spPr>
          <a:xfrm>
            <a:off x="186814" y="1691148"/>
            <a:ext cx="1179871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 1- First we need to select Database.</a:t>
            </a:r>
          </a:p>
          <a:p>
            <a:endParaRPr lang="en-IN" dirty="0"/>
          </a:p>
          <a:p>
            <a:r>
              <a:rPr lang="en-IN" dirty="0"/>
              <a:t>Step 2- Then we need to Select details which we need to present in the Outcome. Also select Top 10.</a:t>
            </a:r>
          </a:p>
          <a:p>
            <a:endParaRPr lang="en-IN" dirty="0"/>
          </a:p>
          <a:p>
            <a:r>
              <a:rPr lang="en-IN" dirty="0"/>
              <a:t>Step 3- Tables Used in Query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['</a:t>
            </a:r>
            <a:r>
              <a:rPr lang="en-IN" dirty="0" err="1"/>
              <a:t>APPOINTMENTAppointmentID_Patien</a:t>
            </a:r>
            <a:r>
              <a:rPr lang="en-IN" dirty="0"/>
              <a:t>$’] a for Appointment records (doctor–patient interactions).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[DOCTOR$] d: for </a:t>
            </a:r>
            <a:r>
              <a:rPr lang="en-US" dirty="0"/>
              <a:t>Doctor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[PATIENT$] p → Patient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Step 4- Count Appointment IDs and keep it under </a:t>
            </a:r>
            <a:r>
              <a:rPr lang="en-IN" dirty="0" err="1"/>
              <a:t>TotalVisits</a:t>
            </a:r>
            <a:r>
              <a:rPr lang="en-IN" dirty="0"/>
              <a:t> column.</a:t>
            </a:r>
          </a:p>
          <a:p>
            <a:endParaRPr lang="en-IN" dirty="0"/>
          </a:p>
          <a:p>
            <a:r>
              <a:rPr lang="en-IN" dirty="0"/>
              <a:t>Step 5- Then we need to perform two Joins first between </a:t>
            </a:r>
            <a:r>
              <a:rPr lang="en-IN" dirty="0" err="1"/>
              <a:t>APPOINTMENTAppointmentID_Patien</a:t>
            </a:r>
            <a:r>
              <a:rPr lang="en-IN" dirty="0"/>
              <a:t>$ and DOCTOR$ table </a:t>
            </a:r>
            <a:r>
              <a:rPr lang="en-US" dirty="0"/>
              <a:t>to attach doctor details (name, </a:t>
            </a:r>
            <a:r>
              <a:rPr lang="en-US" dirty="0" err="1"/>
              <a:t>speciality</a:t>
            </a:r>
            <a:r>
              <a:rPr lang="en-US" dirty="0"/>
              <a:t>, etc.) to each appointment. Second Join between </a:t>
            </a:r>
            <a:r>
              <a:rPr lang="en-IN" dirty="0" err="1"/>
              <a:t>APPOINTMENTAppointmentID_Patien</a:t>
            </a:r>
            <a:r>
              <a:rPr lang="en-IN" dirty="0"/>
              <a:t>$ and PATIENT$ </a:t>
            </a:r>
            <a:r>
              <a:rPr lang="en-US" dirty="0"/>
              <a:t>to attach patient details (name, etc.) to each appointment</a:t>
            </a:r>
            <a:r>
              <a:rPr lang="en-IN" dirty="0"/>
              <a:t> </a:t>
            </a:r>
          </a:p>
          <a:p>
            <a:endParaRPr lang="en-IN" dirty="0"/>
          </a:p>
          <a:p>
            <a:r>
              <a:rPr lang="en-IN" dirty="0"/>
              <a:t>Step 6- After that we need to group </a:t>
            </a:r>
            <a:r>
              <a:rPr lang="en-US" dirty="0"/>
              <a:t>results by doctor–patient pair so we can count their interactions.</a:t>
            </a:r>
          </a:p>
          <a:p>
            <a:endParaRPr lang="en-IN" dirty="0"/>
          </a:p>
          <a:p>
            <a:r>
              <a:rPr lang="en-IN" dirty="0"/>
              <a:t>Step 7- Last step is to sort </a:t>
            </a:r>
            <a:r>
              <a:rPr lang="en-US" dirty="0"/>
              <a:t>doctor–patient pairs from most to least visits.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63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A7EF-A2EE-DBB8-77CB-41FC0F04A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First and most recent visit per patient (with total visits)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B616A-315A-5311-2701-B29DA459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681037"/>
            <a:ext cx="11088329" cy="1098601"/>
          </a:xfrm>
        </p:spPr>
        <p:txBody>
          <a:bodyPr/>
          <a:lstStyle/>
          <a:p>
            <a:r>
              <a:rPr lang="en-US" b="1" dirty="0"/>
              <a:t>Purpose of the Query</a:t>
            </a:r>
          </a:p>
          <a:p>
            <a:pPr marL="0" indent="0">
              <a:buNone/>
            </a:pPr>
            <a:r>
              <a:rPr lang="en-IN" sz="1800" dirty="0"/>
              <a:t>To </a:t>
            </a:r>
            <a:r>
              <a:rPr lang="en-IN" sz="1800" dirty="0" err="1"/>
              <a:t>analyze</a:t>
            </a:r>
            <a:r>
              <a:rPr lang="en-IN" sz="1800" dirty="0"/>
              <a:t> patient visit history. </a:t>
            </a:r>
            <a:r>
              <a:rPr lang="en-US" sz="1800" dirty="0"/>
              <a:t>First visit date (when they first came). Most recent visit date (latest appointment). Total number of visits (overall interactions). Helps track returning vs. one-time patients, and identify active patients.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389E1-6DA1-990F-71F0-89FF63DB3355}"/>
              </a:ext>
            </a:extLst>
          </p:cNvPr>
          <p:cNvSpPr txBox="1"/>
          <p:nvPr/>
        </p:nvSpPr>
        <p:spPr>
          <a:xfrm>
            <a:off x="167147" y="1779639"/>
            <a:ext cx="1182820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dirty="0"/>
              <a:t>Step 1- First we need to select Database.</a:t>
            </a:r>
          </a:p>
          <a:p>
            <a:endParaRPr lang="en-IN" dirty="0"/>
          </a:p>
          <a:p>
            <a:r>
              <a:rPr lang="en-IN" dirty="0"/>
              <a:t>Step 2- Then we need to Select details which we need to present in the Outcome. </a:t>
            </a:r>
          </a:p>
          <a:p>
            <a:endParaRPr lang="en-IN" dirty="0"/>
          </a:p>
          <a:p>
            <a:r>
              <a:rPr lang="en-IN" dirty="0"/>
              <a:t>Step 3- Tables Used in Query are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['</a:t>
            </a:r>
            <a:r>
              <a:rPr lang="en-IN" dirty="0" err="1"/>
              <a:t>APPOINTMENTAppointmentID_Patien</a:t>
            </a:r>
            <a:r>
              <a:rPr lang="en-IN" dirty="0"/>
              <a:t>$’] a for Appointment records.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[PATIENT$] p → Patient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IN" dirty="0"/>
              <a:t>Step 4- Count Appointment IDs and keep it under </a:t>
            </a:r>
            <a:r>
              <a:rPr lang="en-IN" dirty="0" err="1"/>
              <a:t>TotalVisits</a:t>
            </a:r>
            <a:r>
              <a:rPr lang="en-IN" dirty="0"/>
              <a:t> column.</a:t>
            </a:r>
          </a:p>
          <a:p>
            <a:endParaRPr lang="en-IN" dirty="0"/>
          </a:p>
          <a:p>
            <a:r>
              <a:rPr lang="en-IN" dirty="0"/>
              <a:t>Step 5- Then we need to Join both tables and </a:t>
            </a:r>
            <a:r>
              <a:rPr lang="en-US" dirty="0"/>
              <a:t>links each appointment to the corresponding patient. Ensures patient details (name) appear with their appointment history.</a:t>
            </a:r>
          </a:p>
          <a:p>
            <a:endParaRPr lang="en-IN" dirty="0"/>
          </a:p>
          <a:p>
            <a:r>
              <a:rPr lang="en-IN" dirty="0"/>
              <a:t>Step 6- After that we need to groups </a:t>
            </a:r>
            <a:r>
              <a:rPr lang="en-US" dirty="0"/>
              <a:t>data per patient so we can compute visit history for each one.</a:t>
            </a:r>
          </a:p>
          <a:p>
            <a:endParaRPr lang="en-IN" dirty="0"/>
          </a:p>
          <a:p>
            <a:r>
              <a:rPr lang="en-IN" dirty="0"/>
              <a:t>Step 7- Last step is to sort </a:t>
            </a:r>
            <a:r>
              <a:rPr lang="en-US" dirty="0"/>
              <a:t>patients who visited most recently at the top.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9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</TotalTime>
  <Words>1069</Words>
  <Application>Microsoft Office PowerPoint</Application>
  <PresentationFormat>Widescreen</PresentationFormat>
  <Paragraphs>120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Appointments per Doctor with Rank (Most to Least Busy) </vt:lpstr>
      <vt:lpstr>Peak Booking Hours ( By Start Time Hour)</vt:lpstr>
      <vt:lpstr>Which Doctor has the most Appointments</vt:lpstr>
      <vt:lpstr>How many patients does each doctor treat? </vt:lpstr>
      <vt:lpstr>To 10 Doctor–patient pairs with most interactions  </vt:lpstr>
      <vt:lpstr>First and most recent visit per patient (with total visits)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Shobhit Pathak</dc:creator>
  <cp:lastModifiedBy>Shobhit Pathak</cp:lastModifiedBy>
  <cp:revision>2</cp:revision>
  <dcterms:created xsi:type="dcterms:W3CDTF">2025-09-16T18:36:04Z</dcterms:created>
  <dcterms:modified xsi:type="dcterms:W3CDTF">2025-09-17T19:02:27Z</dcterms:modified>
</cp:coreProperties>
</file>