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7" r:id="rId2"/>
    <p:sldId id="257" r:id="rId3"/>
    <p:sldId id="389" r:id="rId4"/>
    <p:sldId id="391" r:id="rId5"/>
    <p:sldId id="469" r:id="rId6"/>
    <p:sldId id="468" r:id="rId7"/>
    <p:sldId id="470" r:id="rId8"/>
    <p:sldId id="471" r:id="rId9"/>
    <p:sldId id="472" r:id="rId10"/>
    <p:sldId id="473" r:id="rId11"/>
    <p:sldId id="474" r:id="rId12"/>
    <p:sldId id="402" r:id="rId13"/>
    <p:sldId id="475" r:id="rId14"/>
    <p:sldId id="293" r:id="rId15"/>
  </p:sldIdLst>
  <p:sldSz cx="12192000" cy="6858000"/>
  <p:notesSz cx="6858000" cy="9144000"/>
  <p:embeddedFontLst>
    <p:embeddedFont>
      <p:font typeface="맑은 고딕" panose="020B0503020000020004" pitchFamily="34" charset="-127"/>
      <p:regular r:id="rId18"/>
      <p:bold r:id="rId19"/>
    </p:embeddedFont>
    <p:embeddedFont>
      <p:font typeface="Damion" panose="02000000000000000000" pitchFamily="2" charset="0"/>
      <p:regular r:id="rId20"/>
    </p:embeddedFont>
    <p:embeddedFont>
      <p:font typeface="Poppins Light" panose="00000400000000000000" pitchFamily="2" charset="77"/>
      <p:regular r:id="rId21"/>
      <p:italic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E49"/>
    <a:srgbClr val="1DD6A1"/>
    <a:srgbClr val="F0FDFF"/>
    <a:srgbClr val="3E8E55"/>
    <a:srgbClr val="E4F6F0"/>
    <a:srgbClr val="FEFAFD"/>
    <a:srgbClr val="020838"/>
    <a:srgbClr val="639941"/>
    <a:srgbClr val="C5F9EC"/>
    <a:srgbClr val="D1E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6" autoAdjust="0"/>
    <p:restoredTop sz="94691"/>
  </p:normalViewPr>
  <p:slideViewPr>
    <p:cSldViewPr snapToGrid="0">
      <p:cViewPr varScale="1">
        <p:scale>
          <a:sx n="86" d="100"/>
          <a:sy n="86" d="100"/>
        </p:scale>
        <p:origin x="24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06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2025. 10. 23.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그래픽 101">
            <a:extLst>
              <a:ext uri="{FF2B5EF4-FFF2-40B4-BE49-F238E27FC236}">
                <a16:creationId xmlns:a16="http://schemas.microsoft.com/office/drawing/2014/main" id="{E71BE312-B390-4F44-9BF7-1E05C953E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9833" b="6383"/>
          <a:stretch/>
        </p:blipFill>
        <p:spPr>
          <a:xfrm flipH="1">
            <a:off x="0" y="4041436"/>
            <a:ext cx="4660900" cy="2816564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763B4FCE-E2C3-416A-A8A3-7367F892E0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1"/>
          <a:stretch/>
        </p:blipFill>
        <p:spPr>
          <a:xfrm>
            <a:off x="0" y="415072"/>
            <a:ext cx="7531102" cy="6442927"/>
          </a:xfrm>
          <a:prstGeom prst="rect">
            <a:avLst/>
          </a:prstGeom>
        </p:spPr>
      </p:pic>
      <p:pic>
        <p:nvPicPr>
          <p:cNvPr id="68" name="그래픽 67">
            <a:extLst>
              <a:ext uri="{FF2B5EF4-FFF2-40B4-BE49-F238E27FC236}">
                <a16:creationId xmlns:a16="http://schemas.microsoft.com/office/drawing/2014/main" id="{ACE943B1-8A2E-4852-A488-3C6EDB287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7094"/>
          <a:stretch/>
        </p:blipFill>
        <p:spPr>
          <a:xfrm>
            <a:off x="7422763" y="0"/>
            <a:ext cx="4769237" cy="4412706"/>
          </a:xfrm>
          <a:prstGeom prst="rect">
            <a:avLst/>
          </a:prstGeom>
        </p:spPr>
      </p:pic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36461D55-F058-47BA-9C82-E05EC879EFF7}"/>
              </a:ext>
            </a:extLst>
          </p:cNvPr>
          <p:cNvSpPr>
            <a:spLocks noChangeAspect="1"/>
          </p:cNvSpPr>
          <p:nvPr userDrawn="1"/>
        </p:nvSpPr>
        <p:spPr>
          <a:xfrm>
            <a:off x="1062413" y="311304"/>
            <a:ext cx="129600" cy="144000"/>
          </a:xfrm>
          <a:custGeom>
            <a:avLst/>
            <a:gdLst>
              <a:gd name="connsiteX0" fmla="*/ 258032 w 274242"/>
              <a:gd name="connsiteY0" fmla="*/ 139917 h 304714"/>
              <a:gd name="connsiteX1" fmla="*/ 148411 w 274242"/>
              <a:gd name="connsiteY1" fmla="*/ 137860 h 304714"/>
              <a:gd name="connsiteX2" fmla="*/ 148411 w 274242"/>
              <a:gd name="connsiteY2" fmla="*/ 18336 h 304714"/>
              <a:gd name="connsiteX3" fmla="*/ 119920 w 274242"/>
              <a:gd name="connsiteY3" fmla="*/ 18336 h 304714"/>
              <a:gd name="connsiteX4" fmla="*/ 119920 w 274242"/>
              <a:gd name="connsiteY4" fmla="*/ 138394 h 304714"/>
              <a:gd name="connsiteX5" fmla="*/ 18222 w 274242"/>
              <a:gd name="connsiteY5" fmla="*/ 144259 h 304714"/>
              <a:gd name="connsiteX6" fmla="*/ 18222 w 274242"/>
              <a:gd name="connsiteY6" fmla="*/ 172750 h 304714"/>
              <a:gd name="connsiteX7" fmla="*/ 119920 w 274242"/>
              <a:gd name="connsiteY7" fmla="*/ 166884 h 304714"/>
              <a:gd name="connsiteX8" fmla="*/ 119920 w 274242"/>
              <a:gd name="connsiteY8" fmla="*/ 288084 h 304714"/>
              <a:gd name="connsiteX9" fmla="*/ 148411 w 274242"/>
              <a:gd name="connsiteY9" fmla="*/ 288084 h 304714"/>
              <a:gd name="connsiteX10" fmla="*/ 148411 w 274242"/>
              <a:gd name="connsiteY10" fmla="*/ 166351 h 304714"/>
              <a:gd name="connsiteX11" fmla="*/ 258032 w 274242"/>
              <a:gd name="connsiteY11" fmla="*/ 168408 h 304714"/>
              <a:gd name="connsiteX12" fmla="*/ 258032 w 274242"/>
              <a:gd name="connsiteY12" fmla="*/ 139917 h 304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4242" h="304714">
                <a:moveTo>
                  <a:pt x="258032" y="139917"/>
                </a:moveTo>
                <a:cubicBezTo>
                  <a:pt x="221467" y="138089"/>
                  <a:pt x="184901" y="137403"/>
                  <a:pt x="148411" y="137860"/>
                </a:cubicBezTo>
                <a:cubicBezTo>
                  <a:pt x="148411" y="98019"/>
                  <a:pt x="148411" y="58178"/>
                  <a:pt x="148411" y="18336"/>
                </a:cubicBezTo>
                <a:cubicBezTo>
                  <a:pt x="148411" y="-23"/>
                  <a:pt x="119920" y="-23"/>
                  <a:pt x="119920" y="18336"/>
                </a:cubicBezTo>
                <a:cubicBezTo>
                  <a:pt x="119920" y="58330"/>
                  <a:pt x="119920" y="98400"/>
                  <a:pt x="119920" y="138394"/>
                </a:cubicBezTo>
                <a:cubicBezTo>
                  <a:pt x="86021" y="139384"/>
                  <a:pt x="52122" y="141288"/>
                  <a:pt x="18222" y="144259"/>
                </a:cubicBezTo>
                <a:cubicBezTo>
                  <a:pt x="92" y="145859"/>
                  <a:pt x="-61" y="174350"/>
                  <a:pt x="18222" y="172750"/>
                </a:cubicBezTo>
                <a:cubicBezTo>
                  <a:pt x="52122" y="169779"/>
                  <a:pt x="86021" y="167875"/>
                  <a:pt x="119920" y="166884"/>
                </a:cubicBezTo>
                <a:cubicBezTo>
                  <a:pt x="119920" y="207259"/>
                  <a:pt x="119920" y="247634"/>
                  <a:pt x="119920" y="288084"/>
                </a:cubicBezTo>
                <a:cubicBezTo>
                  <a:pt x="119920" y="306444"/>
                  <a:pt x="148411" y="306444"/>
                  <a:pt x="148411" y="288084"/>
                </a:cubicBezTo>
                <a:cubicBezTo>
                  <a:pt x="148411" y="247481"/>
                  <a:pt x="148411" y="206878"/>
                  <a:pt x="148411" y="166351"/>
                </a:cubicBezTo>
                <a:cubicBezTo>
                  <a:pt x="184901" y="165894"/>
                  <a:pt x="221467" y="166504"/>
                  <a:pt x="258032" y="168408"/>
                </a:cubicBezTo>
                <a:cubicBezTo>
                  <a:pt x="276391" y="169322"/>
                  <a:pt x="276315" y="140831"/>
                  <a:pt x="258032" y="139917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BA00A00A-152B-43AE-BDC5-69AE55D413D9}"/>
              </a:ext>
            </a:extLst>
          </p:cNvPr>
          <p:cNvSpPr>
            <a:spLocks noChangeAspect="1"/>
          </p:cNvSpPr>
          <p:nvPr userDrawn="1"/>
        </p:nvSpPr>
        <p:spPr>
          <a:xfrm>
            <a:off x="11136392" y="1201186"/>
            <a:ext cx="128000" cy="144000"/>
          </a:xfrm>
          <a:custGeom>
            <a:avLst/>
            <a:gdLst>
              <a:gd name="connsiteX0" fmla="*/ 231693 w 243771"/>
              <a:gd name="connsiteY0" fmla="*/ 124396 h 274242"/>
              <a:gd name="connsiteX1" fmla="*/ 135937 w 243771"/>
              <a:gd name="connsiteY1" fmla="*/ 122568 h 274242"/>
              <a:gd name="connsiteX2" fmla="*/ 135937 w 243771"/>
              <a:gd name="connsiteY2" fmla="*/ 18508 h 274242"/>
              <a:gd name="connsiteX3" fmla="*/ 107065 w 243771"/>
              <a:gd name="connsiteY3" fmla="*/ 18508 h 274242"/>
              <a:gd name="connsiteX4" fmla="*/ 107065 w 243771"/>
              <a:gd name="connsiteY4" fmla="*/ 123177 h 274242"/>
              <a:gd name="connsiteX5" fmla="*/ 18393 w 243771"/>
              <a:gd name="connsiteY5" fmla="*/ 128281 h 274242"/>
              <a:gd name="connsiteX6" fmla="*/ 18393 w 243771"/>
              <a:gd name="connsiteY6" fmla="*/ 157153 h 274242"/>
              <a:gd name="connsiteX7" fmla="*/ 107065 w 243771"/>
              <a:gd name="connsiteY7" fmla="*/ 152049 h 274242"/>
              <a:gd name="connsiteX8" fmla="*/ 107065 w 243771"/>
              <a:gd name="connsiteY8" fmla="*/ 257556 h 274242"/>
              <a:gd name="connsiteX9" fmla="*/ 135937 w 243771"/>
              <a:gd name="connsiteY9" fmla="*/ 257556 h 274242"/>
              <a:gd name="connsiteX10" fmla="*/ 135937 w 243771"/>
              <a:gd name="connsiteY10" fmla="*/ 151439 h 274242"/>
              <a:gd name="connsiteX11" fmla="*/ 231693 w 243771"/>
              <a:gd name="connsiteY11" fmla="*/ 153268 h 274242"/>
              <a:gd name="connsiteX12" fmla="*/ 231693 w 243771"/>
              <a:gd name="connsiteY12" fmla="*/ 124396 h 274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3771" h="274242">
                <a:moveTo>
                  <a:pt x="231693" y="124396"/>
                </a:moveTo>
                <a:cubicBezTo>
                  <a:pt x="199698" y="122796"/>
                  <a:pt x="167856" y="122187"/>
                  <a:pt x="135937" y="122568"/>
                </a:cubicBezTo>
                <a:cubicBezTo>
                  <a:pt x="135937" y="87906"/>
                  <a:pt x="135937" y="53169"/>
                  <a:pt x="135937" y="18508"/>
                </a:cubicBezTo>
                <a:cubicBezTo>
                  <a:pt x="135937" y="-80"/>
                  <a:pt x="107065" y="-80"/>
                  <a:pt x="107065" y="18508"/>
                </a:cubicBezTo>
                <a:cubicBezTo>
                  <a:pt x="107065" y="53397"/>
                  <a:pt x="107065" y="88287"/>
                  <a:pt x="107065" y="123177"/>
                </a:cubicBezTo>
                <a:cubicBezTo>
                  <a:pt x="77508" y="124091"/>
                  <a:pt x="47951" y="125767"/>
                  <a:pt x="18393" y="128281"/>
                </a:cubicBezTo>
                <a:cubicBezTo>
                  <a:pt x="34" y="129881"/>
                  <a:pt x="-118" y="158752"/>
                  <a:pt x="18393" y="157153"/>
                </a:cubicBezTo>
                <a:cubicBezTo>
                  <a:pt x="47951" y="154563"/>
                  <a:pt x="77508" y="152887"/>
                  <a:pt x="107065" y="152049"/>
                </a:cubicBezTo>
                <a:cubicBezTo>
                  <a:pt x="107065" y="187243"/>
                  <a:pt x="107065" y="222438"/>
                  <a:pt x="107065" y="257556"/>
                </a:cubicBezTo>
                <a:cubicBezTo>
                  <a:pt x="107065" y="276144"/>
                  <a:pt x="135937" y="276144"/>
                  <a:pt x="135937" y="257556"/>
                </a:cubicBezTo>
                <a:cubicBezTo>
                  <a:pt x="135937" y="222209"/>
                  <a:pt x="135937" y="186786"/>
                  <a:pt x="135937" y="151439"/>
                </a:cubicBezTo>
                <a:cubicBezTo>
                  <a:pt x="167856" y="151058"/>
                  <a:pt x="199698" y="151668"/>
                  <a:pt x="231693" y="153268"/>
                </a:cubicBezTo>
                <a:cubicBezTo>
                  <a:pt x="250281" y="154182"/>
                  <a:pt x="250205" y="125310"/>
                  <a:pt x="231693" y="124396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E38A8DFA-1EB0-413C-8BA6-B249DFDF127D}"/>
              </a:ext>
            </a:extLst>
          </p:cNvPr>
          <p:cNvSpPr>
            <a:spLocks noChangeAspect="1"/>
          </p:cNvSpPr>
          <p:nvPr userDrawn="1"/>
        </p:nvSpPr>
        <p:spPr>
          <a:xfrm>
            <a:off x="11649138" y="403570"/>
            <a:ext cx="132000" cy="108000"/>
          </a:xfrm>
          <a:custGeom>
            <a:avLst/>
            <a:gdLst>
              <a:gd name="connsiteX0" fmla="*/ 241235 w 251389"/>
              <a:gd name="connsiteY0" fmla="*/ 100935 h 205682"/>
              <a:gd name="connsiteX1" fmla="*/ 160866 w 251389"/>
              <a:gd name="connsiteY1" fmla="*/ 97735 h 205682"/>
              <a:gd name="connsiteX2" fmla="*/ 150277 w 251389"/>
              <a:gd name="connsiteY2" fmla="*/ 12568 h 205682"/>
              <a:gd name="connsiteX3" fmla="*/ 128795 w 251389"/>
              <a:gd name="connsiteY3" fmla="*/ 18510 h 205682"/>
              <a:gd name="connsiteX4" fmla="*/ 138623 w 251389"/>
              <a:gd name="connsiteY4" fmla="*/ 97964 h 205682"/>
              <a:gd name="connsiteX5" fmla="*/ 15137 w 251389"/>
              <a:gd name="connsiteY5" fmla="*/ 106801 h 205682"/>
              <a:gd name="connsiteX6" fmla="*/ 15137 w 251389"/>
              <a:gd name="connsiteY6" fmla="*/ 129045 h 205682"/>
              <a:gd name="connsiteX7" fmla="*/ 139384 w 251389"/>
              <a:gd name="connsiteY7" fmla="*/ 120208 h 205682"/>
              <a:gd name="connsiteX8" fmla="*/ 136185 w 251389"/>
              <a:gd name="connsiteY8" fmla="*/ 191511 h 205682"/>
              <a:gd name="connsiteX9" fmla="*/ 158429 w 251389"/>
              <a:gd name="connsiteY9" fmla="*/ 191511 h 205682"/>
              <a:gd name="connsiteX10" fmla="*/ 161553 w 251389"/>
              <a:gd name="connsiteY10" fmla="*/ 120056 h 205682"/>
              <a:gd name="connsiteX11" fmla="*/ 241083 w 251389"/>
              <a:gd name="connsiteY11" fmla="*/ 123255 h 205682"/>
              <a:gd name="connsiteX12" fmla="*/ 241235 w 251389"/>
              <a:gd name="connsiteY12" fmla="*/ 100935 h 20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1389" h="205682">
                <a:moveTo>
                  <a:pt x="241235" y="100935"/>
                </a:moveTo>
                <a:cubicBezTo>
                  <a:pt x="214420" y="98878"/>
                  <a:pt x="187605" y="97888"/>
                  <a:pt x="160866" y="97735"/>
                </a:cubicBezTo>
                <a:cubicBezTo>
                  <a:pt x="159343" y="69321"/>
                  <a:pt x="155839" y="40906"/>
                  <a:pt x="150277" y="12568"/>
                </a:cubicBezTo>
                <a:cubicBezTo>
                  <a:pt x="147535" y="-1449"/>
                  <a:pt x="126053" y="4493"/>
                  <a:pt x="128795" y="18510"/>
                </a:cubicBezTo>
                <a:cubicBezTo>
                  <a:pt x="133976" y="45020"/>
                  <a:pt x="137175" y="71454"/>
                  <a:pt x="138623" y="97964"/>
                </a:cubicBezTo>
                <a:cubicBezTo>
                  <a:pt x="97410" y="98649"/>
                  <a:pt x="56350" y="101544"/>
                  <a:pt x="15137" y="106801"/>
                </a:cubicBezTo>
                <a:cubicBezTo>
                  <a:pt x="1120" y="108629"/>
                  <a:pt x="968" y="130873"/>
                  <a:pt x="15137" y="129045"/>
                </a:cubicBezTo>
                <a:cubicBezTo>
                  <a:pt x="56578" y="123712"/>
                  <a:pt x="97943" y="120817"/>
                  <a:pt x="139384" y="120208"/>
                </a:cubicBezTo>
                <a:cubicBezTo>
                  <a:pt x="139766" y="143900"/>
                  <a:pt x="138699" y="167591"/>
                  <a:pt x="136185" y="191511"/>
                </a:cubicBezTo>
                <a:cubicBezTo>
                  <a:pt x="134661" y="205757"/>
                  <a:pt x="156981" y="205680"/>
                  <a:pt x="158429" y="191511"/>
                </a:cubicBezTo>
                <a:cubicBezTo>
                  <a:pt x="160943" y="167591"/>
                  <a:pt x="161933" y="143747"/>
                  <a:pt x="161553" y="120056"/>
                </a:cubicBezTo>
                <a:cubicBezTo>
                  <a:pt x="188063" y="120208"/>
                  <a:pt x="214573" y="121198"/>
                  <a:pt x="241083" y="123255"/>
                </a:cubicBezTo>
                <a:cubicBezTo>
                  <a:pt x="255557" y="124322"/>
                  <a:pt x="255480" y="102077"/>
                  <a:pt x="241235" y="100935"/>
                </a:cubicBezTo>
                <a:close/>
              </a:path>
            </a:pathLst>
          </a:custGeom>
          <a:solidFill>
            <a:srgbClr val="1DD6A1">
              <a:alpha val="40000"/>
            </a:srgbClr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5" name="자유형: 도형 74">
            <a:extLst>
              <a:ext uri="{FF2B5EF4-FFF2-40B4-BE49-F238E27FC236}">
                <a16:creationId xmlns:a16="http://schemas.microsoft.com/office/drawing/2014/main" id="{60FF4796-441D-41EA-AF49-F8E60BFCE7EE}"/>
              </a:ext>
            </a:extLst>
          </p:cNvPr>
          <p:cNvSpPr/>
          <p:nvPr userDrawn="1"/>
        </p:nvSpPr>
        <p:spPr>
          <a:xfrm>
            <a:off x="10885927" y="209704"/>
            <a:ext cx="45719" cy="45719"/>
          </a:xfrm>
          <a:custGeom>
            <a:avLst/>
            <a:gdLst>
              <a:gd name="connsiteX0" fmla="*/ 21056 w 38089"/>
              <a:gd name="connsiteY0" fmla="*/ 7912 h 38089"/>
              <a:gd name="connsiteX1" fmla="*/ 7801 w 38089"/>
              <a:gd name="connsiteY1" fmla="*/ 21396 h 38089"/>
              <a:gd name="connsiteX2" fmla="*/ 23569 w 38089"/>
              <a:gd name="connsiteY2" fmla="*/ 37165 h 38089"/>
              <a:gd name="connsiteX3" fmla="*/ 36824 w 38089"/>
              <a:gd name="connsiteY3" fmla="*/ 23681 h 38089"/>
              <a:gd name="connsiteX4" fmla="*/ 21056 w 38089"/>
              <a:gd name="connsiteY4" fmla="*/ 7912 h 38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89" h="38089">
                <a:moveTo>
                  <a:pt x="21056" y="7912"/>
                </a:moveTo>
                <a:cubicBezTo>
                  <a:pt x="16637" y="12407"/>
                  <a:pt x="12219" y="16901"/>
                  <a:pt x="7801" y="21396"/>
                </a:cubicBezTo>
                <a:cubicBezTo>
                  <a:pt x="-2255" y="31604"/>
                  <a:pt x="13438" y="47373"/>
                  <a:pt x="23569" y="37165"/>
                </a:cubicBezTo>
                <a:cubicBezTo>
                  <a:pt x="27988" y="32670"/>
                  <a:pt x="32406" y="28176"/>
                  <a:pt x="36824" y="23681"/>
                </a:cubicBezTo>
                <a:cubicBezTo>
                  <a:pt x="46881" y="13397"/>
                  <a:pt x="31111" y="-2372"/>
                  <a:pt x="21056" y="7912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6" name="자유형: 도형 75">
            <a:extLst>
              <a:ext uri="{FF2B5EF4-FFF2-40B4-BE49-F238E27FC236}">
                <a16:creationId xmlns:a16="http://schemas.microsoft.com/office/drawing/2014/main" id="{A04107DD-4A45-43BA-B6B2-AE2C29A2169A}"/>
              </a:ext>
            </a:extLst>
          </p:cNvPr>
          <p:cNvSpPr/>
          <p:nvPr userDrawn="1"/>
        </p:nvSpPr>
        <p:spPr>
          <a:xfrm>
            <a:off x="194733" y="349424"/>
            <a:ext cx="45719" cy="45719"/>
          </a:xfrm>
          <a:custGeom>
            <a:avLst/>
            <a:gdLst>
              <a:gd name="connsiteX0" fmla="*/ 23561 w 53325"/>
              <a:gd name="connsiteY0" fmla="*/ 7881 h 53325"/>
              <a:gd name="connsiteX1" fmla="*/ 7792 w 53325"/>
              <a:gd name="connsiteY1" fmla="*/ 23650 h 53325"/>
              <a:gd name="connsiteX2" fmla="*/ 34302 w 53325"/>
              <a:gd name="connsiteY2" fmla="*/ 50617 h 53325"/>
              <a:gd name="connsiteX3" fmla="*/ 50071 w 53325"/>
              <a:gd name="connsiteY3" fmla="*/ 34848 h 53325"/>
              <a:gd name="connsiteX4" fmla="*/ 23561 w 53325"/>
              <a:gd name="connsiteY4" fmla="*/ 7881 h 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25" h="53325">
                <a:moveTo>
                  <a:pt x="23561" y="7881"/>
                </a:moveTo>
                <a:cubicBezTo>
                  <a:pt x="13505" y="-2327"/>
                  <a:pt x="-2264" y="13366"/>
                  <a:pt x="7792" y="23650"/>
                </a:cubicBezTo>
                <a:cubicBezTo>
                  <a:pt x="16628" y="32639"/>
                  <a:pt x="25465" y="41628"/>
                  <a:pt x="34302" y="50617"/>
                </a:cubicBezTo>
                <a:cubicBezTo>
                  <a:pt x="44357" y="60825"/>
                  <a:pt x="60126" y="45132"/>
                  <a:pt x="50071" y="34848"/>
                </a:cubicBezTo>
                <a:cubicBezTo>
                  <a:pt x="41234" y="25859"/>
                  <a:pt x="32397" y="16870"/>
                  <a:pt x="23561" y="7881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F096568C-C35E-4AD2-8F78-869770CE9926}"/>
              </a:ext>
            </a:extLst>
          </p:cNvPr>
          <p:cNvSpPr/>
          <p:nvPr userDrawn="1"/>
        </p:nvSpPr>
        <p:spPr>
          <a:xfrm>
            <a:off x="402531" y="701658"/>
            <a:ext cx="45719" cy="82295"/>
          </a:xfrm>
          <a:custGeom>
            <a:avLst/>
            <a:gdLst>
              <a:gd name="connsiteX0" fmla="*/ 26626 w 38089"/>
              <a:gd name="connsiteY0" fmla="*/ 58785 h 68560"/>
              <a:gd name="connsiteX1" fmla="*/ 39576 w 38089"/>
              <a:gd name="connsiteY1" fmla="*/ 18258 h 68560"/>
              <a:gd name="connsiteX2" fmla="*/ 18094 w 38089"/>
              <a:gd name="connsiteY2" fmla="*/ 12316 h 68560"/>
              <a:gd name="connsiteX3" fmla="*/ 5143 w 38089"/>
              <a:gd name="connsiteY3" fmla="*/ 52843 h 68560"/>
              <a:gd name="connsiteX4" fmla="*/ 26626 w 38089"/>
              <a:gd name="connsiteY4" fmla="*/ 58785 h 6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89" h="68560">
                <a:moveTo>
                  <a:pt x="26626" y="58785"/>
                </a:moveTo>
                <a:cubicBezTo>
                  <a:pt x="30892" y="45301"/>
                  <a:pt x="35234" y="31741"/>
                  <a:pt x="39576" y="18258"/>
                </a:cubicBezTo>
                <a:cubicBezTo>
                  <a:pt x="43918" y="4546"/>
                  <a:pt x="22436" y="-1320"/>
                  <a:pt x="18094" y="12316"/>
                </a:cubicBezTo>
                <a:cubicBezTo>
                  <a:pt x="13751" y="25799"/>
                  <a:pt x="9485" y="39359"/>
                  <a:pt x="5143" y="52843"/>
                </a:cubicBezTo>
                <a:cubicBezTo>
                  <a:pt x="801" y="66555"/>
                  <a:pt x="22283" y="72421"/>
                  <a:pt x="26626" y="58785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ECFBB1A0-8EC4-47C2-860B-81081A224DC0}"/>
              </a:ext>
            </a:extLst>
          </p:cNvPr>
          <p:cNvSpPr/>
          <p:nvPr userDrawn="1"/>
        </p:nvSpPr>
        <p:spPr>
          <a:xfrm>
            <a:off x="1951994" y="419096"/>
            <a:ext cx="45719" cy="45719"/>
          </a:xfrm>
          <a:custGeom>
            <a:avLst/>
            <a:gdLst>
              <a:gd name="connsiteX0" fmla="*/ 34302 w 53325"/>
              <a:gd name="connsiteY0" fmla="*/ 7912 h 53325"/>
              <a:gd name="connsiteX1" fmla="*/ 7792 w 53325"/>
              <a:gd name="connsiteY1" fmla="*/ 34879 h 53325"/>
              <a:gd name="connsiteX2" fmla="*/ 23561 w 53325"/>
              <a:gd name="connsiteY2" fmla="*/ 50648 h 53325"/>
              <a:gd name="connsiteX3" fmla="*/ 50071 w 53325"/>
              <a:gd name="connsiteY3" fmla="*/ 23681 h 53325"/>
              <a:gd name="connsiteX4" fmla="*/ 34302 w 53325"/>
              <a:gd name="connsiteY4" fmla="*/ 7912 h 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25" h="53325">
                <a:moveTo>
                  <a:pt x="34302" y="7912"/>
                </a:moveTo>
                <a:cubicBezTo>
                  <a:pt x="25465" y="16901"/>
                  <a:pt x="16628" y="25890"/>
                  <a:pt x="7792" y="34879"/>
                </a:cubicBezTo>
                <a:cubicBezTo>
                  <a:pt x="-2264" y="45087"/>
                  <a:pt x="13505" y="60856"/>
                  <a:pt x="23561" y="50648"/>
                </a:cubicBezTo>
                <a:cubicBezTo>
                  <a:pt x="32397" y="41659"/>
                  <a:pt x="41234" y="32670"/>
                  <a:pt x="50071" y="23681"/>
                </a:cubicBezTo>
                <a:cubicBezTo>
                  <a:pt x="60050" y="13397"/>
                  <a:pt x="44357" y="-2372"/>
                  <a:pt x="34302" y="7912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982E9D6D-F34A-4CC6-814E-B718E72F7398}"/>
              </a:ext>
            </a:extLst>
          </p:cNvPr>
          <p:cNvSpPr>
            <a:spLocks noChangeAspect="1"/>
          </p:cNvSpPr>
          <p:nvPr userDrawn="1"/>
        </p:nvSpPr>
        <p:spPr>
          <a:xfrm>
            <a:off x="528608" y="1538738"/>
            <a:ext cx="97200" cy="108000"/>
          </a:xfrm>
          <a:custGeom>
            <a:avLst/>
            <a:gdLst>
              <a:gd name="connsiteX0" fmla="*/ 186377 w 205682"/>
              <a:gd name="connsiteY0" fmla="*/ 116902 h 228535"/>
              <a:gd name="connsiteX1" fmla="*/ 137699 w 205682"/>
              <a:gd name="connsiteY1" fmla="*/ 113855 h 228535"/>
              <a:gd name="connsiteX2" fmla="*/ 142498 w 205682"/>
              <a:gd name="connsiteY2" fmla="*/ 19393 h 228535"/>
              <a:gd name="connsiteX3" fmla="*/ 111722 w 205682"/>
              <a:gd name="connsiteY3" fmla="*/ 19393 h 228535"/>
              <a:gd name="connsiteX4" fmla="*/ 106999 w 205682"/>
              <a:gd name="connsiteY4" fmla="*/ 112788 h 228535"/>
              <a:gd name="connsiteX5" fmla="*/ 19393 w 205682"/>
              <a:gd name="connsiteY5" fmla="*/ 114083 h 228535"/>
              <a:gd name="connsiteX6" fmla="*/ 19393 w 205682"/>
              <a:gd name="connsiteY6" fmla="*/ 144859 h 228535"/>
              <a:gd name="connsiteX7" fmla="*/ 105399 w 205682"/>
              <a:gd name="connsiteY7" fmla="*/ 143488 h 228535"/>
              <a:gd name="connsiteX8" fmla="*/ 101742 w 205682"/>
              <a:gd name="connsiteY8" fmla="*/ 214867 h 228535"/>
              <a:gd name="connsiteX9" fmla="*/ 132518 w 205682"/>
              <a:gd name="connsiteY9" fmla="*/ 214867 h 228535"/>
              <a:gd name="connsiteX10" fmla="*/ 136099 w 205682"/>
              <a:gd name="connsiteY10" fmla="*/ 144555 h 228535"/>
              <a:gd name="connsiteX11" fmla="*/ 186377 w 205682"/>
              <a:gd name="connsiteY11" fmla="*/ 147602 h 228535"/>
              <a:gd name="connsiteX12" fmla="*/ 186377 w 205682"/>
              <a:gd name="connsiteY12" fmla="*/ 116902 h 22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682" h="228535">
                <a:moveTo>
                  <a:pt x="186377" y="116902"/>
                </a:moveTo>
                <a:cubicBezTo>
                  <a:pt x="170151" y="115531"/>
                  <a:pt x="153925" y="114616"/>
                  <a:pt x="137699" y="113855"/>
                </a:cubicBezTo>
                <a:cubicBezTo>
                  <a:pt x="139298" y="82393"/>
                  <a:pt x="140898" y="50855"/>
                  <a:pt x="142498" y="19393"/>
                </a:cubicBezTo>
                <a:cubicBezTo>
                  <a:pt x="143488" y="-413"/>
                  <a:pt x="112712" y="-337"/>
                  <a:pt x="111722" y="19393"/>
                </a:cubicBezTo>
                <a:cubicBezTo>
                  <a:pt x="110122" y="50550"/>
                  <a:pt x="108522" y="81707"/>
                  <a:pt x="106999" y="112788"/>
                </a:cubicBezTo>
                <a:cubicBezTo>
                  <a:pt x="77822" y="112179"/>
                  <a:pt x="48646" y="112636"/>
                  <a:pt x="19393" y="114083"/>
                </a:cubicBezTo>
                <a:cubicBezTo>
                  <a:pt x="-337" y="115074"/>
                  <a:pt x="-413" y="145926"/>
                  <a:pt x="19393" y="144859"/>
                </a:cubicBezTo>
                <a:cubicBezTo>
                  <a:pt x="48113" y="143412"/>
                  <a:pt x="76756" y="142955"/>
                  <a:pt x="105399" y="143488"/>
                </a:cubicBezTo>
                <a:cubicBezTo>
                  <a:pt x="104180" y="167256"/>
                  <a:pt x="102961" y="191100"/>
                  <a:pt x="101742" y="214867"/>
                </a:cubicBezTo>
                <a:cubicBezTo>
                  <a:pt x="100752" y="234674"/>
                  <a:pt x="131528" y="234598"/>
                  <a:pt x="132518" y="214867"/>
                </a:cubicBezTo>
                <a:cubicBezTo>
                  <a:pt x="133737" y="191404"/>
                  <a:pt x="134880" y="167941"/>
                  <a:pt x="136099" y="144555"/>
                </a:cubicBezTo>
                <a:cubicBezTo>
                  <a:pt x="152858" y="145316"/>
                  <a:pt x="169617" y="146231"/>
                  <a:pt x="186377" y="147602"/>
                </a:cubicBezTo>
                <a:cubicBezTo>
                  <a:pt x="206107" y="149354"/>
                  <a:pt x="206031" y="118502"/>
                  <a:pt x="186377" y="116902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3F883D64-374A-44DD-907C-09342170E417}"/>
              </a:ext>
            </a:extLst>
          </p:cNvPr>
          <p:cNvSpPr/>
          <p:nvPr userDrawn="1"/>
        </p:nvSpPr>
        <p:spPr>
          <a:xfrm flipH="1" flipV="1">
            <a:off x="9579616" y="224964"/>
            <a:ext cx="45719" cy="45719"/>
          </a:xfrm>
          <a:custGeom>
            <a:avLst/>
            <a:gdLst>
              <a:gd name="connsiteX0" fmla="*/ 23561 w 53325"/>
              <a:gd name="connsiteY0" fmla="*/ 7881 h 53325"/>
              <a:gd name="connsiteX1" fmla="*/ 7792 w 53325"/>
              <a:gd name="connsiteY1" fmla="*/ 23650 h 53325"/>
              <a:gd name="connsiteX2" fmla="*/ 34302 w 53325"/>
              <a:gd name="connsiteY2" fmla="*/ 50617 h 53325"/>
              <a:gd name="connsiteX3" fmla="*/ 50071 w 53325"/>
              <a:gd name="connsiteY3" fmla="*/ 34848 h 53325"/>
              <a:gd name="connsiteX4" fmla="*/ 23561 w 53325"/>
              <a:gd name="connsiteY4" fmla="*/ 7881 h 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25" h="53325">
                <a:moveTo>
                  <a:pt x="23561" y="7881"/>
                </a:moveTo>
                <a:cubicBezTo>
                  <a:pt x="13505" y="-2327"/>
                  <a:pt x="-2264" y="13366"/>
                  <a:pt x="7792" y="23650"/>
                </a:cubicBezTo>
                <a:cubicBezTo>
                  <a:pt x="16628" y="32639"/>
                  <a:pt x="25465" y="41628"/>
                  <a:pt x="34302" y="50617"/>
                </a:cubicBezTo>
                <a:cubicBezTo>
                  <a:pt x="44357" y="60825"/>
                  <a:pt x="60126" y="45132"/>
                  <a:pt x="50071" y="34848"/>
                </a:cubicBezTo>
                <a:cubicBezTo>
                  <a:pt x="41234" y="25859"/>
                  <a:pt x="32397" y="16870"/>
                  <a:pt x="23561" y="7881"/>
                </a:cubicBezTo>
                <a:close/>
              </a:path>
            </a:pathLst>
          </a:custGeom>
          <a:solidFill>
            <a:srgbClr val="1DD6A1">
              <a:alpha val="40000"/>
            </a:srgbClr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29A33294-9138-4AA5-8D1E-513BF4514A54}"/>
              </a:ext>
            </a:extLst>
          </p:cNvPr>
          <p:cNvSpPr/>
          <p:nvPr userDrawn="1"/>
        </p:nvSpPr>
        <p:spPr>
          <a:xfrm flipH="1" flipV="1">
            <a:off x="11936632" y="1117544"/>
            <a:ext cx="45719" cy="68579"/>
          </a:xfrm>
          <a:custGeom>
            <a:avLst/>
            <a:gdLst>
              <a:gd name="connsiteX0" fmla="*/ 19258 w 45707"/>
              <a:gd name="connsiteY0" fmla="*/ 12228 h 68560"/>
              <a:gd name="connsiteX1" fmla="*/ 5241 w 45707"/>
              <a:gd name="connsiteY1" fmla="*/ 52374 h 68560"/>
              <a:gd name="connsiteX2" fmla="*/ 26723 w 45707"/>
              <a:gd name="connsiteY2" fmla="*/ 58316 h 68560"/>
              <a:gd name="connsiteX3" fmla="*/ 40740 w 45707"/>
              <a:gd name="connsiteY3" fmla="*/ 18170 h 68560"/>
              <a:gd name="connsiteX4" fmla="*/ 19258 w 45707"/>
              <a:gd name="connsiteY4" fmla="*/ 12228 h 6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07" h="68560">
                <a:moveTo>
                  <a:pt x="19258" y="12228"/>
                </a:moveTo>
                <a:cubicBezTo>
                  <a:pt x="14611" y="25635"/>
                  <a:pt x="9888" y="38967"/>
                  <a:pt x="5241" y="52374"/>
                </a:cubicBezTo>
                <a:cubicBezTo>
                  <a:pt x="518" y="65934"/>
                  <a:pt x="22000" y="71724"/>
                  <a:pt x="26723" y="58316"/>
                </a:cubicBezTo>
                <a:cubicBezTo>
                  <a:pt x="31370" y="44909"/>
                  <a:pt x="36093" y="31577"/>
                  <a:pt x="40740" y="18170"/>
                </a:cubicBezTo>
                <a:cubicBezTo>
                  <a:pt x="45463" y="4534"/>
                  <a:pt x="23981" y="-1256"/>
                  <a:pt x="19258" y="12228"/>
                </a:cubicBezTo>
                <a:close/>
              </a:path>
            </a:pathLst>
          </a:custGeom>
          <a:solidFill>
            <a:srgbClr val="1DD6A1">
              <a:alpha val="40000"/>
            </a:srgbClr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38021B42-63DD-4A18-A0F3-5E1EA7606620}"/>
              </a:ext>
            </a:extLst>
          </p:cNvPr>
          <p:cNvSpPr/>
          <p:nvPr userDrawn="1"/>
        </p:nvSpPr>
        <p:spPr>
          <a:xfrm>
            <a:off x="10228071" y="3647047"/>
            <a:ext cx="84451" cy="93835"/>
          </a:xfrm>
          <a:custGeom>
            <a:avLst/>
            <a:gdLst>
              <a:gd name="connsiteX0" fmla="*/ 186405 w 205682"/>
              <a:gd name="connsiteY0" fmla="*/ 116902 h 228535"/>
              <a:gd name="connsiteX1" fmla="*/ 137727 w 205682"/>
              <a:gd name="connsiteY1" fmla="*/ 113855 h 228535"/>
              <a:gd name="connsiteX2" fmla="*/ 142526 w 205682"/>
              <a:gd name="connsiteY2" fmla="*/ 19393 h 228535"/>
              <a:gd name="connsiteX3" fmla="*/ 111750 w 205682"/>
              <a:gd name="connsiteY3" fmla="*/ 19393 h 228535"/>
              <a:gd name="connsiteX4" fmla="*/ 107027 w 205682"/>
              <a:gd name="connsiteY4" fmla="*/ 112788 h 228535"/>
              <a:gd name="connsiteX5" fmla="*/ 19422 w 205682"/>
              <a:gd name="connsiteY5" fmla="*/ 114083 h 228535"/>
              <a:gd name="connsiteX6" fmla="*/ 19422 w 205682"/>
              <a:gd name="connsiteY6" fmla="*/ 144859 h 228535"/>
              <a:gd name="connsiteX7" fmla="*/ 105427 w 205682"/>
              <a:gd name="connsiteY7" fmla="*/ 143488 h 228535"/>
              <a:gd name="connsiteX8" fmla="*/ 101771 w 205682"/>
              <a:gd name="connsiteY8" fmla="*/ 214867 h 228535"/>
              <a:gd name="connsiteX9" fmla="*/ 132547 w 205682"/>
              <a:gd name="connsiteY9" fmla="*/ 214867 h 228535"/>
              <a:gd name="connsiteX10" fmla="*/ 136127 w 205682"/>
              <a:gd name="connsiteY10" fmla="*/ 144555 h 228535"/>
              <a:gd name="connsiteX11" fmla="*/ 186405 w 205682"/>
              <a:gd name="connsiteY11" fmla="*/ 147678 h 228535"/>
              <a:gd name="connsiteX12" fmla="*/ 186405 w 205682"/>
              <a:gd name="connsiteY12" fmla="*/ 116902 h 22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682" h="228535">
                <a:moveTo>
                  <a:pt x="186405" y="116902"/>
                </a:moveTo>
                <a:cubicBezTo>
                  <a:pt x="170179" y="115531"/>
                  <a:pt x="153953" y="114617"/>
                  <a:pt x="137727" y="113855"/>
                </a:cubicBezTo>
                <a:cubicBezTo>
                  <a:pt x="139327" y="82393"/>
                  <a:pt x="140927" y="50855"/>
                  <a:pt x="142526" y="19393"/>
                </a:cubicBezTo>
                <a:cubicBezTo>
                  <a:pt x="143517" y="-413"/>
                  <a:pt x="112741" y="-337"/>
                  <a:pt x="111750" y="19393"/>
                </a:cubicBezTo>
                <a:cubicBezTo>
                  <a:pt x="110151" y="50550"/>
                  <a:pt x="108551" y="81707"/>
                  <a:pt x="107027" y="112788"/>
                </a:cubicBezTo>
                <a:cubicBezTo>
                  <a:pt x="77851" y="112179"/>
                  <a:pt x="48674" y="112636"/>
                  <a:pt x="19422" y="114083"/>
                </a:cubicBezTo>
                <a:cubicBezTo>
                  <a:pt x="-308" y="115074"/>
                  <a:pt x="-461" y="145926"/>
                  <a:pt x="19422" y="144859"/>
                </a:cubicBezTo>
                <a:cubicBezTo>
                  <a:pt x="48141" y="143412"/>
                  <a:pt x="76784" y="142955"/>
                  <a:pt x="105427" y="143488"/>
                </a:cubicBezTo>
                <a:cubicBezTo>
                  <a:pt x="104209" y="167256"/>
                  <a:pt x="102990" y="191100"/>
                  <a:pt x="101771" y="214867"/>
                </a:cubicBezTo>
                <a:cubicBezTo>
                  <a:pt x="100781" y="234674"/>
                  <a:pt x="131557" y="234598"/>
                  <a:pt x="132547" y="214867"/>
                </a:cubicBezTo>
                <a:cubicBezTo>
                  <a:pt x="133766" y="191404"/>
                  <a:pt x="134909" y="167942"/>
                  <a:pt x="136127" y="144555"/>
                </a:cubicBezTo>
                <a:cubicBezTo>
                  <a:pt x="152887" y="145317"/>
                  <a:pt x="169646" y="146231"/>
                  <a:pt x="186405" y="147678"/>
                </a:cubicBezTo>
                <a:cubicBezTo>
                  <a:pt x="206136" y="149354"/>
                  <a:pt x="206059" y="118578"/>
                  <a:pt x="186405" y="116902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A27E43F3-6185-4A51-9875-D26BB21CBD9F}"/>
              </a:ext>
            </a:extLst>
          </p:cNvPr>
          <p:cNvSpPr/>
          <p:nvPr userDrawn="1"/>
        </p:nvSpPr>
        <p:spPr>
          <a:xfrm flipH="1" flipV="1">
            <a:off x="8367582" y="6082311"/>
            <a:ext cx="134576" cy="152129"/>
          </a:xfrm>
          <a:custGeom>
            <a:avLst/>
            <a:gdLst>
              <a:gd name="connsiteX0" fmla="*/ 164599 w 175210"/>
              <a:gd name="connsiteY0" fmla="*/ 81631 h 198064"/>
              <a:gd name="connsiteX1" fmla="*/ 103504 w 175210"/>
              <a:gd name="connsiteY1" fmla="*/ 71118 h 198064"/>
              <a:gd name="connsiteX2" fmla="*/ 106855 w 175210"/>
              <a:gd name="connsiteY2" fmla="*/ 15280 h 198064"/>
              <a:gd name="connsiteX3" fmla="*/ 84612 w 175210"/>
              <a:gd name="connsiteY3" fmla="*/ 15280 h 198064"/>
              <a:gd name="connsiteX4" fmla="*/ 81412 w 175210"/>
              <a:gd name="connsiteY4" fmla="*/ 69671 h 198064"/>
              <a:gd name="connsiteX5" fmla="*/ 15137 w 175210"/>
              <a:gd name="connsiteY5" fmla="*/ 72414 h 198064"/>
              <a:gd name="connsiteX6" fmla="*/ 15137 w 175210"/>
              <a:gd name="connsiteY6" fmla="*/ 94658 h 198064"/>
              <a:gd name="connsiteX7" fmla="*/ 80118 w 175210"/>
              <a:gd name="connsiteY7" fmla="*/ 91915 h 198064"/>
              <a:gd name="connsiteX8" fmla="*/ 74328 w 175210"/>
              <a:gd name="connsiteY8" fmla="*/ 189805 h 198064"/>
              <a:gd name="connsiteX9" fmla="*/ 96571 w 175210"/>
              <a:gd name="connsiteY9" fmla="*/ 189805 h 198064"/>
              <a:gd name="connsiteX10" fmla="*/ 102285 w 175210"/>
              <a:gd name="connsiteY10" fmla="*/ 93363 h 198064"/>
              <a:gd name="connsiteX11" fmla="*/ 158810 w 175210"/>
              <a:gd name="connsiteY11" fmla="*/ 103113 h 198064"/>
              <a:gd name="connsiteX12" fmla="*/ 164599 w 175210"/>
              <a:gd name="connsiteY12" fmla="*/ 81631 h 198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5210" h="198064">
                <a:moveTo>
                  <a:pt x="164599" y="81631"/>
                </a:moveTo>
                <a:cubicBezTo>
                  <a:pt x="144259" y="76527"/>
                  <a:pt x="123920" y="73099"/>
                  <a:pt x="103504" y="71118"/>
                </a:cubicBezTo>
                <a:cubicBezTo>
                  <a:pt x="104647" y="52531"/>
                  <a:pt x="105713" y="33867"/>
                  <a:pt x="106855" y="15280"/>
                </a:cubicBezTo>
                <a:cubicBezTo>
                  <a:pt x="107694" y="958"/>
                  <a:pt x="85450" y="1034"/>
                  <a:pt x="84612" y="15280"/>
                </a:cubicBezTo>
                <a:cubicBezTo>
                  <a:pt x="83545" y="33410"/>
                  <a:pt x="82479" y="51541"/>
                  <a:pt x="81412" y="69671"/>
                </a:cubicBezTo>
                <a:cubicBezTo>
                  <a:pt x="59473" y="68757"/>
                  <a:pt x="37381" y="69595"/>
                  <a:pt x="15137" y="72414"/>
                </a:cubicBezTo>
                <a:cubicBezTo>
                  <a:pt x="1120" y="74166"/>
                  <a:pt x="968" y="96486"/>
                  <a:pt x="15137" y="94658"/>
                </a:cubicBezTo>
                <a:cubicBezTo>
                  <a:pt x="37000" y="91915"/>
                  <a:pt x="58558" y="91001"/>
                  <a:pt x="80118" y="91915"/>
                </a:cubicBezTo>
                <a:cubicBezTo>
                  <a:pt x="78213" y="124520"/>
                  <a:pt x="76232" y="157200"/>
                  <a:pt x="74328" y="189805"/>
                </a:cubicBezTo>
                <a:cubicBezTo>
                  <a:pt x="73489" y="204126"/>
                  <a:pt x="95734" y="204050"/>
                  <a:pt x="96571" y="189805"/>
                </a:cubicBezTo>
                <a:cubicBezTo>
                  <a:pt x="98476" y="157657"/>
                  <a:pt x="100380" y="125510"/>
                  <a:pt x="102285" y="93363"/>
                </a:cubicBezTo>
                <a:cubicBezTo>
                  <a:pt x="121177" y="95191"/>
                  <a:pt x="139994" y="98390"/>
                  <a:pt x="158810" y="103113"/>
                </a:cubicBezTo>
                <a:cubicBezTo>
                  <a:pt x="172598" y="106618"/>
                  <a:pt x="178540" y="85135"/>
                  <a:pt x="164599" y="81631"/>
                </a:cubicBezTo>
                <a:close/>
              </a:path>
            </a:pathLst>
          </a:custGeom>
          <a:solidFill>
            <a:srgbClr val="1DD6A1">
              <a:alpha val="40000"/>
            </a:srgbClr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B3DCC32C-03B7-4DD5-9354-F1C6952A3A67}"/>
              </a:ext>
            </a:extLst>
          </p:cNvPr>
          <p:cNvSpPr/>
          <p:nvPr userDrawn="1"/>
        </p:nvSpPr>
        <p:spPr>
          <a:xfrm flipH="1" flipV="1">
            <a:off x="8825871" y="4526362"/>
            <a:ext cx="103218" cy="84451"/>
          </a:xfrm>
          <a:custGeom>
            <a:avLst/>
            <a:gdLst>
              <a:gd name="connsiteX0" fmla="*/ 241235 w 251389"/>
              <a:gd name="connsiteY0" fmla="*/ 100935 h 205682"/>
              <a:gd name="connsiteX1" fmla="*/ 160866 w 251389"/>
              <a:gd name="connsiteY1" fmla="*/ 97735 h 205682"/>
              <a:gd name="connsiteX2" fmla="*/ 150277 w 251389"/>
              <a:gd name="connsiteY2" fmla="*/ 12568 h 205682"/>
              <a:gd name="connsiteX3" fmla="*/ 128795 w 251389"/>
              <a:gd name="connsiteY3" fmla="*/ 18510 h 205682"/>
              <a:gd name="connsiteX4" fmla="*/ 138623 w 251389"/>
              <a:gd name="connsiteY4" fmla="*/ 97964 h 205682"/>
              <a:gd name="connsiteX5" fmla="*/ 15137 w 251389"/>
              <a:gd name="connsiteY5" fmla="*/ 106801 h 205682"/>
              <a:gd name="connsiteX6" fmla="*/ 15137 w 251389"/>
              <a:gd name="connsiteY6" fmla="*/ 129045 h 205682"/>
              <a:gd name="connsiteX7" fmla="*/ 139384 w 251389"/>
              <a:gd name="connsiteY7" fmla="*/ 120208 h 205682"/>
              <a:gd name="connsiteX8" fmla="*/ 136185 w 251389"/>
              <a:gd name="connsiteY8" fmla="*/ 191511 h 205682"/>
              <a:gd name="connsiteX9" fmla="*/ 158429 w 251389"/>
              <a:gd name="connsiteY9" fmla="*/ 191511 h 205682"/>
              <a:gd name="connsiteX10" fmla="*/ 161553 w 251389"/>
              <a:gd name="connsiteY10" fmla="*/ 120056 h 205682"/>
              <a:gd name="connsiteX11" fmla="*/ 241083 w 251389"/>
              <a:gd name="connsiteY11" fmla="*/ 123255 h 205682"/>
              <a:gd name="connsiteX12" fmla="*/ 241235 w 251389"/>
              <a:gd name="connsiteY12" fmla="*/ 100935 h 20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1389" h="205682">
                <a:moveTo>
                  <a:pt x="241235" y="100935"/>
                </a:moveTo>
                <a:cubicBezTo>
                  <a:pt x="214420" y="98878"/>
                  <a:pt x="187605" y="97888"/>
                  <a:pt x="160866" y="97735"/>
                </a:cubicBezTo>
                <a:cubicBezTo>
                  <a:pt x="159343" y="69321"/>
                  <a:pt x="155839" y="40906"/>
                  <a:pt x="150277" y="12568"/>
                </a:cubicBezTo>
                <a:cubicBezTo>
                  <a:pt x="147535" y="-1449"/>
                  <a:pt x="126053" y="4493"/>
                  <a:pt x="128795" y="18510"/>
                </a:cubicBezTo>
                <a:cubicBezTo>
                  <a:pt x="133976" y="45020"/>
                  <a:pt x="137175" y="71454"/>
                  <a:pt x="138623" y="97964"/>
                </a:cubicBezTo>
                <a:cubicBezTo>
                  <a:pt x="97410" y="98649"/>
                  <a:pt x="56350" y="101544"/>
                  <a:pt x="15137" y="106801"/>
                </a:cubicBezTo>
                <a:cubicBezTo>
                  <a:pt x="1120" y="108629"/>
                  <a:pt x="968" y="130873"/>
                  <a:pt x="15137" y="129045"/>
                </a:cubicBezTo>
                <a:cubicBezTo>
                  <a:pt x="56578" y="123712"/>
                  <a:pt x="97943" y="120817"/>
                  <a:pt x="139384" y="120208"/>
                </a:cubicBezTo>
                <a:cubicBezTo>
                  <a:pt x="139766" y="143900"/>
                  <a:pt x="138699" y="167591"/>
                  <a:pt x="136185" y="191511"/>
                </a:cubicBezTo>
                <a:cubicBezTo>
                  <a:pt x="134661" y="205757"/>
                  <a:pt x="156981" y="205680"/>
                  <a:pt x="158429" y="191511"/>
                </a:cubicBezTo>
                <a:cubicBezTo>
                  <a:pt x="160943" y="167591"/>
                  <a:pt x="161933" y="143747"/>
                  <a:pt x="161553" y="120056"/>
                </a:cubicBezTo>
                <a:cubicBezTo>
                  <a:pt x="188063" y="120208"/>
                  <a:pt x="214573" y="121198"/>
                  <a:pt x="241083" y="123255"/>
                </a:cubicBezTo>
                <a:cubicBezTo>
                  <a:pt x="255557" y="124322"/>
                  <a:pt x="255480" y="102077"/>
                  <a:pt x="241235" y="100935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D47B2315-CF6A-4C62-A561-2BB032DF892A}"/>
              </a:ext>
            </a:extLst>
          </p:cNvPr>
          <p:cNvSpPr/>
          <p:nvPr userDrawn="1"/>
        </p:nvSpPr>
        <p:spPr>
          <a:xfrm flipH="1" flipV="1">
            <a:off x="3704856" y="6477441"/>
            <a:ext cx="45719" cy="57149"/>
          </a:xfrm>
          <a:custGeom>
            <a:avLst/>
            <a:gdLst>
              <a:gd name="connsiteX0" fmla="*/ 4567 w 30471"/>
              <a:gd name="connsiteY0" fmla="*/ 15308 h 38089"/>
              <a:gd name="connsiteX1" fmla="*/ 4567 w 30471"/>
              <a:gd name="connsiteY1" fmla="*/ 23688 h 38089"/>
              <a:gd name="connsiteX2" fmla="*/ 26811 w 30471"/>
              <a:gd name="connsiteY2" fmla="*/ 23688 h 38089"/>
              <a:gd name="connsiteX3" fmla="*/ 26811 w 30471"/>
              <a:gd name="connsiteY3" fmla="*/ 15308 h 38089"/>
              <a:gd name="connsiteX4" fmla="*/ 4567 w 30471"/>
              <a:gd name="connsiteY4" fmla="*/ 15308 h 38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71" h="38089">
                <a:moveTo>
                  <a:pt x="4567" y="15308"/>
                </a:moveTo>
                <a:cubicBezTo>
                  <a:pt x="4567" y="18127"/>
                  <a:pt x="4567" y="20869"/>
                  <a:pt x="4567" y="23688"/>
                </a:cubicBezTo>
                <a:cubicBezTo>
                  <a:pt x="4567" y="38009"/>
                  <a:pt x="26811" y="38009"/>
                  <a:pt x="26811" y="23688"/>
                </a:cubicBezTo>
                <a:cubicBezTo>
                  <a:pt x="26811" y="20869"/>
                  <a:pt x="26811" y="18127"/>
                  <a:pt x="26811" y="15308"/>
                </a:cubicBezTo>
                <a:cubicBezTo>
                  <a:pt x="26887" y="987"/>
                  <a:pt x="4567" y="987"/>
                  <a:pt x="4567" y="15308"/>
                </a:cubicBezTo>
                <a:close/>
              </a:path>
            </a:pathLst>
          </a:custGeom>
          <a:solidFill>
            <a:srgbClr val="1DD6A1">
              <a:alpha val="40000"/>
            </a:srgbClr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7F1ACA88-570F-4F3F-93A3-8CC82BCBD8F2}"/>
              </a:ext>
            </a:extLst>
          </p:cNvPr>
          <p:cNvSpPr/>
          <p:nvPr userDrawn="1"/>
        </p:nvSpPr>
        <p:spPr>
          <a:xfrm>
            <a:off x="8389151" y="5215074"/>
            <a:ext cx="45719" cy="68579"/>
          </a:xfrm>
          <a:custGeom>
            <a:avLst/>
            <a:gdLst>
              <a:gd name="connsiteX0" fmla="*/ 19258 w 45707"/>
              <a:gd name="connsiteY0" fmla="*/ 12228 h 68560"/>
              <a:gd name="connsiteX1" fmla="*/ 5241 w 45707"/>
              <a:gd name="connsiteY1" fmla="*/ 52374 h 68560"/>
              <a:gd name="connsiteX2" fmla="*/ 26723 w 45707"/>
              <a:gd name="connsiteY2" fmla="*/ 58316 h 68560"/>
              <a:gd name="connsiteX3" fmla="*/ 40740 w 45707"/>
              <a:gd name="connsiteY3" fmla="*/ 18170 h 68560"/>
              <a:gd name="connsiteX4" fmla="*/ 19258 w 45707"/>
              <a:gd name="connsiteY4" fmla="*/ 12228 h 6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07" h="68560">
                <a:moveTo>
                  <a:pt x="19258" y="12228"/>
                </a:moveTo>
                <a:cubicBezTo>
                  <a:pt x="14611" y="25635"/>
                  <a:pt x="9888" y="38967"/>
                  <a:pt x="5241" y="52374"/>
                </a:cubicBezTo>
                <a:cubicBezTo>
                  <a:pt x="518" y="65934"/>
                  <a:pt x="22000" y="71724"/>
                  <a:pt x="26723" y="58316"/>
                </a:cubicBezTo>
                <a:cubicBezTo>
                  <a:pt x="31370" y="44909"/>
                  <a:pt x="36093" y="31577"/>
                  <a:pt x="40740" y="18170"/>
                </a:cubicBezTo>
                <a:cubicBezTo>
                  <a:pt x="45463" y="4534"/>
                  <a:pt x="23981" y="-1256"/>
                  <a:pt x="19258" y="12228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BD705D7E-F35B-4D22-BC5B-AE4F8FCBB43A}"/>
              </a:ext>
            </a:extLst>
          </p:cNvPr>
          <p:cNvSpPr/>
          <p:nvPr userDrawn="1"/>
        </p:nvSpPr>
        <p:spPr>
          <a:xfrm>
            <a:off x="8786817" y="4073485"/>
            <a:ext cx="45719" cy="57149"/>
          </a:xfrm>
          <a:custGeom>
            <a:avLst/>
            <a:gdLst>
              <a:gd name="connsiteX0" fmla="*/ 4567 w 30471"/>
              <a:gd name="connsiteY0" fmla="*/ 15308 h 38089"/>
              <a:gd name="connsiteX1" fmla="*/ 4567 w 30471"/>
              <a:gd name="connsiteY1" fmla="*/ 23688 h 38089"/>
              <a:gd name="connsiteX2" fmla="*/ 26811 w 30471"/>
              <a:gd name="connsiteY2" fmla="*/ 23688 h 38089"/>
              <a:gd name="connsiteX3" fmla="*/ 26811 w 30471"/>
              <a:gd name="connsiteY3" fmla="*/ 15308 h 38089"/>
              <a:gd name="connsiteX4" fmla="*/ 4567 w 30471"/>
              <a:gd name="connsiteY4" fmla="*/ 15308 h 38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71" h="38089">
                <a:moveTo>
                  <a:pt x="4567" y="15308"/>
                </a:moveTo>
                <a:cubicBezTo>
                  <a:pt x="4567" y="18127"/>
                  <a:pt x="4567" y="20869"/>
                  <a:pt x="4567" y="23688"/>
                </a:cubicBezTo>
                <a:cubicBezTo>
                  <a:pt x="4567" y="38009"/>
                  <a:pt x="26811" y="38009"/>
                  <a:pt x="26811" y="23688"/>
                </a:cubicBezTo>
                <a:cubicBezTo>
                  <a:pt x="26811" y="20869"/>
                  <a:pt x="26811" y="18127"/>
                  <a:pt x="26811" y="15308"/>
                </a:cubicBezTo>
                <a:cubicBezTo>
                  <a:pt x="26887" y="987"/>
                  <a:pt x="4567" y="987"/>
                  <a:pt x="4567" y="15308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408178E8-5CBE-477A-AE1F-FA13DD75F0A2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3608856" y="5462877"/>
            <a:ext cx="96000" cy="108000"/>
          </a:xfrm>
          <a:custGeom>
            <a:avLst/>
            <a:gdLst>
              <a:gd name="connsiteX0" fmla="*/ 231693 w 243771"/>
              <a:gd name="connsiteY0" fmla="*/ 124396 h 274242"/>
              <a:gd name="connsiteX1" fmla="*/ 135937 w 243771"/>
              <a:gd name="connsiteY1" fmla="*/ 122568 h 274242"/>
              <a:gd name="connsiteX2" fmla="*/ 135937 w 243771"/>
              <a:gd name="connsiteY2" fmla="*/ 18508 h 274242"/>
              <a:gd name="connsiteX3" fmla="*/ 107065 w 243771"/>
              <a:gd name="connsiteY3" fmla="*/ 18508 h 274242"/>
              <a:gd name="connsiteX4" fmla="*/ 107065 w 243771"/>
              <a:gd name="connsiteY4" fmla="*/ 123177 h 274242"/>
              <a:gd name="connsiteX5" fmla="*/ 18393 w 243771"/>
              <a:gd name="connsiteY5" fmla="*/ 128281 h 274242"/>
              <a:gd name="connsiteX6" fmla="*/ 18393 w 243771"/>
              <a:gd name="connsiteY6" fmla="*/ 157153 h 274242"/>
              <a:gd name="connsiteX7" fmla="*/ 107065 w 243771"/>
              <a:gd name="connsiteY7" fmla="*/ 152049 h 274242"/>
              <a:gd name="connsiteX8" fmla="*/ 107065 w 243771"/>
              <a:gd name="connsiteY8" fmla="*/ 257556 h 274242"/>
              <a:gd name="connsiteX9" fmla="*/ 135937 w 243771"/>
              <a:gd name="connsiteY9" fmla="*/ 257556 h 274242"/>
              <a:gd name="connsiteX10" fmla="*/ 135937 w 243771"/>
              <a:gd name="connsiteY10" fmla="*/ 151439 h 274242"/>
              <a:gd name="connsiteX11" fmla="*/ 231693 w 243771"/>
              <a:gd name="connsiteY11" fmla="*/ 153268 h 274242"/>
              <a:gd name="connsiteX12" fmla="*/ 231693 w 243771"/>
              <a:gd name="connsiteY12" fmla="*/ 124396 h 274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3771" h="274242">
                <a:moveTo>
                  <a:pt x="231693" y="124396"/>
                </a:moveTo>
                <a:cubicBezTo>
                  <a:pt x="199698" y="122796"/>
                  <a:pt x="167856" y="122187"/>
                  <a:pt x="135937" y="122568"/>
                </a:cubicBezTo>
                <a:cubicBezTo>
                  <a:pt x="135937" y="87906"/>
                  <a:pt x="135937" y="53169"/>
                  <a:pt x="135937" y="18508"/>
                </a:cubicBezTo>
                <a:cubicBezTo>
                  <a:pt x="135937" y="-80"/>
                  <a:pt x="107065" y="-80"/>
                  <a:pt x="107065" y="18508"/>
                </a:cubicBezTo>
                <a:cubicBezTo>
                  <a:pt x="107065" y="53397"/>
                  <a:pt x="107065" y="88287"/>
                  <a:pt x="107065" y="123177"/>
                </a:cubicBezTo>
                <a:cubicBezTo>
                  <a:pt x="77508" y="124091"/>
                  <a:pt x="47951" y="125767"/>
                  <a:pt x="18393" y="128281"/>
                </a:cubicBezTo>
                <a:cubicBezTo>
                  <a:pt x="34" y="129881"/>
                  <a:pt x="-118" y="158752"/>
                  <a:pt x="18393" y="157153"/>
                </a:cubicBezTo>
                <a:cubicBezTo>
                  <a:pt x="47951" y="154563"/>
                  <a:pt x="77508" y="152887"/>
                  <a:pt x="107065" y="152049"/>
                </a:cubicBezTo>
                <a:cubicBezTo>
                  <a:pt x="107065" y="187243"/>
                  <a:pt x="107065" y="222438"/>
                  <a:pt x="107065" y="257556"/>
                </a:cubicBezTo>
                <a:cubicBezTo>
                  <a:pt x="107065" y="276144"/>
                  <a:pt x="135937" y="276144"/>
                  <a:pt x="135937" y="257556"/>
                </a:cubicBezTo>
                <a:cubicBezTo>
                  <a:pt x="135937" y="222209"/>
                  <a:pt x="135937" y="186786"/>
                  <a:pt x="135937" y="151439"/>
                </a:cubicBezTo>
                <a:cubicBezTo>
                  <a:pt x="167856" y="151058"/>
                  <a:pt x="199698" y="151668"/>
                  <a:pt x="231693" y="153268"/>
                </a:cubicBezTo>
                <a:cubicBezTo>
                  <a:pt x="250281" y="154182"/>
                  <a:pt x="250205" y="125310"/>
                  <a:pt x="231693" y="124396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7" name="자유형: 도형 86">
            <a:extLst>
              <a:ext uri="{FF2B5EF4-FFF2-40B4-BE49-F238E27FC236}">
                <a16:creationId xmlns:a16="http://schemas.microsoft.com/office/drawing/2014/main" id="{71187BF2-5C66-4F3C-BAA2-1E4620CEBA90}"/>
              </a:ext>
            </a:extLst>
          </p:cNvPr>
          <p:cNvSpPr/>
          <p:nvPr userDrawn="1"/>
        </p:nvSpPr>
        <p:spPr>
          <a:xfrm flipH="1" flipV="1">
            <a:off x="3090198" y="5327567"/>
            <a:ext cx="45719" cy="45719"/>
          </a:xfrm>
          <a:custGeom>
            <a:avLst/>
            <a:gdLst>
              <a:gd name="connsiteX0" fmla="*/ 34302 w 53325"/>
              <a:gd name="connsiteY0" fmla="*/ 7912 h 53325"/>
              <a:gd name="connsiteX1" fmla="*/ 7792 w 53325"/>
              <a:gd name="connsiteY1" fmla="*/ 34879 h 53325"/>
              <a:gd name="connsiteX2" fmla="*/ 23561 w 53325"/>
              <a:gd name="connsiteY2" fmla="*/ 50648 h 53325"/>
              <a:gd name="connsiteX3" fmla="*/ 50071 w 53325"/>
              <a:gd name="connsiteY3" fmla="*/ 23681 h 53325"/>
              <a:gd name="connsiteX4" fmla="*/ 34302 w 53325"/>
              <a:gd name="connsiteY4" fmla="*/ 7912 h 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25" h="53325">
                <a:moveTo>
                  <a:pt x="34302" y="7912"/>
                </a:moveTo>
                <a:cubicBezTo>
                  <a:pt x="25465" y="16901"/>
                  <a:pt x="16628" y="25890"/>
                  <a:pt x="7792" y="34879"/>
                </a:cubicBezTo>
                <a:cubicBezTo>
                  <a:pt x="-2264" y="45087"/>
                  <a:pt x="13505" y="60856"/>
                  <a:pt x="23561" y="50648"/>
                </a:cubicBezTo>
                <a:cubicBezTo>
                  <a:pt x="32397" y="41659"/>
                  <a:pt x="41234" y="32670"/>
                  <a:pt x="50071" y="23681"/>
                </a:cubicBezTo>
                <a:cubicBezTo>
                  <a:pt x="60050" y="13397"/>
                  <a:pt x="44357" y="-2372"/>
                  <a:pt x="34302" y="7912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9DC2F12A-DB9F-49D8-A09F-1FD7C60842A7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423297" y="3575047"/>
            <a:ext cx="129600" cy="144000"/>
          </a:xfrm>
          <a:custGeom>
            <a:avLst/>
            <a:gdLst>
              <a:gd name="connsiteX0" fmla="*/ 186377 w 205682"/>
              <a:gd name="connsiteY0" fmla="*/ 116902 h 228535"/>
              <a:gd name="connsiteX1" fmla="*/ 137699 w 205682"/>
              <a:gd name="connsiteY1" fmla="*/ 113855 h 228535"/>
              <a:gd name="connsiteX2" fmla="*/ 142498 w 205682"/>
              <a:gd name="connsiteY2" fmla="*/ 19393 h 228535"/>
              <a:gd name="connsiteX3" fmla="*/ 111722 w 205682"/>
              <a:gd name="connsiteY3" fmla="*/ 19393 h 228535"/>
              <a:gd name="connsiteX4" fmla="*/ 106999 w 205682"/>
              <a:gd name="connsiteY4" fmla="*/ 112788 h 228535"/>
              <a:gd name="connsiteX5" fmla="*/ 19393 w 205682"/>
              <a:gd name="connsiteY5" fmla="*/ 114083 h 228535"/>
              <a:gd name="connsiteX6" fmla="*/ 19393 w 205682"/>
              <a:gd name="connsiteY6" fmla="*/ 144859 h 228535"/>
              <a:gd name="connsiteX7" fmla="*/ 105399 w 205682"/>
              <a:gd name="connsiteY7" fmla="*/ 143488 h 228535"/>
              <a:gd name="connsiteX8" fmla="*/ 101742 w 205682"/>
              <a:gd name="connsiteY8" fmla="*/ 214867 h 228535"/>
              <a:gd name="connsiteX9" fmla="*/ 132518 w 205682"/>
              <a:gd name="connsiteY9" fmla="*/ 214867 h 228535"/>
              <a:gd name="connsiteX10" fmla="*/ 136099 w 205682"/>
              <a:gd name="connsiteY10" fmla="*/ 144555 h 228535"/>
              <a:gd name="connsiteX11" fmla="*/ 186377 w 205682"/>
              <a:gd name="connsiteY11" fmla="*/ 147602 h 228535"/>
              <a:gd name="connsiteX12" fmla="*/ 186377 w 205682"/>
              <a:gd name="connsiteY12" fmla="*/ 116902 h 22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682" h="228535">
                <a:moveTo>
                  <a:pt x="186377" y="116902"/>
                </a:moveTo>
                <a:cubicBezTo>
                  <a:pt x="170151" y="115531"/>
                  <a:pt x="153925" y="114616"/>
                  <a:pt x="137699" y="113855"/>
                </a:cubicBezTo>
                <a:cubicBezTo>
                  <a:pt x="139298" y="82393"/>
                  <a:pt x="140898" y="50855"/>
                  <a:pt x="142498" y="19393"/>
                </a:cubicBezTo>
                <a:cubicBezTo>
                  <a:pt x="143488" y="-413"/>
                  <a:pt x="112712" y="-337"/>
                  <a:pt x="111722" y="19393"/>
                </a:cubicBezTo>
                <a:cubicBezTo>
                  <a:pt x="110122" y="50550"/>
                  <a:pt x="108522" y="81707"/>
                  <a:pt x="106999" y="112788"/>
                </a:cubicBezTo>
                <a:cubicBezTo>
                  <a:pt x="77822" y="112179"/>
                  <a:pt x="48646" y="112636"/>
                  <a:pt x="19393" y="114083"/>
                </a:cubicBezTo>
                <a:cubicBezTo>
                  <a:pt x="-337" y="115074"/>
                  <a:pt x="-413" y="145926"/>
                  <a:pt x="19393" y="144859"/>
                </a:cubicBezTo>
                <a:cubicBezTo>
                  <a:pt x="48113" y="143412"/>
                  <a:pt x="76756" y="142955"/>
                  <a:pt x="105399" y="143488"/>
                </a:cubicBezTo>
                <a:cubicBezTo>
                  <a:pt x="104180" y="167256"/>
                  <a:pt x="102961" y="191100"/>
                  <a:pt x="101742" y="214867"/>
                </a:cubicBezTo>
                <a:cubicBezTo>
                  <a:pt x="100752" y="234674"/>
                  <a:pt x="131528" y="234598"/>
                  <a:pt x="132518" y="214867"/>
                </a:cubicBezTo>
                <a:cubicBezTo>
                  <a:pt x="133737" y="191404"/>
                  <a:pt x="134880" y="167941"/>
                  <a:pt x="136099" y="144555"/>
                </a:cubicBezTo>
                <a:cubicBezTo>
                  <a:pt x="152858" y="145316"/>
                  <a:pt x="169617" y="146231"/>
                  <a:pt x="186377" y="147602"/>
                </a:cubicBezTo>
                <a:cubicBezTo>
                  <a:pt x="206107" y="149354"/>
                  <a:pt x="206031" y="118502"/>
                  <a:pt x="186377" y="116902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71C3CA4F-97D2-4519-85A3-C941322B0D68}"/>
              </a:ext>
            </a:extLst>
          </p:cNvPr>
          <p:cNvSpPr>
            <a:spLocks noChangeAspect="1"/>
          </p:cNvSpPr>
          <p:nvPr userDrawn="1"/>
        </p:nvSpPr>
        <p:spPr>
          <a:xfrm>
            <a:off x="4195590" y="6390590"/>
            <a:ext cx="128000" cy="144000"/>
          </a:xfrm>
          <a:custGeom>
            <a:avLst/>
            <a:gdLst>
              <a:gd name="connsiteX0" fmla="*/ 231693 w 243771"/>
              <a:gd name="connsiteY0" fmla="*/ 124396 h 274242"/>
              <a:gd name="connsiteX1" fmla="*/ 135937 w 243771"/>
              <a:gd name="connsiteY1" fmla="*/ 122568 h 274242"/>
              <a:gd name="connsiteX2" fmla="*/ 135937 w 243771"/>
              <a:gd name="connsiteY2" fmla="*/ 18508 h 274242"/>
              <a:gd name="connsiteX3" fmla="*/ 107065 w 243771"/>
              <a:gd name="connsiteY3" fmla="*/ 18508 h 274242"/>
              <a:gd name="connsiteX4" fmla="*/ 107065 w 243771"/>
              <a:gd name="connsiteY4" fmla="*/ 123177 h 274242"/>
              <a:gd name="connsiteX5" fmla="*/ 18393 w 243771"/>
              <a:gd name="connsiteY5" fmla="*/ 128281 h 274242"/>
              <a:gd name="connsiteX6" fmla="*/ 18393 w 243771"/>
              <a:gd name="connsiteY6" fmla="*/ 157153 h 274242"/>
              <a:gd name="connsiteX7" fmla="*/ 107065 w 243771"/>
              <a:gd name="connsiteY7" fmla="*/ 152049 h 274242"/>
              <a:gd name="connsiteX8" fmla="*/ 107065 w 243771"/>
              <a:gd name="connsiteY8" fmla="*/ 257556 h 274242"/>
              <a:gd name="connsiteX9" fmla="*/ 135937 w 243771"/>
              <a:gd name="connsiteY9" fmla="*/ 257556 h 274242"/>
              <a:gd name="connsiteX10" fmla="*/ 135937 w 243771"/>
              <a:gd name="connsiteY10" fmla="*/ 151439 h 274242"/>
              <a:gd name="connsiteX11" fmla="*/ 231693 w 243771"/>
              <a:gd name="connsiteY11" fmla="*/ 153268 h 274242"/>
              <a:gd name="connsiteX12" fmla="*/ 231693 w 243771"/>
              <a:gd name="connsiteY12" fmla="*/ 124396 h 274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3771" h="274242">
                <a:moveTo>
                  <a:pt x="231693" y="124396"/>
                </a:moveTo>
                <a:cubicBezTo>
                  <a:pt x="199698" y="122796"/>
                  <a:pt x="167856" y="122187"/>
                  <a:pt x="135937" y="122568"/>
                </a:cubicBezTo>
                <a:cubicBezTo>
                  <a:pt x="135937" y="87906"/>
                  <a:pt x="135937" y="53169"/>
                  <a:pt x="135937" y="18508"/>
                </a:cubicBezTo>
                <a:cubicBezTo>
                  <a:pt x="135937" y="-80"/>
                  <a:pt x="107065" y="-80"/>
                  <a:pt x="107065" y="18508"/>
                </a:cubicBezTo>
                <a:cubicBezTo>
                  <a:pt x="107065" y="53397"/>
                  <a:pt x="107065" y="88287"/>
                  <a:pt x="107065" y="123177"/>
                </a:cubicBezTo>
                <a:cubicBezTo>
                  <a:pt x="77508" y="124091"/>
                  <a:pt x="47951" y="125767"/>
                  <a:pt x="18393" y="128281"/>
                </a:cubicBezTo>
                <a:cubicBezTo>
                  <a:pt x="34" y="129881"/>
                  <a:pt x="-118" y="158752"/>
                  <a:pt x="18393" y="157153"/>
                </a:cubicBezTo>
                <a:cubicBezTo>
                  <a:pt x="47951" y="154563"/>
                  <a:pt x="77508" y="152887"/>
                  <a:pt x="107065" y="152049"/>
                </a:cubicBezTo>
                <a:cubicBezTo>
                  <a:pt x="107065" y="187243"/>
                  <a:pt x="107065" y="222438"/>
                  <a:pt x="107065" y="257556"/>
                </a:cubicBezTo>
                <a:cubicBezTo>
                  <a:pt x="107065" y="276144"/>
                  <a:pt x="135937" y="276144"/>
                  <a:pt x="135937" y="257556"/>
                </a:cubicBezTo>
                <a:cubicBezTo>
                  <a:pt x="135937" y="222209"/>
                  <a:pt x="135937" y="186786"/>
                  <a:pt x="135937" y="151439"/>
                </a:cubicBezTo>
                <a:cubicBezTo>
                  <a:pt x="167856" y="151058"/>
                  <a:pt x="199698" y="151668"/>
                  <a:pt x="231693" y="153268"/>
                </a:cubicBezTo>
                <a:cubicBezTo>
                  <a:pt x="250281" y="154182"/>
                  <a:pt x="250205" y="125310"/>
                  <a:pt x="231693" y="124396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A2F3AE9E-BFC0-47A7-A4F2-726C1BAA23FC}"/>
              </a:ext>
            </a:extLst>
          </p:cNvPr>
          <p:cNvSpPr>
            <a:spLocks noChangeAspect="1"/>
          </p:cNvSpPr>
          <p:nvPr userDrawn="1"/>
        </p:nvSpPr>
        <p:spPr>
          <a:xfrm>
            <a:off x="1047313" y="3994630"/>
            <a:ext cx="132000" cy="108000"/>
          </a:xfrm>
          <a:custGeom>
            <a:avLst/>
            <a:gdLst>
              <a:gd name="connsiteX0" fmla="*/ 241235 w 251389"/>
              <a:gd name="connsiteY0" fmla="*/ 100935 h 205682"/>
              <a:gd name="connsiteX1" fmla="*/ 160866 w 251389"/>
              <a:gd name="connsiteY1" fmla="*/ 97735 h 205682"/>
              <a:gd name="connsiteX2" fmla="*/ 150277 w 251389"/>
              <a:gd name="connsiteY2" fmla="*/ 12568 h 205682"/>
              <a:gd name="connsiteX3" fmla="*/ 128795 w 251389"/>
              <a:gd name="connsiteY3" fmla="*/ 18510 h 205682"/>
              <a:gd name="connsiteX4" fmla="*/ 138623 w 251389"/>
              <a:gd name="connsiteY4" fmla="*/ 97964 h 205682"/>
              <a:gd name="connsiteX5" fmla="*/ 15137 w 251389"/>
              <a:gd name="connsiteY5" fmla="*/ 106801 h 205682"/>
              <a:gd name="connsiteX6" fmla="*/ 15137 w 251389"/>
              <a:gd name="connsiteY6" fmla="*/ 129045 h 205682"/>
              <a:gd name="connsiteX7" fmla="*/ 139384 w 251389"/>
              <a:gd name="connsiteY7" fmla="*/ 120208 h 205682"/>
              <a:gd name="connsiteX8" fmla="*/ 136185 w 251389"/>
              <a:gd name="connsiteY8" fmla="*/ 191511 h 205682"/>
              <a:gd name="connsiteX9" fmla="*/ 158429 w 251389"/>
              <a:gd name="connsiteY9" fmla="*/ 191511 h 205682"/>
              <a:gd name="connsiteX10" fmla="*/ 161553 w 251389"/>
              <a:gd name="connsiteY10" fmla="*/ 120056 h 205682"/>
              <a:gd name="connsiteX11" fmla="*/ 241083 w 251389"/>
              <a:gd name="connsiteY11" fmla="*/ 123255 h 205682"/>
              <a:gd name="connsiteX12" fmla="*/ 241235 w 251389"/>
              <a:gd name="connsiteY12" fmla="*/ 100935 h 20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1389" h="205682">
                <a:moveTo>
                  <a:pt x="241235" y="100935"/>
                </a:moveTo>
                <a:cubicBezTo>
                  <a:pt x="214420" y="98878"/>
                  <a:pt x="187605" y="97888"/>
                  <a:pt x="160866" y="97735"/>
                </a:cubicBezTo>
                <a:cubicBezTo>
                  <a:pt x="159343" y="69321"/>
                  <a:pt x="155839" y="40906"/>
                  <a:pt x="150277" y="12568"/>
                </a:cubicBezTo>
                <a:cubicBezTo>
                  <a:pt x="147535" y="-1449"/>
                  <a:pt x="126053" y="4493"/>
                  <a:pt x="128795" y="18510"/>
                </a:cubicBezTo>
                <a:cubicBezTo>
                  <a:pt x="133976" y="45020"/>
                  <a:pt x="137175" y="71454"/>
                  <a:pt x="138623" y="97964"/>
                </a:cubicBezTo>
                <a:cubicBezTo>
                  <a:pt x="97410" y="98649"/>
                  <a:pt x="56350" y="101544"/>
                  <a:pt x="15137" y="106801"/>
                </a:cubicBezTo>
                <a:cubicBezTo>
                  <a:pt x="1120" y="108629"/>
                  <a:pt x="968" y="130873"/>
                  <a:pt x="15137" y="129045"/>
                </a:cubicBezTo>
                <a:cubicBezTo>
                  <a:pt x="56578" y="123712"/>
                  <a:pt x="97943" y="120817"/>
                  <a:pt x="139384" y="120208"/>
                </a:cubicBezTo>
                <a:cubicBezTo>
                  <a:pt x="139766" y="143900"/>
                  <a:pt x="138699" y="167591"/>
                  <a:pt x="136185" y="191511"/>
                </a:cubicBezTo>
                <a:cubicBezTo>
                  <a:pt x="134661" y="205757"/>
                  <a:pt x="156981" y="205680"/>
                  <a:pt x="158429" y="191511"/>
                </a:cubicBezTo>
                <a:cubicBezTo>
                  <a:pt x="160943" y="167591"/>
                  <a:pt x="161933" y="143747"/>
                  <a:pt x="161553" y="120056"/>
                </a:cubicBezTo>
                <a:cubicBezTo>
                  <a:pt x="188063" y="120208"/>
                  <a:pt x="214573" y="121198"/>
                  <a:pt x="241083" y="123255"/>
                </a:cubicBezTo>
                <a:cubicBezTo>
                  <a:pt x="255557" y="124322"/>
                  <a:pt x="255480" y="102077"/>
                  <a:pt x="241235" y="100935"/>
                </a:cubicBezTo>
                <a:close/>
              </a:path>
            </a:pathLst>
          </a:custGeom>
          <a:solidFill>
            <a:srgbClr val="1DD6A1">
              <a:alpha val="40000"/>
            </a:srgbClr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13FA7B3B-75F1-4B05-B427-B2FB3ED5B0D0}"/>
              </a:ext>
            </a:extLst>
          </p:cNvPr>
          <p:cNvSpPr/>
          <p:nvPr userDrawn="1"/>
        </p:nvSpPr>
        <p:spPr>
          <a:xfrm>
            <a:off x="3784009" y="4756505"/>
            <a:ext cx="45719" cy="45719"/>
          </a:xfrm>
          <a:custGeom>
            <a:avLst/>
            <a:gdLst>
              <a:gd name="connsiteX0" fmla="*/ 21056 w 38089"/>
              <a:gd name="connsiteY0" fmla="*/ 7912 h 38089"/>
              <a:gd name="connsiteX1" fmla="*/ 7801 w 38089"/>
              <a:gd name="connsiteY1" fmla="*/ 21396 h 38089"/>
              <a:gd name="connsiteX2" fmla="*/ 23569 w 38089"/>
              <a:gd name="connsiteY2" fmla="*/ 37165 h 38089"/>
              <a:gd name="connsiteX3" fmla="*/ 36824 w 38089"/>
              <a:gd name="connsiteY3" fmla="*/ 23681 h 38089"/>
              <a:gd name="connsiteX4" fmla="*/ 21056 w 38089"/>
              <a:gd name="connsiteY4" fmla="*/ 7912 h 38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89" h="38089">
                <a:moveTo>
                  <a:pt x="21056" y="7912"/>
                </a:moveTo>
                <a:cubicBezTo>
                  <a:pt x="16637" y="12407"/>
                  <a:pt x="12219" y="16901"/>
                  <a:pt x="7801" y="21396"/>
                </a:cubicBezTo>
                <a:cubicBezTo>
                  <a:pt x="-2255" y="31604"/>
                  <a:pt x="13438" y="47373"/>
                  <a:pt x="23569" y="37165"/>
                </a:cubicBezTo>
                <a:cubicBezTo>
                  <a:pt x="27988" y="32670"/>
                  <a:pt x="32406" y="28176"/>
                  <a:pt x="36824" y="23681"/>
                </a:cubicBezTo>
                <a:cubicBezTo>
                  <a:pt x="46881" y="13397"/>
                  <a:pt x="31111" y="-2372"/>
                  <a:pt x="21056" y="7912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322E310E-38ED-4912-A201-464D15C38599}"/>
              </a:ext>
            </a:extLst>
          </p:cNvPr>
          <p:cNvSpPr/>
          <p:nvPr userDrawn="1"/>
        </p:nvSpPr>
        <p:spPr>
          <a:xfrm flipH="1" flipV="1">
            <a:off x="643256" y="4366987"/>
            <a:ext cx="45719" cy="45719"/>
          </a:xfrm>
          <a:custGeom>
            <a:avLst/>
            <a:gdLst>
              <a:gd name="connsiteX0" fmla="*/ 23561 w 53325"/>
              <a:gd name="connsiteY0" fmla="*/ 7881 h 53325"/>
              <a:gd name="connsiteX1" fmla="*/ 7792 w 53325"/>
              <a:gd name="connsiteY1" fmla="*/ 23650 h 53325"/>
              <a:gd name="connsiteX2" fmla="*/ 34302 w 53325"/>
              <a:gd name="connsiteY2" fmla="*/ 50617 h 53325"/>
              <a:gd name="connsiteX3" fmla="*/ 50071 w 53325"/>
              <a:gd name="connsiteY3" fmla="*/ 34848 h 53325"/>
              <a:gd name="connsiteX4" fmla="*/ 23561 w 53325"/>
              <a:gd name="connsiteY4" fmla="*/ 7881 h 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25" h="53325">
                <a:moveTo>
                  <a:pt x="23561" y="7881"/>
                </a:moveTo>
                <a:cubicBezTo>
                  <a:pt x="13505" y="-2327"/>
                  <a:pt x="-2264" y="13366"/>
                  <a:pt x="7792" y="23650"/>
                </a:cubicBezTo>
                <a:cubicBezTo>
                  <a:pt x="16628" y="32639"/>
                  <a:pt x="25465" y="41628"/>
                  <a:pt x="34302" y="50617"/>
                </a:cubicBezTo>
                <a:cubicBezTo>
                  <a:pt x="44357" y="60825"/>
                  <a:pt x="60126" y="45132"/>
                  <a:pt x="50071" y="34848"/>
                </a:cubicBezTo>
                <a:cubicBezTo>
                  <a:pt x="41234" y="25859"/>
                  <a:pt x="32397" y="16870"/>
                  <a:pt x="23561" y="7881"/>
                </a:cubicBezTo>
                <a:close/>
              </a:path>
            </a:pathLst>
          </a:custGeom>
          <a:solidFill>
            <a:srgbClr val="1DD6A1">
              <a:alpha val="40000"/>
            </a:srgbClr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6130F546-92AC-49B2-99E7-52C7A70167FB}"/>
              </a:ext>
            </a:extLst>
          </p:cNvPr>
          <p:cNvSpPr/>
          <p:nvPr userDrawn="1"/>
        </p:nvSpPr>
        <p:spPr>
          <a:xfrm flipH="1" flipV="1">
            <a:off x="5170154" y="6493460"/>
            <a:ext cx="45719" cy="68579"/>
          </a:xfrm>
          <a:custGeom>
            <a:avLst/>
            <a:gdLst>
              <a:gd name="connsiteX0" fmla="*/ 19258 w 45707"/>
              <a:gd name="connsiteY0" fmla="*/ 12228 h 68560"/>
              <a:gd name="connsiteX1" fmla="*/ 5241 w 45707"/>
              <a:gd name="connsiteY1" fmla="*/ 52374 h 68560"/>
              <a:gd name="connsiteX2" fmla="*/ 26723 w 45707"/>
              <a:gd name="connsiteY2" fmla="*/ 58316 h 68560"/>
              <a:gd name="connsiteX3" fmla="*/ 40740 w 45707"/>
              <a:gd name="connsiteY3" fmla="*/ 18170 h 68560"/>
              <a:gd name="connsiteX4" fmla="*/ 19258 w 45707"/>
              <a:gd name="connsiteY4" fmla="*/ 12228 h 6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07" h="68560">
                <a:moveTo>
                  <a:pt x="19258" y="12228"/>
                </a:moveTo>
                <a:cubicBezTo>
                  <a:pt x="14611" y="25635"/>
                  <a:pt x="9888" y="38967"/>
                  <a:pt x="5241" y="52374"/>
                </a:cubicBezTo>
                <a:cubicBezTo>
                  <a:pt x="518" y="65934"/>
                  <a:pt x="22000" y="71724"/>
                  <a:pt x="26723" y="58316"/>
                </a:cubicBezTo>
                <a:cubicBezTo>
                  <a:pt x="31370" y="44909"/>
                  <a:pt x="36093" y="31577"/>
                  <a:pt x="40740" y="18170"/>
                </a:cubicBezTo>
                <a:cubicBezTo>
                  <a:pt x="45463" y="4534"/>
                  <a:pt x="23981" y="-1256"/>
                  <a:pt x="19258" y="12228"/>
                </a:cubicBezTo>
                <a:close/>
              </a:path>
            </a:pathLst>
          </a:custGeom>
          <a:solidFill>
            <a:srgbClr val="1DD6A1">
              <a:alpha val="40000"/>
            </a:srgbClr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20BBA7-106E-4842-B5C4-54C952B7BBC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434" y="3985809"/>
            <a:ext cx="2689566" cy="28721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B90CFC-0ACC-444C-9F7E-931D89B1225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9594"/>
            <a:ext cx="2873151" cy="298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8">
            <a:extLst>
              <a:ext uri="{FF2B5EF4-FFF2-40B4-BE49-F238E27FC236}">
                <a16:creationId xmlns:a16="http://schemas.microsoft.com/office/drawing/2014/main" id="{D19AFFB2-A1F4-4A45-AEAC-581C0C74F8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96206" y="1325444"/>
            <a:ext cx="5209432" cy="32227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6E4D83-E009-4E1E-A032-6220DD02A8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53042" y="4338536"/>
            <a:ext cx="2138958" cy="25194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6C088C-2E63-494E-9DDC-ECBD47E033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62938"/>
            <a:ext cx="2336417" cy="249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25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923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34B329-B9AB-411A-9191-81FDB429E2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8536"/>
            <a:ext cx="2138958" cy="25194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8A3A79-ABF8-4BD3-A708-5A05E6B880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25185" y="4812287"/>
            <a:ext cx="1966815" cy="204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61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래픽 24">
            <a:extLst>
              <a:ext uri="{FF2B5EF4-FFF2-40B4-BE49-F238E27FC236}">
                <a16:creationId xmlns:a16="http://schemas.microsoft.com/office/drawing/2014/main" id="{3EFB2367-E0E0-4664-B57B-76270A7BA7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2745" b="20225"/>
          <a:stretch/>
        </p:blipFill>
        <p:spPr>
          <a:xfrm>
            <a:off x="0" y="0"/>
            <a:ext cx="4418967" cy="3448007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9101289C-EB1C-407E-A54D-53BDF0DA5B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6115" b="24460"/>
          <a:stretch/>
        </p:blipFill>
        <p:spPr>
          <a:xfrm>
            <a:off x="10280869" y="3340100"/>
            <a:ext cx="1911131" cy="3517900"/>
          </a:xfrm>
          <a:prstGeom prst="rect">
            <a:avLst/>
          </a:prstGeom>
        </p:spPr>
      </p:pic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C38D1D0-9ADC-4EBE-8232-0F48FE898D21}"/>
              </a:ext>
            </a:extLst>
          </p:cNvPr>
          <p:cNvSpPr>
            <a:spLocks noChangeAspect="1"/>
          </p:cNvSpPr>
          <p:nvPr userDrawn="1"/>
        </p:nvSpPr>
        <p:spPr>
          <a:xfrm>
            <a:off x="10967878" y="6483611"/>
            <a:ext cx="129600" cy="144000"/>
          </a:xfrm>
          <a:custGeom>
            <a:avLst/>
            <a:gdLst>
              <a:gd name="connsiteX0" fmla="*/ 258032 w 274242"/>
              <a:gd name="connsiteY0" fmla="*/ 139917 h 304714"/>
              <a:gd name="connsiteX1" fmla="*/ 148411 w 274242"/>
              <a:gd name="connsiteY1" fmla="*/ 137860 h 304714"/>
              <a:gd name="connsiteX2" fmla="*/ 148411 w 274242"/>
              <a:gd name="connsiteY2" fmla="*/ 18336 h 304714"/>
              <a:gd name="connsiteX3" fmla="*/ 119920 w 274242"/>
              <a:gd name="connsiteY3" fmla="*/ 18336 h 304714"/>
              <a:gd name="connsiteX4" fmla="*/ 119920 w 274242"/>
              <a:gd name="connsiteY4" fmla="*/ 138394 h 304714"/>
              <a:gd name="connsiteX5" fmla="*/ 18222 w 274242"/>
              <a:gd name="connsiteY5" fmla="*/ 144259 h 304714"/>
              <a:gd name="connsiteX6" fmla="*/ 18222 w 274242"/>
              <a:gd name="connsiteY6" fmla="*/ 172750 h 304714"/>
              <a:gd name="connsiteX7" fmla="*/ 119920 w 274242"/>
              <a:gd name="connsiteY7" fmla="*/ 166884 h 304714"/>
              <a:gd name="connsiteX8" fmla="*/ 119920 w 274242"/>
              <a:gd name="connsiteY8" fmla="*/ 288084 h 304714"/>
              <a:gd name="connsiteX9" fmla="*/ 148411 w 274242"/>
              <a:gd name="connsiteY9" fmla="*/ 288084 h 304714"/>
              <a:gd name="connsiteX10" fmla="*/ 148411 w 274242"/>
              <a:gd name="connsiteY10" fmla="*/ 166351 h 304714"/>
              <a:gd name="connsiteX11" fmla="*/ 258032 w 274242"/>
              <a:gd name="connsiteY11" fmla="*/ 168408 h 304714"/>
              <a:gd name="connsiteX12" fmla="*/ 258032 w 274242"/>
              <a:gd name="connsiteY12" fmla="*/ 139917 h 304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4242" h="304714">
                <a:moveTo>
                  <a:pt x="258032" y="139917"/>
                </a:moveTo>
                <a:cubicBezTo>
                  <a:pt x="221467" y="138089"/>
                  <a:pt x="184901" y="137403"/>
                  <a:pt x="148411" y="137860"/>
                </a:cubicBezTo>
                <a:cubicBezTo>
                  <a:pt x="148411" y="98019"/>
                  <a:pt x="148411" y="58178"/>
                  <a:pt x="148411" y="18336"/>
                </a:cubicBezTo>
                <a:cubicBezTo>
                  <a:pt x="148411" y="-23"/>
                  <a:pt x="119920" y="-23"/>
                  <a:pt x="119920" y="18336"/>
                </a:cubicBezTo>
                <a:cubicBezTo>
                  <a:pt x="119920" y="58330"/>
                  <a:pt x="119920" y="98400"/>
                  <a:pt x="119920" y="138394"/>
                </a:cubicBezTo>
                <a:cubicBezTo>
                  <a:pt x="86021" y="139384"/>
                  <a:pt x="52122" y="141288"/>
                  <a:pt x="18222" y="144259"/>
                </a:cubicBezTo>
                <a:cubicBezTo>
                  <a:pt x="92" y="145859"/>
                  <a:pt x="-61" y="174350"/>
                  <a:pt x="18222" y="172750"/>
                </a:cubicBezTo>
                <a:cubicBezTo>
                  <a:pt x="52122" y="169779"/>
                  <a:pt x="86021" y="167875"/>
                  <a:pt x="119920" y="166884"/>
                </a:cubicBezTo>
                <a:cubicBezTo>
                  <a:pt x="119920" y="207259"/>
                  <a:pt x="119920" y="247634"/>
                  <a:pt x="119920" y="288084"/>
                </a:cubicBezTo>
                <a:cubicBezTo>
                  <a:pt x="119920" y="306444"/>
                  <a:pt x="148411" y="306444"/>
                  <a:pt x="148411" y="288084"/>
                </a:cubicBezTo>
                <a:cubicBezTo>
                  <a:pt x="148411" y="247481"/>
                  <a:pt x="148411" y="206878"/>
                  <a:pt x="148411" y="166351"/>
                </a:cubicBezTo>
                <a:cubicBezTo>
                  <a:pt x="184901" y="165894"/>
                  <a:pt x="221467" y="166504"/>
                  <a:pt x="258032" y="168408"/>
                </a:cubicBezTo>
                <a:cubicBezTo>
                  <a:pt x="276391" y="169322"/>
                  <a:pt x="276315" y="140831"/>
                  <a:pt x="258032" y="139917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D837AD7-90E6-40BD-A65D-54E42FF507B3}"/>
              </a:ext>
            </a:extLst>
          </p:cNvPr>
          <p:cNvSpPr>
            <a:spLocks noChangeAspect="1"/>
          </p:cNvSpPr>
          <p:nvPr userDrawn="1"/>
        </p:nvSpPr>
        <p:spPr>
          <a:xfrm>
            <a:off x="882799" y="5492129"/>
            <a:ext cx="128000" cy="144000"/>
          </a:xfrm>
          <a:custGeom>
            <a:avLst/>
            <a:gdLst>
              <a:gd name="connsiteX0" fmla="*/ 231693 w 243771"/>
              <a:gd name="connsiteY0" fmla="*/ 124396 h 274242"/>
              <a:gd name="connsiteX1" fmla="*/ 135937 w 243771"/>
              <a:gd name="connsiteY1" fmla="*/ 122568 h 274242"/>
              <a:gd name="connsiteX2" fmla="*/ 135937 w 243771"/>
              <a:gd name="connsiteY2" fmla="*/ 18508 h 274242"/>
              <a:gd name="connsiteX3" fmla="*/ 107065 w 243771"/>
              <a:gd name="connsiteY3" fmla="*/ 18508 h 274242"/>
              <a:gd name="connsiteX4" fmla="*/ 107065 w 243771"/>
              <a:gd name="connsiteY4" fmla="*/ 123177 h 274242"/>
              <a:gd name="connsiteX5" fmla="*/ 18393 w 243771"/>
              <a:gd name="connsiteY5" fmla="*/ 128281 h 274242"/>
              <a:gd name="connsiteX6" fmla="*/ 18393 w 243771"/>
              <a:gd name="connsiteY6" fmla="*/ 157153 h 274242"/>
              <a:gd name="connsiteX7" fmla="*/ 107065 w 243771"/>
              <a:gd name="connsiteY7" fmla="*/ 152049 h 274242"/>
              <a:gd name="connsiteX8" fmla="*/ 107065 w 243771"/>
              <a:gd name="connsiteY8" fmla="*/ 257556 h 274242"/>
              <a:gd name="connsiteX9" fmla="*/ 135937 w 243771"/>
              <a:gd name="connsiteY9" fmla="*/ 257556 h 274242"/>
              <a:gd name="connsiteX10" fmla="*/ 135937 w 243771"/>
              <a:gd name="connsiteY10" fmla="*/ 151439 h 274242"/>
              <a:gd name="connsiteX11" fmla="*/ 231693 w 243771"/>
              <a:gd name="connsiteY11" fmla="*/ 153268 h 274242"/>
              <a:gd name="connsiteX12" fmla="*/ 231693 w 243771"/>
              <a:gd name="connsiteY12" fmla="*/ 124396 h 274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3771" h="274242">
                <a:moveTo>
                  <a:pt x="231693" y="124396"/>
                </a:moveTo>
                <a:cubicBezTo>
                  <a:pt x="199698" y="122796"/>
                  <a:pt x="167856" y="122187"/>
                  <a:pt x="135937" y="122568"/>
                </a:cubicBezTo>
                <a:cubicBezTo>
                  <a:pt x="135937" y="87906"/>
                  <a:pt x="135937" y="53169"/>
                  <a:pt x="135937" y="18508"/>
                </a:cubicBezTo>
                <a:cubicBezTo>
                  <a:pt x="135937" y="-80"/>
                  <a:pt x="107065" y="-80"/>
                  <a:pt x="107065" y="18508"/>
                </a:cubicBezTo>
                <a:cubicBezTo>
                  <a:pt x="107065" y="53397"/>
                  <a:pt x="107065" y="88287"/>
                  <a:pt x="107065" y="123177"/>
                </a:cubicBezTo>
                <a:cubicBezTo>
                  <a:pt x="77508" y="124091"/>
                  <a:pt x="47951" y="125767"/>
                  <a:pt x="18393" y="128281"/>
                </a:cubicBezTo>
                <a:cubicBezTo>
                  <a:pt x="34" y="129881"/>
                  <a:pt x="-118" y="158752"/>
                  <a:pt x="18393" y="157153"/>
                </a:cubicBezTo>
                <a:cubicBezTo>
                  <a:pt x="47951" y="154563"/>
                  <a:pt x="77508" y="152887"/>
                  <a:pt x="107065" y="152049"/>
                </a:cubicBezTo>
                <a:cubicBezTo>
                  <a:pt x="107065" y="187243"/>
                  <a:pt x="107065" y="222438"/>
                  <a:pt x="107065" y="257556"/>
                </a:cubicBezTo>
                <a:cubicBezTo>
                  <a:pt x="107065" y="276144"/>
                  <a:pt x="135937" y="276144"/>
                  <a:pt x="135937" y="257556"/>
                </a:cubicBezTo>
                <a:cubicBezTo>
                  <a:pt x="135937" y="222209"/>
                  <a:pt x="135937" y="186786"/>
                  <a:pt x="135937" y="151439"/>
                </a:cubicBezTo>
                <a:cubicBezTo>
                  <a:pt x="167856" y="151058"/>
                  <a:pt x="199698" y="151668"/>
                  <a:pt x="231693" y="153268"/>
                </a:cubicBezTo>
                <a:cubicBezTo>
                  <a:pt x="250281" y="154182"/>
                  <a:pt x="250205" y="125310"/>
                  <a:pt x="231693" y="124396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C93E9E0F-1FD2-48DD-ADFA-E416197E4230}"/>
              </a:ext>
            </a:extLst>
          </p:cNvPr>
          <p:cNvSpPr>
            <a:spLocks noChangeAspect="1"/>
          </p:cNvSpPr>
          <p:nvPr userDrawn="1"/>
        </p:nvSpPr>
        <p:spPr>
          <a:xfrm>
            <a:off x="366053" y="6325745"/>
            <a:ext cx="132000" cy="108000"/>
          </a:xfrm>
          <a:custGeom>
            <a:avLst/>
            <a:gdLst>
              <a:gd name="connsiteX0" fmla="*/ 241235 w 251389"/>
              <a:gd name="connsiteY0" fmla="*/ 100935 h 205682"/>
              <a:gd name="connsiteX1" fmla="*/ 160866 w 251389"/>
              <a:gd name="connsiteY1" fmla="*/ 97735 h 205682"/>
              <a:gd name="connsiteX2" fmla="*/ 150277 w 251389"/>
              <a:gd name="connsiteY2" fmla="*/ 12568 h 205682"/>
              <a:gd name="connsiteX3" fmla="*/ 128795 w 251389"/>
              <a:gd name="connsiteY3" fmla="*/ 18510 h 205682"/>
              <a:gd name="connsiteX4" fmla="*/ 138623 w 251389"/>
              <a:gd name="connsiteY4" fmla="*/ 97964 h 205682"/>
              <a:gd name="connsiteX5" fmla="*/ 15137 w 251389"/>
              <a:gd name="connsiteY5" fmla="*/ 106801 h 205682"/>
              <a:gd name="connsiteX6" fmla="*/ 15137 w 251389"/>
              <a:gd name="connsiteY6" fmla="*/ 129045 h 205682"/>
              <a:gd name="connsiteX7" fmla="*/ 139384 w 251389"/>
              <a:gd name="connsiteY7" fmla="*/ 120208 h 205682"/>
              <a:gd name="connsiteX8" fmla="*/ 136185 w 251389"/>
              <a:gd name="connsiteY8" fmla="*/ 191511 h 205682"/>
              <a:gd name="connsiteX9" fmla="*/ 158429 w 251389"/>
              <a:gd name="connsiteY9" fmla="*/ 191511 h 205682"/>
              <a:gd name="connsiteX10" fmla="*/ 161553 w 251389"/>
              <a:gd name="connsiteY10" fmla="*/ 120056 h 205682"/>
              <a:gd name="connsiteX11" fmla="*/ 241083 w 251389"/>
              <a:gd name="connsiteY11" fmla="*/ 123255 h 205682"/>
              <a:gd name="connsiteX12" fmla="*/ 241235 w 251389"/>
              <a:gd name="connsiteY12" fmla="*/ 100935 h 20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1389" h="205682">
                <a:moveTo>
                  <a:pt x="241235" y="100935"/>
                </a:moveTo>
                <a:cubicBezTo>
                  <a:pt x="214420" y="98878"/>
                  <a:pt x="187605" y="97888"/>
                  <a:pt x="160866" y="97735"/>
                </a:cubicBezTo>
                <a:cubicBezTo>
                  <a:pt x="159343" y="69321"/>
                  <a:pt x="155839" y="40906"/>
                  <a:pt x="150277" y="12568"/>
                </a:cubicBezTo>
                <a:cubicBezTo>
                  <a:pt x="147535" y="-1449"/>
                  <a:pt x="126053" y="4493"/>
                  <a:pt x="128795" y="18510"/>
                </a:cubicBezTo>
                <a:cubicBezTo>
                  <a:pt x="133976" y="45020"/>
                  <a:pt x="137175" y="71454"/>
                  <a:pt x="138623" y="97964"/>
                </a:cubicBezTo>
                <a:cubicBezTo>
                  <a:pt x="97410" y="98649"/>
                  <a:pt x="56350" y="101544"/>
                  <a:pt x="15137" y="106801"/>
                </a:cubicBezTo>
                <a:cubicBezTo>
                  <a:pt x="1120" y="108629"/>
                  <a:pt x="968" y="130873"/>
                  <a:pt x="15137" y="129045"/>
                </a:cubicBezTo>
                <a:cubicBezTo>
                  <a:pt x="56578" y="123712"/>
                  <a:pt x="97943" y="120817"/>
                  <a:pt x="139384" y="120208"/>
                </a:cubicBezTo>
                <a:cubicBezTo>
                  <a:pt x="139766" y="143900"/>
                  <a:pt x="138699" y="167591"/>
                  <a:pt x="136185" y="191511"/>
                </a:cubicBezTo>
                <a:cubicBezTo>
                  <a:pt x="134661" y="205757"/>
                  <a:pt x="156981" y="205680"/>
                  <a:pt x="158429" y="191511"/>
                </a:cubicBezTo>
                <a:cubicBezTo>
                  <a:pt x="160943" y="167591"/>
                  <a:pt x="161933" y="143747"/>
                  <a:pt x="161553" y="120056"/>
                </a:cubicBezTo>
                <a:cubicBezTo>
                  <a:pt x="188063" y="120208"/>
                  <a:pt x="214573" y="121198"/>
                  <a:pt x="241083" y="123255"/>
                </a:cubicBezTo>
                <a:cubicBezTo>
                  <a:pt x="255557" y="124322"/>
                  <a:pt x="255480" y="102077"/>
                  <a:pt x="241235" y="100935"/>
                </a:cubicBezTo>
                <a:close/>
              </a:path>
            </a:pathLst>
          </a:custGeom>
          <a:solidFill>
            <a:srgbClr val="1DD6A1">
              <a:alpha val="40000"/>
            </a:srgbClr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0473970-6475-4963-91C1-D42D18C7E543}"/>
              </a:ext>
            </a:extLst>
          </p:cNvPr>
          <p:cNvSpPr/>
          <p:nvPr userDrawn="1"/>
        </p:nvSpPr>
        <p:spPr>
          <a:xfrm>
            <a:off x="1177638" y="556279"/>
            <a:ext cx="45719" cy="68579"/>
          </a:xfrm>
          <a:custGeom>
            <a:avLst/>
            <a:gdLst>
              <a:gd name="connsiteX0" fmla="*/ 19258 w 45707"/>
              <a:gd name="connsiteY0" fmla="*/ 12228 h 68560"/>
              <a:gd name="connsiteX1" fmla="*/ 5241 w 45707"/>
              <a:gd name="connsiteY1" fmla="*/ 52374 h 68560"/>
              <a:gd name="connsiteX2" fmla="*/ 26723 w 45707"/>
              <a:gd name="connsiteY2" fmla="*/ 58316 h 68560"/>
              <a:gd name="connsiteX3" fmla="*/ 40740 w 45707"/>
              <a:gd name="connsiteY3" fmla="*/ 18170 h 68560"/>
              <a:gd name="connsiteX4" fmla="*/ 19258 w 45707"/>
              <a:gd name="connsiteY4" fmla="*/ 12228 h 6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07" h="68560">
                <a:moveTo>
                  <a:pt x="19258" y="12228"/>
                </a:moveTo>
                <a:cubicBezTo>
                  <a:pt x="14611" y="25635"/>
                  <a:pt x="9888" y="38967"/>
                  <a:pt x="5241" y="52374"/>
                </a:cubicBezTo>
                <a:cubicBezTo>
                  <a:pt x="518" y="65934"/>
                  <a:pt x="22000" y="71724"/>
                  <a:pt x="26723" y="58316"/>
                </a:cubicBezTo>
                <a:cubicBezTo>
                  <a:pt x="31370" y="44909"/>
                  <a:pt x="36093" y="31577"/>
                  <a:pt x="40740" y="18170"/>
                </a:cubicBezTo>
                <a:cubicBezTo>
                  <a:pt x="45463" y="4534"/>
                  <a:pt x="23981" y="-1256"/>
                  <a:pt x="19258" y="12228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82A94F76-D626-4661-AF1B-6E7285120DE0}"/>
              </a:ext>
            </a:extLst>
          </p:cNvPr>
          <p:cNvSpPr/>
          <p:nvPr userDrawn="1"/>
        </p:nvSpPr>
        <p:spPr>
          <a:xfrm>
            <a:off x="573729" y="1263501"/>
            <a:ext cx="45719" cy="57149"/>
          </a:xfrm>
          <a:custGeom>
            <a:avLst/>
            <a:gdLst>
              <a:gd name="connsiteX0" fmla="*/ 4567 w 30471"/>
              <a:gd name="connsiteY0" fmla="*/ 15308 h 38089"/>
              <a:gd name="connsiteX1" fmla="*/ 4567 w 30471"/>
              <a:gd name="connsiteY1" fmla="*/ 23688 h 38089"/>
              <a:gd name="connsiteX2" fmla="*/ 26811 w 30471"/>
              <a:gd name="connsiteY2" fmla="*/ 23688 h 38089"/>
              <a:gd name="connsiteX3" fmla="*/ 26811 w 30471"/>
              <a:gd name="connsiteY3" fmla="*/ 15308 h 38089"/>
              <a:gd name="connsiteX4" fmla="*/ 4567 w 30471"/>
              <a:gd name="connsiteY4" fmla="*/ 15308 h 38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71" h="38089">
                <a:moveTo>
                  <a:pt x="4567" y="15308"/>
                </a:moveTo>
                <a:cubicBezTo>
                  <a:pt x="4567" y="18127"/>
                  <a:pt x="4567" y="20869"/>
                  <a:pt x="4567" y="23688"/>
                </a:cubicBezTo>
                <a:cubicBezTo>
                  <a:pt x="4567" y="38009"/>
                  <a:pt x="26811" y="38009"/>
                  <a:pt x="26811" y="23688"/>
                </a:cubicBezTo>
                <a:cubicBezTo>
                  <a:pt x="26811" y="20869"/>
                  <a:pt x="26811" y="18127"/>
                  <a:pt x="26811" y="15308"/>
                </a:cubicBezTo>
                <a:cubicBezTo>
                  <a:pt x="26887" y="987"/>
                  <a:pt x="4567" y="987"/>
                  <a:pt x="4567" y="15308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961D5C58-9966-46AF-AEB2-A84CE1015833}"/>
              </a:ext>
            </a:extLst>
          </p:cNvPr>
          <p:cNvSpPr/>
          <p:nvPr userDrawn="1"/>
        </p:nvSpPr>
        <p:spPr>
          <a:xfrm>
            <a:off x="1215545" y="6581892"/>
            <a:ext cx="45719" cy="45719"/>
          </a:xfrm>
          <a:custGeom>
            <a:avLst/>
            <a:gdLst>
              <a:gd name="connsiteX0" fmla="*/ 21056 w 38089"/>
              <a:gd name="connsiteY0" fmla="*/ 7912 h 38089"/>
              <a:gd name="connsiteX1" fmla="*/ 7801 w 38089"/>
              <a:gd name="connsiteY1" fmla="*/ 21396 h 38089"/>
              <a:gd name="connsiteX2" fmla="*/ 23569 w 38089"/>
              <a:gd name="connsiteY2" fmla="*/ 37165 h 38089"/>
              <a:gd name="connsiteX3" fmla="*/ 36824 w 38089"/>
              <a:gd name="connsiteY3" fmla="*/ 23681 h 38089"/>
              <a:gd name="connsiteX4" fmla="*/ 21056 w 38089"/>
              <a:gd name="connsiteY4" fmla="*/ 7912 h 38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89" h="38089">
                <a:moveTo>
                  <a:pt x="21056" y="7912"/>
                </a:moveTo>
                <a:cubicBezTo>
                  <a:pt x="16637" y="12407"/>
                  <a:pt x="12219" y="16901"/>
                  <a:pt x="7801" y="21396"/>
                </a:cubicBezTo>
                <a:cubicBezTo>
                  <a:pt x="-2255" y="31604"/>
                  <a:pt x="13438" y="47373"/>
                  <a:pt x="23569" y="37165"/>
                </a:cubicBezTo>
                <a:cubicBezTo>
                  <a:pt x="27988" y="32670"/>
                  <a:pt x="32406" y="28176"/>
                  <a:pt x="36824" y="23681"/>
                </a:cubicBezTo>
                <a:cubicBezTo>
                  <a:pt x="46881" y="13397"/>
                  <a:pt x="31111" y="-2372"/>
                  <a:pt x="21056" y="7912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F39E1FA6-CCEA-4ECC-A201-0487127B3E6A}"/>
              </a:ext>
            </a:extLst>
          </p:cNvPr>
          <p:cNvSpPr/>
          <p:nvPr userDrawn="1"/>
        </p:nvSpPr>
        <p:spPr>
          <a:xfrm>
            <a:off x="11919439" y="6543772"/>
            <a:ext cx="45719" cy="45719"/>
          </a:xfrm>
          <a:custGeom>
            <a:avLst/>
            <a:gdLst>
              <a:gd name="connsiteX0" fmla="*/ 23561 w 53325"/>
              <a:gd name="connsiteY0" fmla="*/ 7881 h 53325"/>
              <a:gd name="connsiteX1" fmla="*/ 7792 w 53325"/>
              <a:gd name="connsiteY1" fmla="*/ 23650 h 53325"/>
              <a:gd name="connsiteX2" fmla="*/ 34302 w 53325"/>
              <a:gd name="connsiteY2" fmla="*/ 50617 h 53325"/>
              <a:gd name="connsiteX3" fmla="*/ 50071 w 53325"/>
              <a:gd name="connsiteY3" fmla="*/ 34848 h 53325"/>
              <a:gd name="connsiteX4" fmla="*/ 23561 w 53325"/>
              <a:gd name="connsiteY4" fmla="*/ 7881 h 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25" h="53325">
                <a:moveTo>
                  <a:pt x="23561" y="7881"/>
                </a:moveTo>
                <a:cubicBezTo>
                  <a:pt x="13505" y="-2327"/>
                  <a:pt x="-2264" y="13366"/>
                  <a:pt x="7792" y="23650"/>
                </a:cubicBezTo>
                <a:cubicBezTo>
                  <a:pt x="16628" y="32639"/>
                  <a:pt x="25465" y="41628"/>
                  <a:pt x="34302" y="50617"/>
                </a:cubicBezTo>
                <a:cubicBezTo>
                  <a:pt x="44357" y="60825"/>
                  <a:pt x="60126" y="45132"/>
                  <a:pt x="50071" y="34848"/>
                </a:cubicBezTo>
                <a:cubicBezTo>
                  <a:pt x="41234" y="25859"/>
                  <a:pt x="32397" y="16870"/>
                  <a:pt x="23561" y="7881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970076BE-D4CE-4DE9-B77C-6E12B906EF09}"/>
              </a:ext>
            </a:extLst>
          </p:cNvPr>
          <p:cNvSpPr/>
          <p:nvPr userDrawn="1"/>
        </p:nvSpPr>
        <p:spPr>
          <a:xfrm>
            <a:off x="11711641" y="6154962"/>
            <a:ext cx="45719" cy="82295"/>
          </a:xfrm>
          <a:custGeom>
            <a:avLst/>
            <a:gdLst>
              <a:gd name="connsiteX0" fmla="*/ 26626 w 38089"/>
              <a:gd name="connsiteY0" fmla="*/ 58785 h 68560"/>
              <a:gd name="connsiteX1" fmla="*/ 39576 w 38089"/>
              <a:gd name="connsiteY1" fmla="*/ 18258 h 68560"/>
              <a:gd name="connsiteX2" fmla="*/ 18094 w 38089"/>
              <a:gd name="connsiteY2" fmla="*/ 12316 h 68560"/>
              <a:gd name="connsiteX3" fmla="*/ 5143 w 38089"/>
              <a:gd name="connsiteY3" fmla="*/ 52843 h 68560"/>
              <a:gd name="connsiteX4" fmla="*/ 26626 w 38089"/>
              <a:gd name="connsiteY4" fmla="*/ 58785 h 6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89" h="68560">
                <a:moveTo>
                  <a:pt x="26626" y="58785"/>
                </a:moveTo>
                <a:cubicBezTo>
                  <a:pt x="30892" y="45301"/>
                  <a:pt x="35234" y="31741"/>
                  <a:pt x="39576" y="18258"/>
                </a:cubicBezTo>
                <a:cubicBezTo>
                  <a:pt x="43918" y="4546"/>
                  <a:pt x="22436" y="-1320"/>
                  <a:pt x="18094" y="12316"/>
                </a:cubicBezTo>
                <a:cubicBezTo>
                  <a:pt x="13751" y="25799"/>
                  <a:pt x="9485" y="39359"/>
                  <a:pt x="5143" y="52843"/>
                </a:cubicBezTo>
                <a:cubicBezTo>
                  <a:pt x="801" y="66555"/>
                  <a:pt x="22283" y="72421"/>
                  <a:pt x="26626" y="58785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538CADD-2A1C-44FB-A7DA-7060F90BB5ED}"/>
              </a:ext>
            </a:extLst>
          </p:cNvPr>
          <p:cNvSpPr/>
          <p:nvPr userDrawn="1"/>
        </p:nvSpPr>
        <p:spPr>
          <a:xfrm>
            <a:off x="10162178" y="6474100"/>
            <a:ext cx="45719" cy="45719"/>
          </a:xfrm>
          <a:custGeom>
            <a:avLst/>
            <a:gdLst>
              <a:gd name="connsiteX0" fmla="*/ 34302 w 53325"/>
              <a:gd name="connsiteY0" fmla="*/ 7912 h 53325"/>
              <a:gd name="connsiteX1" fmla="*/ 7792 w 53325"/>
              <a:gd name="connsiteY1" fmla="*/ 34879 h 53325"/>
              <a:gd name="connsiteX2" fmla="*/ 23561 w 53325"/>
              <a:gd name="connsiteY2" fmla="*/ 50648 h 53325"/>
              <a:gd name="connsiteX3" fmla="*/ 50071 w 53325"/>
              <a:gd name="connsiteY3" fmla="*/ 23681 h 53325"/>
              <a:gd name="connsiteX4" fmla="*/ 34302 w 53325"/>
              <a:gd name="connsiteY4" fmla="*/ 7912 h 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25" h="53325">
                <a:moveTo>
                  <a:pt x="34302" y="7912"/>
                </a:moveTo>
                <a:cubicBezTo>
                  <a:pt x="25465" y="16901"/>
                  <a:pt x="16628" y="25890"/>
                  <a:pt x="7792" y="34879"/>
                </a:cubicBezTo>
                <a:cubicBezTo>
                  <a:pt x="-2264" y="45087"/>
                  <a:pt x="13505" y="60856"/>
                  <a:pt x="23561" y="50648"/>
                </a:cubicBezTo>
                <a:cubicBezTo>
                  <a:pt x="32397" y="41659"/>
                  <a:pt x="41234" y="32670"/>
                  <a:pt x="50071" y="23681"/>
                </a:cubicBezTo>
                <a:cubicBezTo>
                  <a:pt x="60050" y="13397"/>
                  <a:pt x="44357" y="-2372"/>
                  <a:pt x="34302" y="7912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593BEB9A-EBD8-4E3F-8BB6-50B48B5246D8}"/>
              </a:ext>
            </a:extLst>
          </p:cNvPr>
          <p:cNvSpPr>
            <a:spLocks noChangeAspect="1"/>
          </p:cNvSpPr>
          <p:nvPr userDrawn="1"/>
        </p:nvSpPr>
        <p:spPr>
          <a:xfrm>
            <a:off x="11534083" y="5292177"/>
            <a:ext cx="97200" cy="108000"/>
          </a:xfrm>
          <a:custGeom>
            <a:avLst/>
            <a:gdLst>
              <a:gd name="connsiteX0" fmla="*/ 186377 w 205682"/>
              <a:gd name="connsiteY0" fmla="*/ 116902 h 228535"/>
              <a:gd name="connsiteX1" fmla="*/ 137699 w 205682"/>
              <a:gd name="connsiteY1" fmla="*/ 113855 h 228535"/>
              <a:gd name="connsiteX2" fmla="*/ 142498 w 205682"/>
              <a:gd name="connsiteY2" fmla="*/ 19393 h 228535"/>
              <a:gd name="connsiteX3" fmla="*/ 111722 w 205682"/>
              <a:gd name="connsiteY3" fmla="*/ 19393 h 228535"/>
              <a:gd name="connsiteX4" fmla="*/ 106999 w 205682"/>
              <a:gd name="connsiteY4" fmla="*/ 112788 h 228535"/>
              <a:gd name="connsiteX5" fmla="*/ 19393 w 205682"/>
              <a:gd name="connsiteY5" fmla="*/ 114083 h 228535"/>
              <a:gd name="connsiteX6" fmla="*/ 19393 w 205682"/>
              <a:gd name="connsiteY6" fmla="*/ 144859 h 228535"/>
              <a:gd name="connsiteX7" fmla="*/ 105399 w 205682"/>
              <a:gd name="connsiteY7" fmla="*/ 143488 h 228535"/>
              <a:gd name="connsiteX8" fmla="*/ 101742 w 205682"/>
              <a:gd name="connsiteY8" fmla="*/ 214867 h 228535"/>
              <a:gd name="connsiteX9" fmla="*/ 132518 w 205682"/>
              <a:gd name="connsiteY9" fmla="*/ 214867 h 228535"/>
              <a:gd name="connsiteX10" fmla="*/ 136099 w 205682"/>
              <a:gd name="connsiteY10" fmla="*/ 144555 h 228535"/>
              <a:gd name="connsiteX11" fmla="*/ 186377 w 205682"/>
              <a:gd name="connsiteY11" fmla="*/ 147602 h 228535"/>
              <a:gd name="connsiteX12" fmla="*/ 186377 w 205682"/>
              <a:gd name="connsiteY12" fmla="*/ 116902 h 22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682" h="228535">
                <a:moveTo>
                  <a:pt x="186377" y="116902"/>
                </a:moveTo>
                <a:cubicBezTo>
                  <a:pt x="170151" y="115531"/>
                  <a:pt x="153925" y="114616"/>
                  <a:pt x="137699" y="113855"/>
                </a:cubicBezTo>
                <a:cubicBezTo>
                  <a:pt x="139298" y="82393"/>
                  <a:pt x="140898" y="50855"/>
                  <a:pt x="142498" y="19393"/>
                </a:cubicBezTo>
                <a:cubicBezTo>
                  <a:pt x="143488" y="-413"/>
                  <a:pt x="112712" y="-337"/>
                  <a:pt x="111722" y="19393"/>
                </a:cubicBezTo>
                <a:cubicBezTo>
                  <a:pt x="110122" y="50550"/>
                  <a:pt x="108522" y="81707"/>
                  <a:pt x="106999" y="112788"/>
                </a:cubicBezTo>
                <a:cubicBezTo>
                  <a:pt x="77822" y="112179"/>
                  <a:pt x="48646" y="112636"/>
                  <a:pt x="19393" y="114083"/>
                </a:cubicBezTo>
                <a:cubicBezTo>
                  <a:pt x="-337" y="115074"/>
                  <a:pt x="-413" y="145926"/>
                  <a:pt x="19393" y="144859"/>
                </a:cubicBezTo>
                <a:cubicBezTo>
                  <a:pt x="48113" y="143412"/>
                  <a:pt x="76756" y="142955"/>
                  <a:pt x="105399" y="143488"/>
                </a:cubicBezTo>
                <a:cubicBezTo>
                  <a:pt x="104180" y="167256"/>
                  <a:pt x="102961" y="191100"/>
                  <a:pt x="101742" y="214867"/>
                </a:cubicBezTo>
                <a:cubicBezTo>
                  <a:pt x="100752" y="234674"/>
                  <a:pt x="131528" y="234598"/>
                  <a:pt x="132518" y="214867"/>
                </a:cubicBezTo>
                <a:cubicBezTo>
                  <a:pt x="133737" y="191404"/>
                  <a:pt x="134880" y="167941"/>
                  <a:pt x="136099" y="144555"/>
                </a:cubicBezTo>
                <a:cubicBezTo>
                  <a:pt x="152858" y="145316"/>
                  <a:pt x="169617" y="146231"/>
                  <a:pt x="186377" y="147602"/>
                </a:cubicBezTo>
                <a:cubicBezTo>
                  <a:pt x="206107" y="149354"/>
                  <a:pt x="206031" y="118502"/>
                  <a:pt x="186377" y="116902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BB12B007-697B-4914-97C6-60B27FAC2EE6}"/>
              </a:ext>
            </a:extLst>
          </p:cNvPr>
          <p:cNvSpPr/>
          <p:nvPr userDrawn="1"/>
        </p:nvSpPr>
        <p:spPr>
          <a:xfrm>
            <a:off x="11563534" y="626032"/>
            <a:ext cx="84451" cy="93835"/>
          </a:xfrm>
          <a:custGeom>
            <a:avLst/>
            <a:gdLst>
              <a:gd name="connsiteX0" fmla="*/ 186405 w 205682"/>
              <a:gd name="connsiteY0" fmla="*/ 116902 h 228535"/>
              <a:gd name="connsiteX1" fmla="*/ 137727 w 205682"/>
              <a:gd name="connsiteY1" fmla="*/ 113855 h 228535"/>
              <a:gd name="connsiteX2" fmla="*/ 142526 w 205682"/>
              <a:gd name="connsiteY2" fmla="*/ 19393 h 228535"/>
              <a:gd name="connsiteX3" fmla="*/ 111750 w 205682"/>
              <a:gd name="connsiteY3" fmla="*/ 19393 h 228535"/>
              <a:gd name="connsiteX4" fmla="*/ 107027 w 205682"/>
              <a:gd name="connsiteY4" fmla="*/ 112788 h 228535"/>
              <a:gd name="connsiteX5" fmla="*/ 19422 w 205682"/>
              <a:gd name="connsiteY5" fmla="*/ 114083 h 228535"/>
              <a:gd name="connsiteX6" fmla="*/ 19422 w 205682"/>
              <a:gd name="connsiteY6" fmla="*/ 144859 h 228535"/>
              <a:gd name="connsiteX7" fmla="*/ 105427 w 205682"/>
              <a:gd name="connsiteY7" fmla="*/ 143488 h 228535"/>
              <a:gd name="connsiteX8" fmla="*/ 101771 w 205682"/>
              <a:gd name="connsiteY8" fmla="*/ 214867 h 228535"/>
              <a:gd name="connsiteX9" fmla="*/ 132547 w 205682"/>
              <a:gd name="connsiteY9" fmla="*/ 214867 h 228535"/>
              <a:gd name="connsiteX10" fmla="*/ 136127 w 205682"/>
              <a:gd name="connsiteY10" fmla="*/ 144555 h 228535"/>
              <a:gd name="connsiteX11" fmla="*/ 186405 w 205682"/>
              <a:gd name="connsiteY11" fmla="*/ 147678 h 228535"/>
              <a:gd name="connsiteX12" fmla="*/ 186405 w 205682"/>
              <a:gd name="connsiteY12" fmla="*/ 116902 h 22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682" h="228535">
                <a:moveTo>
                  <a:pt x="186405" y="116902"/>
                </a:moveTo>
                <a:cubicBezTo>
                  <a:pt x="170179" y="115531"/>
                  <a:pt x="153953" y="114617"/>
                  <a:pt x="137727" y="113855"/>
                </a:cubicBezTo>
                <a:cubicBezTo>
                  <a:pt x="139327" y="82393"/>
                  <a:pt x="140927" y="50855"/>
                  <a:pt x="142526" y="19393"/>
                </a:cubicBezTo>
                <a:cubicBezTo>
                  <a:pt x="143517" y="-413"/>
                  <a:pt x="112741" y="-337"/>
                  <a:pt x="111750" y="19393"/>
                </a:cubicBezTo>
                <a:cubicBezTo>
                  <a:pt x="110151" y="50550"/>
                  <a:pt x="108551" y="81707"/>
                  <a:pt x="107027" y="112788"/>
                </a:cubicBezTo>
                <a:cubicBezTo>
                  <a:pt x="77851" y="112179"/>
                  <a:pt x="48674" y="112636"/>
                  <a:pt x="19422" y="114083"/>
                </a:cubicBezTo>
                <a:cubicBezTo>
                  <a:pt x="-308" y="115074"/>
                  <a:pt x="-461" y="145926"/>
                  <a:pt x="19422" y="144859"/>
                </a:cubicBezTo>
                <a:cubicBezTo>
                  <a:pt x="48141" y="143412"/>
                  <a:pt x="76784" y="142955"/>
                  <a:pt x="105427" y="143488"/>
                </a:cubicBezTo>
                <a:cubicBezTo>
                  <a:pt x="104209" y="167256"/>
                  <a:pt x="102990" y="191100"/>
                  <a:pt x="101771" y="214867"/>
                </a:cubicBezTo>
                <a:cubicBezTo>
                  <a:pt x="100781" y="234674"/>
                  <a:pt x="131557" y="234598"/>
                  <a:pt x="132547" y="214867"/>
                </a:cubicBezTo>
                <a:cubicBezTo>
                  <a:pt x="133766" y="191404"/>
                  <a:pt x="134909" y="167942"/>
                  <a:pt x="136127" y="144555"/>
                </a:cubicBezTo>
                <a:cubicBezTo>
                  <a:pt x="152887" y="145317"/>
                  <a:pt x="169646" y="146231"/>
                  <a:pt x="186405" y="147678"/>
                </a:cubicBezTo>
                <a:cubicBezTo>
                  <a:pt x="206136" y="149354"/>
                  <a:pt x="206059" y="118578"/>
                  <a:pt x="186405" y="116902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1CC02349-4506-4683-A007-72DB92D34D87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71400" y="298467"/>
            <a:ext cx="96000" cy="108000"/>
          </a:xfrm>
          <a:custGeom>
            <a:avLst/>
            <a:gdLst>
              <a:gd name="connsiteX0" fmla="*/ 231693 w 243771"/>
              <a:gd name="connsiteY0" fmla="*/ 124396 h 274242"/>
              <a:gd name="connsiteX1" fmla="*/ 135937 w 243771"/>
              <a:gd name="connsiteY1" fmla="*/ 122568 h 274242"/>
              <a:gd name="connsiteX2" fmla="*/ 135937 w 243771"/>
              <a:gd name="connsiteY2" fmla="*/ 18508 h 274242"/>
              <a:gd name="connsiteX3" fmla="*/ 107065 w 243771"/>
              <a:gd name="connsiteY3" fmla="*/ 18508 h 274242"/>
              <a:gd name="connsiteX4" fmla="*/ 107065 w 243771"/>
              <a:gd name="connsiteY4" fmla="*/ 123177 h 274242"/>
              <a:gd name="connsiteX5" fmla="*/ 18393 w 243771"/>
              <a:gd name="connsiteY5" fmla="*/ 128281 h 274242"/>
              <a:gd name="connsiteX6" fmla="*/ 18393 w 243771"/>
              <a:gd name="connsiteY6" fmla="*/ 157153 h 274242"/>
              <a:gd name="connsiteX7" fmla="*/ 107065 w 243771"/>
              <a:gd name="connsiteY7" fmla="*/ 152049 h 274242"/>
              <a:gd name="connsiteX8" fmla="*/ 107065 w 243771"/>
              <a:gd name="connsiteY8" fmla="*/ 257556 h 274242"/>
              <a:gd name="connsiteX9" fmla="*/ 135937 w 243771"/>
              <a:gd name="connsiteY9" fmla="*/ 257556 h 274242"/>
              <a:gd name="connsiteX10" fmla="*/ 135937 w 243771"/>
              <a:gd name="connsiteY10" fmla="*/ 151439 h 274242"/>
              <a:gd name="connsiteX11" fmla="*/ 231693 w 243771"/>
              <a:gd name="connsiteY11" fmla="*/ 153268 h 274242"/>
              <a:gd name="connsiteX12" fmla="*/ 231693 w 243771"/>
              <a:gd name="connsiteY12" fmla="*/ 124396 h 274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3771" h="274242">
                <a:moveTo>
                  <a:pt x="231693" y="124396"/>
                </a:moveTo>
                <a:cubicBezTo>
                  <a:pt x="199698" y="122796"/>
                  <a:pt x="167856" y="122187"/>
                  <a:pt x="135937" y="122568"/>
                </a:cubicBezTo>
                <a:cubicBezTo>
                  <a:pt x="135937" y="87906"/>
                  <a:pt x="135937" y="53169"/>
                  <a:pt x="135937" y="18508"/>
                </a:cubicBezTo>
                <a:cubicBezTo>
                  <a:pt x="135937" y="-80"/>
                  <a:pt x="107065" y="-80"/>
                  <a:pt x="107065" y="18508"/>
                </a:cubicBezTo>
                <a:cubicBezTo>
                  <a:pt x="107065" y="53397"/>
                  <a:pt x="107065" y="88287"/>
                  <a:pt x="107065" y="123177"/>
                </a:cubicBezTo>
                <a:cubicBezTo>
                  <a:pt x="77508" y="124091"/>
                  <a:pt x="47951" y="125767"/>
                  <a:pt x="18393" y="128281"/>
                </a:cubicBezTo>
                <a:cubicBezTo>
                  <a:pt x="34" y="129881"/>
                  <a:pt x="-118" y="158752"/>
                  <a:pt x="18393" y="157153"/>
                </a:cubicBezTo>
                <a:cubicBezTo>
                  <a:pt x="47951" y="154563"/>
                  <a:pt x="77508" y="152887"/>
                  <a:pt x="107065" y="152049"/>
                </a:cubicBezTo>
                <a:cubicBezTo>
                  <a:pt x="107065" y="187243"/>
                  <a:pt x="107065" y="222438"/>
                  <a:pt x="107065" y="257556"/>
                </a:cubicBezTo>
                <a:cubicBezTo>
                  <a:pt x="107065" y="276144"/>
                  <a:pt x="135937" y="276144"/>
                  <a:pt x="135937" y="257556"/>
                </a:cubicBezTo>
                <a:cubicBezTo>
                  <a:pt x="135937" y="222209"/>
                  <a:pt x="135937" y="186786"/>
                  <a:pt x="135937" y="151439"/>
                </a:cubicBezTo>
                <a:cubicBezTo>
                  <a:pt x="167856" y="151058"/>
                  <a:pt x="199698" y="151668"/>
                  <a:pt x="231693" y="153268"/>
                </a:cubicBezTo>
                <a:cubicBezTo>
                  <a:pt x="250281" y="154182"/>
                  <a:pt x="250205" y="125310"/>
                  <a:pt x="231693" y="124396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FD7AD4F-4CC3-4CA1-8389-2F5918BFDAFF}"/>
              </a:ext>
            </a:extLst>
          </p:cNvPr>
          <p:cNvSpPr/>
          <p:nvPr userDrawn="1"/>
        </p:nvSpPr>
        <p:spPr>
          <a:xfrm flipH="1" flipV="1">
            <a:off x="10447151" y="337596"/>
            <a:ext cx="134576" cy="152129"/>
          </a:xfrm>
          <a:custGeom>
            <a:avLst/>
            <a:gdLst>
              <a:gd name="connsiteX0" fmla="*/ 164599 w 175210"/>
              <a:gd name="connsiteY0" fmla="*/ 81631 h 198064"/>
              <a:gd name="connsiteX1" fmla="*/ 103504 w 175210"/>
              <a:gd name="connsiteY1" fmla="*/ 71118 h 198064"/>
              <a:gd name="connsiteX2" fmla="*/ 106855 w 175210"/>
              <a:gd name="connsiteY2" fmla="*/ 15280 h 198064"/>
              <a:gd name="connsiteX3" fmla="*/ 84612 w 175210"/>
              <a:gd name="connsiteY3" fmla="*/ 15280 h 198064"/>
              <a:gd name="connsiteX4" fmla="*/ 81412 w 175210"/>
              <a:gd name="connsiteY4" fmla="*/ 69671 h 198064"/>
              <a:gd name="connsiteX5" fmla="*/ 15137 w 175210"/>
              <a:gd name="connsiteY5" fmla="*/ 72414 h 198064"/>
              <a:gd name="connsiteX6" fmla="*/ 15137 w 175210"/>
              <a:gd name="connsiteY6" fmla="*/ 94658 h 198064"/>
              <a:gd name="connsiteX7" fmla="*/ 80118 w 175210"/>
              <a:gd name="connsiteY7" fmla="*/ 91915 h 198064"/>
              <a:gd name="connsiteX8" fmla="*/ 74328 w 175210"/>
              <a:gd name="connsiteY8" fmla="*/ 189805 h 198064"/>
              <a:gd name="connsiteX9" fmla="*/ 96571 w 175210"/>
              <a:gd name="connsiteY9" fmla="*/ 189805 h 198064"/>
              <a:gd name="connsiteX10" fmla="*/ 102285 w 175210"/>
              <a:gd name="connsiteY10" fmla="*/ 93363 h 198064"/>
              <a:gd name="connsiteX11" fmla="*/ 158810 w 175210"/>
              <a:gd name="connsiteY11" fmla="*/ 103113 h 198064"/>
              <a:gd name="connsiteX12" fmla="*/ 164599 w 175210"/>
              <a:gd name="connsiteY12" fmla="*/ 81631 h 198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5210" h="198064">
                <a:moveTo>
                  <a:pt x="164599" y="81631"/>
                </a:moveTo>
                <a:cubicBezTo>
                  <a:pt x="144259" y="76527"/>
                  <a:pt x="123920" y="73099"/>
                  <a:pt x="103504" y="71118"/>
                </a:cubicBezTo>
                <a:cubicBezTo>
                  <a:pt x="104647" y="52531"/>
                  <a:pt x="105713" y="33867"/>
                  <a:pt x="106855" y="15280"/>
                </a:cubicBezTo>
                <a:cubicBezTo>
                  <a:pt x="107694" y="958"/>
                  <a:pt x="85450" y="1034"/>
                  <a:pt x="84612" y="15280"/>
                </a:cubicBezTo>
                <a:cubicBezTo>
                  <a:pt x="83545" y="33410"/>
                  <a:pt x="82479" y="51541"/>
                  <a:pt x="81412" y="69671"/>
                </a:cubicBezTo>
                <a:cubicBezTo>
                  <a:pt x="59473" y="68757"/>
                  <a:pt x="37381" y="69595"/>
                  <a:pt x="15137" y="72414"/>
                </a:cubicBezTo>
                <a:cubicBezTo>
                  <a:pt x="1120" y="74166"/>
                  <a:pt x="968" y="96486"/>
                  <a:pt x="15137" y="94658"/>
                </a:cubicBezTo>
                <a:cubicBezTo>
                  <a:pt x="37000" y="91915"/>
                  <a:pt x="58558" y="91001"/>
                  <a:pt x="80118" y="91915"/>
                </a:cubicBezTo>
                <a:cubicBezTo>
                  <a:pt x="78213" y="124520"/>
                  <a:pt x="76232" y="157200"/>
                  <a:pt x="74328" y="189805"/>
                </a:cubicBezTo>
                <a:cubicBezTo>
                  <a:pt x="73489" y="204126"/>
                  <a:pt x="95734" y="204050"/>
                  <a:pt x="96571" y="189805"/>
                </a:cubicBezTo>
                <a:cubicBezTo>
                  <a:pt x="98476" y="157657"/>
                  <a:pt x="100380" y="125510"/>
                  <a:pt x="102285" y="93363"/>
                </a:cubicBezTo>
                <a:cubicBezTo>
                  <a:pt x="121177" y="95191"/>
                  <a:pt x="139994" y="98390"/>
                  <a:pt x="158810" y="103113"/>
                </a:cubicBezTo>
                <a:cubicBezTo>
                  <a:pt x="172598" y="106618"/>
                  <a:pt x="178540" y="85135"/>
                  <a:pt x="164599" y="81631"/>
                </a:cubicBezTo>
                <a:close/>
              </a:path>
            </a:pathLst>
          </a:custGeom>
          <a:solidFill>
            <a:srgbClr val="1DD6A1">
              <a:alpha val="40000"/>
            </a:srgbClr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77407AD6-B59F-4726-B435-F14FD9A525F3}"/>
              </a:ext>
            </a:extLst>
          </p:cNvPr>
          <p:cNvSpPr/>
          <p:nvPr userDrawn="1"/>
        </p:nvSpPr>
        <p:spPr>
          <a:xfrm flipH="1" flipV="1">
            <a:off x="11398834" y="1639552"/>
            <a:ext cx="103218" cy="84451"/>
          </a:xfrm>
          <a:custGeom>
            <a:avLst/>
            <a:gdLst>
              <a:gd name="connsiteX0" fmla="*/ 241235 w 251389"/>
              <a:gd name="connsiteY0" fmla="*/ 100935 h 205682"/>
              <a:gd name="connsiteX1" fmla="*/ 160866 w 251389"/>
              <a:gd name="connsiteY1" fmla="*/ 97735 h 205682"/>
              <a:gd name="connsiteX2" fmla="*/ 150277 w 251389"/>
              <a:gd name="connsiteY2" fmla="*/ 12568 h 205682"/>
              <a:gd name="connsiteX3" fmla="*/ 128795 w 251389"/>
              <a:gd name="connsiteY3" fmla="*/ 18510 h 205682"/>
              <a:gd name="connsiteX4" fmla="*/ 138623 w 251389"/>
              <a:gd name="connsiteY4" fmla="*/ 97964 h 205682"/>
              <a:gd name="connsiteX5" fmla="*/ 15137 w 251389"/>
              <a:gd name="connsiteY5" fmla="*/ 106801 h 205682"/>
              <a:gd name="connsiteX6" fmla="*/ 15137 w 251389"/>
              <a:gd name="connsiteY6" fmla="*/ 129045 h 205682"/>
              <a:gd name="connsiteX7" fmla="*/ 139384 w 251389"/>
              <a:gd name="connsiteY7" fmla="*/ 120208 h 205682"/>
              <a:gd name="connsiteX8" fmla="*/ 136185 w 251389"/>
              <a:gd name="connsiteY8" fmla="*/ 191511 h 205682"/>
              <a:gd name="connsiteX9" fmla="*/ 158429 w 251389"/>
              <a:gd name="connsiteY9" fmla="*/ 191511 h 205682"/>
              <a:gd name="connsiteX10" fmla="*/ 161553 w 251389"/>
              <a:gd name="connsiteY10" fmla="*/ 120056 h 205682"/>
              <a:gd name="connsiteX11" fmla="*/ 241083 w 251389"/>
              <a:gd name="connsiteY11" fmla="*/ 123255 h 205682"/>
              <a:gd name="connsiteX12" fmla="*/ 241235 w 251389"/>
              <a:gd name="connsiteY12" fmla="*/ 100935 h 20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1389" h="205682">
                <a:moveTo>
                  <a:pt x="241235" y="100935"/>
                </a:moveTo>
                <a:cubicBezTo>
                  <a:pt x="214420" y="98878"/>
                  <a:pt x="187605" y="97888"/>
                  <a:pt x="160866" y="97735"/>
                </a:cubicBezTo>
                <a:cubicBezTo>
                  <a:pt x="159343" y="69321"/>
                  <a:pt x="155839" y="40906"/>
                  <a:pt x="150277" y="12568"/>
                </a:cubicBezTo>
                <a:cubicBezTo>
                  <a:pt x="147535" y="-1449"/>
                  <a:pt x="126053" y="4493"/>
                  <a:pt x="128795" y="18510"/>
                </a:cubicBezTo>
                <a:cubicBezTo>
                  <a:pt x="133976" y="45020"/>
                  <a:pt x="137175" y="71454"/>
                  <a:pt x="138623" y="97964"/>
                </a:cubicBezTo>
                <a:cubicBezTo>
                  <a:pt x="97410" y="98649"/>
                  <a:pt x="56350" y="101544"/>
                  <a:pt x="15137" y="106801"/>
                </a:cubicBezTo>
                <a:cubicBezTo>
                  <a:pt x="1120" y="108629"/>
                  <a:pt x="968" y="130873"/>
                  <a:pt x="15137" y="129045"/>
                </a:cubicBezTo>
                <a:cubicBezTo>
                  <a:pt x="56578" y="123712"/>
                  <a:pt x="97943" y="120817"/>
                  <a:pt x="139384" y="120208"/>
                </a:cubicBezTo>
                <a:cubicBezTo>
                  <a:pt x="139766" y="143900"/>
                  <a:pt x="138699" y="167591"/>
                  <a:pt x="136185" y="191511"/>
                </a:cubicBezTo>
                <a:cubicBezTo>
                  <a:pt x="134661" y="205757"/>
                  <a:pt x="156981" y="205680"/>
                  <a:pt x="158429" y="191511"/>
                </a:cubicBezTo>
                <a:cubicBezTo>
                  <a:pt x="160943" y="167591"/>
                  <a:pt x="161933" y="143747"/>
                  <a:pt x="161553" y="120056"/>
                </a:cubicBezTo>
                <a:cubicBezTo>
                  <a:pt x="188063" y="120208"/>
                  <a:pt x="214573" y="121198"/>
                  <a:pt x="241083" y="123255"/>
                </a:cubicBezTo>
                <a:cubicBezTo>
                  <a:pt x="255557" y="124322"/>
                  <a:pt x="255480" y="102077"/>
                  <a:pt x="241235" y="100935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1B9057B-9E78-4268-9678-9B3770A80B43}"/>
              </a:ext>
            </a:extLst>
          </p:cNvPr>
          <p:cNvSpPr/>
          <p:nvPr userDrawn="1"/>
        </p:nvSpPr>
        <p:spPr>
          <a:xfrm flipH="1" flipV="1">
            <a:off x="2521856" y="6566632"/>
            <a:ext cx="45719" cy="45719"/>
          </a:xfrm>
          <a:custGeom>
            <a:avLst/>
            <a:gdLst>
              <a:gd name="connsiteX0" fmla="*/ 23561 w 53325"/>
              <a:gd name="connsiteY0" fmla="*/ 7881 h 53325"/>
              <a:gd name="connsiteX1" fmla="*/ 7792 w 53325"/>
              <a:gd name="connsiteY1" fmla="*/ 23650 h 53325"/>
              <a:gd name="connsiteX2" fmla="*/ 34302 w 53325"/>
              <a:gd name="connsiteY2" fmla="*/ 50617 h 53325"/>
              <a:gd name="connsiteX3" fmla="*/ 50071 w 53325"/>
              <a:gd name="connsiteY3" fmla="*/ 34848 h 53325"/>
              <a:gd name="connsiteX4" fmla="*/ 23561 w 53325"/>
              <a:gd name="connsiteY4" fmla="*/ 7881 h 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25" h="53325">
                <a:moveTo>
                  <a:pt x="23561" y="7881"/>
                </a:moveTo>
                <a:cubicBezTo>
                  <a:pt x="13505" y="-2327"/>
                  <a:pt x="-2264" y="13366"/>
                  <a:pt x="7792" y="23650"/>
                </a:cubicBezTo>
                <a:cubicBezTo>
                  <a:pt x="16628" y="32639"/>
                  <a:pt x="25465" y="41628"/>
                  <a:pt x="34302" y="50617"/>
                </a:cubicBezTo>
                <a:cubicBezTo>
                  <a:pt x="44357" y="60825"/>
                  <a:pt x="60126" y="45132"/>
                  <a:pt x="50071" y="34848"/>
                </a:cubicBezTo>
                <a:cubicBezTo>
                  <a:pt x="41234" y="25859"/>
                  <a:pt x="32397" y="16870"/>
                  <a:pt x="23561" y="7881"/>
                </a:cubicBezTo>
                <a:close/>
              </a:path>
            </a:pathLst>
          </a:custGeom>
          <a:solidFill>
            <a:srgbClr val="1DD6A1">
              <a:alpha val="40000"/>
            </a:srgbClr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700AADAD-F0D4-4345-9776-BB4E8A784B23}"/>
              </a:ext>
            </a:extLst>
          </p:cNvPr>
          <p:cNvSpPr/>
          <p:nvPr userDrawn="1"/>
        </p:nvSpPr>
        <p:spPr>
          <a:xfrm flipH="1" flipV="1">
            <a:off x="164840" y="5651192"/>
            <a:ext cx="45719" cy="68579"/>
          </a:xfrm>
          <a:custGeom>
            <a:avLst/>
            <a:gdLst>
              <a:gd name="connsiteX0" fmla="*/ 19258 w 45707"/>
              <a:gd name="connsiteY0" fmla="*/ 12228 h 68560"/>
              <a:gd name="connsiteX1" fmla="*/ 5241 w 45707"/>
              <a:gd name="connsiteY1" fmla="*/ 52374 h 68560"/>
              <a:gd name="connsiteX2" fmla="*/ 26723 w 45707"/>
              <a:gd name="connsiteY2" fmla="*/ 58316 h 68560"/>
              <a:gd name="connsiteX3" fmla="*/ 40740 w 45707"/>
              <a:gd name="connsiteY3" fmla="*/ 18170 h 68560"/>
              <a:gd name="connsiteX4" fmla="*/ 19258 w 45707"/>
              <a:gd name="connsiteY4" fmla="*/ 12228 h 6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07" h="68560">
                <a:moveTo>
                  <a:pt x="19258" y="12228"/>
                </a:moveTo>
                <a:cubicBezTo>
                  <a:pt x="14611" y="25635"/>
                  <a:pt x="9888" y="38967"/>
                  <a:pt x="5241" y="52374"/>
                </a:cubicBezTo>
                <a:cubicBezTo>
                  <a:pt x="518" y="65934"/>
                  <a:pt x="22000" y="71724"/>
                  <a:pt x="26723" y="58316"/>
                </a:cubicBezTo>
                <a:cubicBezTo>
                  <a:pt x="31370" y="44909"/>
                  <a:pt x="36093" y="31577"/>
                  <a:pt x="40740" y="18170"/>
                </a:cubicBezTo>
                <a:cubicBezTo>
                  <a:pt x="45463" y="4534"/>
                  <a:pt x="23981" y="-1256"/>
                  <a:pt x="19258" y="12228"/>
                </a:cubicBezTo>
                <a:close/>
              </a:path>
            </a:pathLst>
          </a:custGeom>
          <a:solidFill>
            <a:srgbClr val="1DD6A1">
              <a:alpha val="40000"/>
            </a:srgbClr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F607A93B-8A70-4154-8FD3-CCC0A9AD0976}"/>
              </a:ext>
            </a:extLst>
          </p:cNvPr>
          <p:cNvSpPr/>
          <p:nvPr userDrawn="1"/>
        </p:nvSpPr>
        <p:spPr>
          <a:xfrm flipH="1" flipV="1">
            <a:off x="11427584" y="366754"/>
            <a:ext cx="45719" cy="57149"/>
          </a:xfrm>
          <a:custGeom>
            <a:avLst/>
            <a:gdLst>
              <a:gd name="connsiteX0" fmla="*/ 4567 w 30471"/>
              <a:gd name="connsiteY0" fmla="*/ 15308 h 38089"/>
              <a:gd name="connsiteX1" fmla="*/ 4567 w 30471"/>
              <a:gd name="connsiteY1" fmla="*/ 23688 h 38089"/>
              <a:gd name="connsiteX2" fmla="*/ 26811 w 30471"/>
              <a:gd name="connsiteY2" fmla="*/ 23688 h 38089"/>
              <a:gd name="connsiteX3" fmla="*/ 26811 w 30471"/>
              <a:gd name="connsiteY3" fmla="*/ 15308 h 38089"/>
              <a:gd name="connsiteX4" fmla="*/ 4567 w 30471"/>
              <a:gd name="connsiteY4" fmla="*/ 15308 h 38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71" h="38089">
                <a:moveTo>
                  <a:pt x="4567" y="15308"/>
                </a:moveTo>
                <a:cubicBezTo>
                  <a:pt x="4567" y="18127"/>
                  <a:pt x="4567" y="20869"/>
                  <a:pt x="4567" y="23688"/>
                </a:cubicBezTo>
                <a:cubicBezTo>
                  <a:pt x="4567" y="38009"/>
                  <a:pt x="26811" y="38009"/>
                  <a:pt x="26811" y="23688"/>
                </a:cubicBezTo>
                <a:cubicBezTo>
                  <a:pt x="26811" y="20869"/>
                  <a:pt x="26811" y="18127"/>
                  <a:pt x="26811" y="15308"/>
                </a:cubicBezTo>
                <a:cubicBezTo>
                  <a:pt x="26887" y="987"/>
                  <a:pt x="4567" y="987"/>
                  <a:pt x="4567" y="15308"/>
                </a:cubicBezTo>
                <a:close/>
              </a:path>
            </a:pathLst>
          </a:custGeom>
          <a:solidFill>
            <a:srgbClr val="1DD6A1">
              <a:alpha val="40000"/>
            </a:srgbClr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529B4908-A71D-4096-B97A-B0D14763C0A3}"/>
              </a:ext>
            </a:extLst>
          </p:cNvPr>
          <p:cNvSpPr/>
          <p:nvPr userDrawn="1"/>
        </p:nvSpPr>
        <p:spPr>
          <a:xfrm flipH="1" flipV="1">
            <a:off x="2188139" y="115058"/>
            <a:ext cx="45719" cy="45719"/>
          </a:xfrm>
          <a:custGeom>
            <a:avLst/>
            <a:gdLst>
              <a:gd name="connsiteX0" fmla="*/ 34302 w 53325"/>
              <a:gd name="connsiteY0" fmla="*/ 7912 h 53325"/>
              <a:gd name="connsiteX1" fmla="*/ 7792 w 53325"/>
              <a:gd name="connsiteY1" fmla="*/ 34879 h 53325"/>
              <a:gd name="connsiteX2" fmla="*/ 23561 w 53325"/>
              <a:gd name="connsiteY2" fmla="*/ 50648 h 53325"/>
              <a:gd name="connsiteX3" fmla="*/ 50071 w 53325"/>
              <a:gd name="connsiteY3" fmla="*/ 23681 h 53325"/>
              <a:gd name="connsiteX4" fmla="*/ 34302 w 53325"/>
              <a:gd name="connsiteY4" fmla="*/ 7912 h 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25" h="53325">
                <a:moveTo>
                  <a:pt x="34302" y="7912"/>
                </a:moveTo>
                <a:cubicBezTo>
                  <a:pt x="25465" y="16901"/>
                  <a:pt x="16628" y="25890"/>
                  <a:pt x="7792" y="34879"/>
                </a:cubicBezTo>
                <a:cubicBezTo>
                  <a:pt x="-2264" y="45087"/>
                  <a:pt x="13505" y="60856"/>
                  <a:pt x="23561" y="50648"/>
                </a:cubicBezTo>
                <a:cubicBezTo>
                  <a:pt x="32397" y="41659"/>
                  <a:pt x="41234" y="32670"/>
                  <a:pt x="50071" y="23681"/>
                </a:cubicBezTo>
                <a:cubicBezTo>
                  <a:pt x="60050" y="13397"/>
                  <a:pt x="44357" y="-2372"/>
                  <a:pt x="34302" y="7912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6EE0DD13-113E-421E-B0BF-B91E9F282A81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91953" y="2275812"/>
            <a:ext cx="129600" cy="144000"/>
          </a:xfrm>
          <a:custGeom>
            <a:avLst/>
            <a:gdLst>
              <a:gd name="connsiteX0" fmla="*/ 186377 w 205682"/>
              <a:gd name="connsiteY0" fmla="*/ 116902 h 228535"/>
              <a:gd name="connsiteX1" fmla="*/ 137699 w 205682"/>
              <a:gd name="connsiteY1" fmla="*/ 113855 h 228535"/>
              <a:gd name="connsiteX2" fmla="*/ 142498 w 205682"/>
              <a:gd name="connsiteY2" fmla="*/ 19393 h 228535"/>
              <a:gd name="connsiteX3" fmla="*/ 111722 w 205682"/>
              <a:gd name="connsiteY3" fmla="*/ 19393 h 228535"/>
              <a:gd name="connsiteX4" fmla="*/ 106999 w 205682"/>
              <a:gd name="connsiteY4" fmla="*/ 112788 h 228535"/>
              <a:gd name="connsiteX5" fmla="*/ 19393 w 205682"/>
              <a:gd name="connsiteY5" fmla="*/ 114083 h 228535"/>
              <a:gd name="connsiteX6" fmla="*/ 19393 w 205682"/>
              <a:gd name="connsiteY6" fmla="*/ 144859 h 228535"/>
              <a:gd name="connsiteX7" fmla="*/ 105399 w 205682"/>
              <a:gd name="connsiteY7" fmla="*/ 143488 h 228535"/>
              <a:gd name="connsiteX8" fmla="*/ 101742 w 205682"/>
              <a:gd name="connsiteY8" fmla="*/ 214867 h 228535"/>
              <a:gd name="connsiteX9" fmla="*/ 132518 w 205682"/>
              <a:gd name="connsiteY9" fmla="*/ 214867 h 228535"/>
              <a:gd name="connsiteX10" fmla="*/ 136099 w 205682"/>
              <a:gd name="connsiteY10" fmla="*/ 144555 h 228535"/>
              <a:gd name="connsiteX11" fmla="*/ 186377 w 205682"/>
              <a:gd name="connsiteY11" fmla="*/ 147602 h 228535"/>
              <a:gd name="connsiteX12" fmla="*/ 186377 w 205682"/>
              <a:gd name="connsiteY12" fmla="*/ 116902 h 22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682" h="228535">
                <a:moveTo>
                  <a:pt x="186377" y="116902"/>
                </a:moveTo>
                <a:cubicBezTo>
                  <a:pt x="170151" y="115531"/>
                  <a:pt x="153925" y="114616"/>
                  <a:pt x="137699" y="113855"/>
                </a:cubicBezTo>
                <a:cubicBezTo>
                  <a:pt x="139298" y="82393"/>
                  <a:pt x="140898" y="50855"/>
                  <a:pt x="142498" y="19393"/>
                </a:cubicBezTo>
                <a:cubicBezTo>
                  <a:pt x="143488" y="-413"/>
                  <a:pt x="112712" y="-337"/>
                  <a:pt x="111722" y="19393"/>
                </a:cubicBezTo>
                <a:cubicBezTo>
                  <a:pt x="110122" y="50550"/>
                  <a:pt x="108522" y="81707"/>
                  <a:pt x="106999" y="112788"/>
                </a:cubicBezTo>
                <a:cubicBezTo>
                  <a:pt x="77822" y="112179"/>
                  <a:pt x="48646" y="112636"/>
                  <a:pt x="19393" y="114083"/>
                </a:cubicBezTo>
                <a:cubicBezTo>
                  <a:pt x="-337" y="115074"/>
                  <a:pt x="-413" y="145926"/>
                  <a:pt x="19393" y="144859"/>
                </a:cubicBezTo>
                <a:cubicBezTo>
                  <a:pt x="48113" y="143412"/>
                  <a:pt x="76756" y="142955"/>
                  <a:pt x="105399" y="143488"/>
                </a:cubicBezTo>
                <a:cubicBezTo>
                  <a:pt x="104180" y="167256"/>
                  <a:pt x="102961" y="191100"/>
                  <a:pt x="101742" y="214867"/>
                </a:cubicBezTo>
                <a:cubicBezTo>
                  <a:pt x="100752" y="234674"/>
                  <a:pt x="131528" y="234598"/>
                  <a:pt x="132518" y="214867"/>
                </a:cubicBezTo>
                <a:cubicBezTo>
                  <a:pt x="133737" y="191404"/>
                  <a:pt x="134880" y="167941"/>
                  <a:pt x="136099" y="144555"/>
                </a:cubicBezTo>
                <a:cubicBezTo>
                  <a:pt x="152858" y="145316"/>
                  <a:pt x="169617" y="146231"/>
                  <a:pt x="186377" y="147602"/>
                </a:cubicBezTo>
                <a:cubicBezTo>
                  <a:pt x="206107" y="149354"/>
                  <a:pt x="206031" y="118502"/>
                  <a:pt x="186377" y="116902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C8046EB-15C3-4DD9-8AA2-5FB5A862DE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53042" y="4338536"/>
            <a:ext cx="2138958" cy="251946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8B88A69-C017-40EC-9BE3-482B70663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62938"/>
            <a:ext cx="2336417" cy="249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45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AB049C78-125E-4892-944A-25B5BA7FF5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11700" y="2042927"/>
            <a:ext cx="2768600" cy="27686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608F2F4F-471B-496C-9C5A-325BA965EB3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65200" y="2042927"/>
            <a:ext cx="2768600" cy="27686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309F67CD-1338-4F2D-BCDC-5CF8DC3AA1C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58200" y="2042927"/>
            <a:ext cx="2768600" cy="27686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B156EB3-07E1-4940-B4CE-87993FED26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583" y="4362938"/>
            <a:ext cx="2336417" cy="24950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65D568-6EF0-4315-86BD-260818307D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2287"/>
            <a:ext cx="1966815" cy="204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3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3067FC39-490C-444B-9993-E563CC222A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99439" y="616337"/>
            <a:ext cx="4792016" cy="5621780"/>
          </a:xfrm>
          <a:prstGeom prst="roundRect">
            <a:avLst>
              <a:gd name="adj" fmla="val 876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821C14-D1A7-46C4-983E-66989C6B49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53042" y="4338536"/>
            <a:ext cx="2138958" cy="25194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22E34B-B708-44FD-AD9A-AAF13707E6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62938"/>
            <a:ext cx="2336417" cy="249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9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17">
            <a:extLst>
              <a:ext uri="{FF2B5EF4-FFF2-40B4-BE49-F238E27FC236}">
                <a16:creationId xmlns:a16="http://schemas.microsoft.com/office/drawing/2014/main" id="{6D0BFB92-E3A7-4A43-8030-B635A7ED626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4506" y="1983013"/>
            <a:ext cx="3208520" cy="1823811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17">
            <a:extLst>
              <a:ext uri="{FF2B5EF4-FFF2-40B4-BE49-F238E27FC236}">
                <a16:creationId xmlns:a16="http://schemas.microsoft.com/office/drawing/2014/main" id="{8BEC124D-C307-4F95-83E4-2DC09AE6263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91740" y="1983013"/>
            <a:ext cx="3208520" cy="1823811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AADC1866-15FA-4D6B-BFB2-37E093C948D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8974" y="1983013"/>
            <a:ext cx="3208520" cy="1823811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34770F-964C-45D5-B73A-123F823C3C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583" y="4362938"/>
            <a:ext cx="2336417" cy="24950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9954B25-71C7-4A69-B179-ACBC9CAC95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2287"/>
            <a:ext cx="1966815" cy="204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1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17">
            <a:extLst>
              <a:ext uri="{FF2B5EF4-FFF2-40B4-BE49-F238E27FC236}">
                <a16:creationId xmlns:a16="http://schemas.microsoft.com/office/drawing/2014/main" id="{BD4BBBE4-2BA6-4254-B2ED-1F2BF0EEE4D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6146" y="509813"/>
            <a:ext cx="11155154" cy="3008087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4E0F42-3573-4A5F-B435-45C50C473A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8536"/>
            <a:ext cx="2138958" cy="25194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88124B-4DC4-47F8-AD33-1771A4663B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25185" y="4812287"/>
            <a:ext cx="1966815" cy="204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06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11">
            <a:extLst>
              <a:ext uri="{FF2B5EF4-FFF2-40B4-BE49-F238E27FC236}">
                <a16:creationId xmlns:a16="http://schemas.microsoft.com/office/drawing/2014/main" id="{47D8F9EC-B256-4FCE-8E73-F850D22B99F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48152" y="748842"/>
            <a:ext cx="2422446" cy="5256000"/>
          </a:xfrm>
          <a:prstGeom prst="roundRect">
            <a:avLst>
              <a:gd name="adj" fmla="val 1413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889301-F610-428D-B512-76409FE434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8536"/>
            <a:ext cx="2138958" cy="25194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C23467D-A1FE-455D-851D-248EF484C9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25185" y="4812287"/>
            <a:ext cx="1966815" cy="204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26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5">
            <a:extLst>
              <a:ext uri="{FF2B5EF4-FFF2-40B4-BE49-F238E27FC236}">
                <a16:creationId xmlns:a16="http://schemas.microsoft.com/office/drawing/2014/main" id="{3178431A-2CF4-4A34-A51A-D9D73F71EC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88257" y="715953"/>
            <a:ext cx="3997870" cy="5332422"/>
          </a:xfrm>
          <a:prstGeom prst="roundRect">
            <a:avLst>
              <a:gd name="adj" fmla="val 137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3699497-1F75-49DB-867C-18BC743723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62938"/>
            <a:ext cx="2336417" cy="24950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C3B2BB-FF3D-41E0-A48A-F44B1302CC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25185" y="4812287"/>
            <a:ext cx="1966815" cy="204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38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AF2DD219-A8BB-4AF1-B72A-CF7F00FDF6B5}"/>
              </a:ext>
            </a:extLst>
          </p:cNvPr>
          <p:cNvSpPr>
            <a:spLocks noChangeAspect="1"/>
          </p:cNvSpPr>
          <p:nvPr userDrawn="1"/>
        </p:nvSpPr>
        <p:spPr>
          <a:xfrm>
            <a:off x="1049713" y="209704"/>
            <a:ext cx="129600" cy="144000"/>
          </a:xfrm>
          <a:custGeom>
            <a:avLst/>
            <a:gdLst>
              <a:gd name="connsiteX0" fmla="*/ 258032 w 274242"/>
              <a:gd name="connsiteY0" fmla="*/ 139917 h 304714"/>
              <a:gd name="connsiteX1" fmla="*/ 148411 w 274242"/>
              <a:gd name="connsiteY1" fmla="*/ 137860 h 304714"/>
              <a:gd name="connsiteX2" fmla="*/ 148411 w 274242"/>
              <a:gd name="connsiteY2" fmla="*/ 18336 h 304714"/>
              <a:gd name="connsiteX3" fmla="*/ 119920 w 274242"/>
              <a:gd name="connsiteY3" fmla="*/ 18336 h 304714"/>
              <a:gd name="connsiteX4" fmla="*/ 119920 w 274242"/>
              <a:gd name="connsiteY4" fmla="*/ 138394 h 304714"/>
              <a:gd name="connsiteX5" fmla="*/ 18222 w 274242"/>
              <a:gd name="connsiteY5" fmla="*/ 144259 h 304714"/>
              <a:gd name="connsiteX6" fmla="*/ 18222 w 274242"/>
              <a:gd name="connsiteY6" fmla="*/ 172750 h 304714"/>
              <a:gd name="connsiteX7" fmla="*/ 119920 w 274242"/>
              <a:gd name="connsiteY7" fmla="*/ 166884 h 304714"/>
              <a:gd name="connsiteX8" fmla="*/ 119920 w 274242"/>
              <a:gd name="connsiteY8" fmla="*/ 288084 h 304714"/>
              <a:gd name="connsiteX9" fmla="*/ 148411 w 274242"/>
              <a:gd name="connsiteY9" fmla="*/ 288084 h 304714"/>
              <a:gd name="connsiteX10" fmla="*/ 148411 w 274242"/>
              <a:gd name="connsiteY10" fmla="*/ 166351 h 304714"/>
              <a:gd name="connsiteX11" fmla="*/ 258032 w 274242"/>
              <a:gd name="connsiteY11" fmla="*/ 168408 h 304714"/>
              <a:gd name="connsiteX12" fmla="*/ 258032 w 274242"/>
              <a:gd name="connsiteY12" fmla="*/ 139917 h 304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4242" h="304714">
                <a:moveTo>
                  <a:pt x="258032" y="139917"/>
                </a:moveTo>
                <a:cubicBezTo>
                  <a:pt x="221467" y="138089"/>
                  <a:pt x="184901" y="137403"/>
                  <a:pt x="148411" y="137860"/>
                </a:cubicBezTo>
                <a:cubicBezTo>
                  <a:pt x="148411" y="98019"/>
                  <a:pt x="148411" y="58178"/>
                  <a:pt x="148411" y="18336"/>
                </a:cubicBezTo>
                <a:cubicBezTo>
                  <a:pt x="148411" y="-23"/>
                  <a:pt x="119920" y="-23"/>
                  <a:pt x="119920" y="18336"/>
                </a:cubicBezTo>
                <a:cubicBezTo>
                  <a:pt x="119920" y="58330"/>
                  <a:pt x="119920" y="98400"/>
                  <a:pt x="119920" y="138394"/>
                </a:cubicBezTo>
                <a:cubicBezTo>
                  <a:pt x="86021" y="139384"/>
                  <a:pt x="52122" y="141288"/>
                  <a:pt x="18222" y="144259"/>
                </a:cubicBezTo>
                <a:cubicBezTo>
                  <a:pt x="92" y="145859"/>
                  <a:pt x="-61" y="174350"/>
                  <a:pt x="18222" y="172750"/>
                </a:cubicBezTo>
                <a:cubicBezTo>
                  <a:pt x="52122" y="169779"/>
                  <a:pt x="86021" y="167875"/>
                  <a:pt x="119920" y="166884"/>
                </a:cubicBezTo>
                <a:cubicBezTo>
                  <a:pt x="119920" y="207259"/>
                  <a:pt x="119920" y="247634"/>
                  <a:pt x="119920" y="288084"/>
                </a:cubicBezTo>
                <a:cubicBezTo>
                  <a:pt x="119920" y="306444"/>
                  <a:pt x="148411" y="306444"/>
                  <a:pt x="148411" y="288084"/>
                </a:cubicBezTo>
                <a:cubicBezTo>
                  <a:pt x="148411" y="247481"/>
                  <a:pt x="148411" y="206878"/>
                  <a:pt x="148411" y="166351"/>
                </a:cubicBezTo>
                <a:cubicBezTo>
                  <a:pt x="184901" y="165894"/>
                  <a:pt x="221467" y="166504"/>
                  <a:pt x="258032" y="168408"/>
                </a:cubicBezTo>
                <a:cubicBezTo>
                  <a:pt x="276391" y="169322"/>
                  <a:pt x="276315" y="140831"/>
                  <a:pt x="258032" y="139917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5EAE5CBF-FC02-4258-B3A8-5C2DF59F64D0}"/>
              </a:ext>
            </a:extLst>
          </p:cNvPr>
          <p:cNvSpPr>
            <a:spLocks noChangeAspect="1"/>
          </p:cNvSpPr>
          <p:nvPr userDrawn="1"/>
        </p:nvSpPr>
        <p:spPr>
          <a:xfrm>
            <a:off x="11136392" y="1201186"/>
            <a:ext cx="128000" cy="144000"/>
          </a:xfrm>
          <a:custGeom>
            <a:avLst/>
            <a:gdLst>
              <a:gd name="connsiteX0" fmla="*/ 231693 w 243771"/>
              <a:gd name="connsiteY0" fmla="*/ 124396 h 274242"/>
              <a:gd name="connsiteX1" fmla="*/ 135937 w 243771"/>
              <a:gd name="connsiteY1" fmla="*/ 122568 h 274242"/>
              <a:gd name="connsiteX2" fmla="*/ 135937 w 243771"/>
              <a:gd name="connsiteY2" fmla="*/ 18508 h 274242"/>
              <a:gd name="connsiteX3" fmla="*/ 107065 w 243771"/>
              <a:gd name="connsiteY3" fmla="*/ 18508 h 274242"/>
              <a:gd name="connsiteX4" fmla="*/ 107065 w 243771"/>
              <a:gd name="connsiteY4" fmla="*/ 123177 h 274242"/>
              <a:gd name="connsiteX5" fmla="*/ 18393 w 243771"/>
              <a:gd name="connsiteY5" fmla="*/ 128281 h 274242"/>
              <a:gd name="connsiteX6" fmla="*/ 18393 w 243771"/>
              <a:gd name="connsiteY6" fmla="*/ 157153 h 274242"/>
              <a:gd name="connsiteX7" fmla="*/ 107065 w 243771"/>
              <a:gd name="connsiteY7" fmla="*/ 152049 h 274242"/>
              <a:gd name="connsiteX8" fmla="*/ 107065 w 243771"/>
              <a:gd name="connsiteY8" fmla="*/ 257556 h 274242"/>
              <a:gd name="connsiteX9" fmla="*/ 135937 w 243771"/>
              <a:gd name="connsiteY9" fmla="*/ 257556 h 274242"/>
              <a:gd name="connsiteX10" fmla="*/ 135937 w 243771"/>
              <a:gd name="connsiteY10" fmla="*/ 151439 h 274242"/>
              <a:gd name="connsiteX11" fmla="*/ 231693 w 243771"/>
              <a:gd name="connsiteY11" fmla="*/ 153268 h 274242"/>
              <a:gd name="connsiteX12" fmla="*/ 231693 w 243771"/>
              <a:gd name="connsiteY12" fmla="*/ 124396 h 274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3771" h="274242">
                <a:moveTo>
                  <a:pt x="231693" y="124396"/>
                </a:moveTo>
                <a:cubicBezTo>
                  <a:pt x="199698" y="122796"/>
                  <a:pt x="167856" y="122187"/>
                  <a:pt x="135937" y="122568"/>
                </a:cubicBezTo>
                <a:cubicBezTo>
                  <a:pt x="135937" y="87906"/>
                  <a:pt x="135937" y="53169"/>
                  <a:pt x="135937" y="18508"/>
                </a:cubicBezTo>
                <a:cubicBezTo>
                  <a:pt x="135937" y="-80"/>
                  <a:pt x="107065" y="-80"/>
                  <a:pt x="107065" y="18508"/>
                </a:cubicBezTo>
                <a:cubicBezTo>
                  <a:pt x="107065" y="53397"/>
                  <a:pt x="107065" y="88287"/>
                  <a:pt x="107065" y="123177"/>
                </a:cubicBezTo>
                <a:cubicBezTo>
                  <a:pt x="77508" y="124091"/>
                  <a:pt x="47951" y="125767"/>
                  <a:pt x="18393" y="128281"/>
                </a:cubicBezTo>
                <a:cubicBezTo>
                  <a:pt x="34" y="129881"/>
                  <a:pt x="-118" y="158752"/>
                  <a:pt x="18393" y="157153"/>
                </a:cubicBezTo>
                <a:cubicBezTo>
                  <a:pt x="47951" y="154563"/>
                  <a:pt x="77508" y="152887"/>
                  <a:pt x="107065" y="152049"/>
                </a:cubicBezTo>
                <a:cubicBezTo>
                  <a:pt x="107065" y="187243"/>
                  <a:pt x="107065" y="222438"/>
                  <a:pt x="107065" y="257556"/>
                </a:cubicBezTo>
                <a:cubicBezTo>
                  <a:pt x="107065" y="276144"/>
                  <a:pt x="135937" y="276144"/>
                  <a:pt x="135937" y="257556"/>
                </a:cubicBezTo>
                <a:cubicBezTo>
                  <a:pt x="135937" y="222209"/>
                  <a:pt x="135937" y="186786"/>
                  <a:pt x="135937" y="151439"/>
                </a:cubicBezTo>
                <a:cubicBezTo>
                  <a:pt x="167856" y="151058"/>
                  <a:pt x="199698" y="151668"/>
                  <a:pt x="231693" y="153268"/>
                </a:cubicBezTo>
                <a:cubicBezTo>
                  <a:pt x="250281" y="154182"/>
                  <a:pt x="250205" y="125310"/>
                  <a:pt x="231693" y="124396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2AACE956-09D2-4B89-AB4D-73D098A70CFE}"/>
              </a:ext>
            </a:extLst>
          </p:cNvPr>
          <p:cNvSpPr>
            <a:spLocks noChangeAspect="1"/>
          </p:cNvSpPr>
          <p:nvPr userDrawn="1"/>
        </p:nvSpPr>
        <p:spPr>
          <a:xfrm>
            <a:off x="11649138" y="403570"/>
            <a:ext cx="132000" cy="108000"/>
          </a:xfrm>
          <a:custGeom>
            <a:avLst/>
            <a:gdLst>
              <a:gd name="connsiteX0" fmla="*/ 241235 w 251389"/>
              <a:gd name="connsiteY0" fmla="*/ 100935 h 205682"/>
              <a:gd name="connsiteX1" fmla="*/ 160866 w 251389"/>
              <a:gd name="connsiteY1" fmla="*/ 97735 h 205682"/>
              <a:gd name="connsiteX2" fmla="*/ 150277 w 251389"/>
              <a:gd name="connsiteY2" fmla="*/ 12568 h 205682"/>
              <a:gd name="connsiteX3" fmla="*/ 128795 w 251389"/>
              <a:gd name="connsiteY3" fmla="*/ 18510 h 205682"/>
              <a:gd name="connsiteX4" fmla="*/ 138623 w 251389"/>
              <a:gd name="connsiteY4" fmla="*/ 97964 h 205682"/>
              <a:gd name="connsiteX5" fmla="*/ 15137 w 251389"/>
              <a:gd name="connsiteY5" fmla="*/ 106801 h 205682"/>
              <a:gd name="connsiteX6" fmla="*/ 15137 w 251389"/>
              <a:gd name="connsiteY6" fmla="*/ 129045 h 205682"/>
              <a:gd name="connsiteX7" fmla="*/ 139384 w 251389"/>
              <a:gd name="connsiteY7" fmla="*/ 120208 h 205682"/>
              <a:gd name="connsiteX8" fmla="*/ 136185 w 251389"/>
              <a:gd name="connsiteY8" fmla="*/ 191511 h 205682"/>
              <a:gd name="connsiteX9" fmla="*/ 158429 w 251389"/>
              <a:gd name="connsiteY9" fmla="*/ 191511 h 205682"/>
              <a:gd name="connsiteX10" fmla="*/ 161553 w 251389"/>
              <a:gd name="connsiteY10" fmla="*/ 120056 h 205682"/>
              <a:gd name="connsiteX11" fmla="*/ 241083 w 251389"/>
              <a:gd name="connsiteY11" fmla="*/ 123255 h 205682"/>
              <a:gd name="connsiteX12" fmla="*/ 241235 w 251389"/>
              <a:gd name="connsiteY12" fmla="*/ 100935 h 20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1389" h="205682">
                <a:moveTo>
                  <a:pt x="241235" y="100935"/>
                </a:moveTo>
                <a:cubicBezTo>
                  <a:pt x="214420" y="98878"/>
                  <a:pt x="187605" y="97888"/>
                  <a:pt x="160866" y="97735"/>
                </a:cubicBezTo>
                <a:cubicBezTo>
                  <a:pt x="159343" y="69321"/>
                  <a:pt x="155839" y="40906"/>
                  <a:pt x="150277" y="12568"/>
                </a:cubicBezTo>
                <a:cubicBezTo>
                  <a:pt x="147535" y="-1449"/>
                  <a:pt x="126053" y="4493"/>
                  <a:pt x="128795" y="18510"/>
                </a:cubicBezTo>
                <a:cubicBezTo>
                  <a:pt x="133976" y="45020"/>
                  <a:pt x="137175" y="71454"/>
                  <a:pt x="138623" y="97964"/>
                </a:cubicBezTo>
                <a:cubicBezTo>
                  <a:pt x="97410" y="98649"/>
                  <a:pt x="56350" y="101544"/>
                  <a:pt x="15137" y="106801"/>
                </a:cubicBezTo>
                <a:cubicBezTo>
                  <a:pt x="1120" y="108629"/>
                  <a:pt x="968" y="130873"/>
                  <a:pt x="15137" y="129045"/>
                </a:cubicBezTo>
                <a:cubicBezTo>
                  <a:pt x="56578" y="123712"/>
                  <a:pt x="97943" y="120817"/>
                  <a:pt x="139384" y="120208"/>
                </a:cubicBezTo>
                <a:cubicBezTo>
                  <a:pt x="139766" y="143900"/>
                  <a:pt x="138699" y="167591"/>
                  <a:pt x="136185" y="191511"/>
                </a:cubicBezTo>
                <a:cubicBezTo>
                  <a:pt x="134661" y="205757"/>
                  <a:pt x="156981" y="205680"/>
                  <a:pt x="158429" y="191511"/>
                </a:cubicBezTo>
                <a:cubicBezTo>
                  <a:pt x="160943" y="167591"/>
                  <a:pt x="161933" y="143747"/>
                  <a:pt x="161553" y="120056"/>
                </a:cubicBezTo>
                <a:cubicBezTo>
                  <a:pt x="188063" y="120208"/>
                  <a:pt x="214573" y="121198"/>
                  <a:pt x="241083" y="123255"/>
                </a:cubicBezTo>
                <a:cubicBezTo>
                  <a:pt x="255557" y="124322"/>
                  <a:pt x="255480" y="102077"/>
                  <a:pt x="241235" y="100935"/>
                </a:cubicBezTo>
                <a:close/>
              </a:path>
            </a:pathLst>
          </a:custGeom>
          <a:solidFill>
            <a:srgbClr val="1DD6A1">
              <a:alpha val="40000"/>
            </a:srgbClr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73B2C339-A7C3-4AC7-88CF-F642589EA30E}"/>
              </a:ext>
            </a:extLst>
          </p:cNvPr>
          <p:cNvSpPr/>
          <p:nvPr userDrawn="1"/>
        </p:nvSpPr>
        <p:spPr>
          <a:xfrm>
            <a:off x="11444534" y="6428357"/>
            <a:ext cx="45719" cy="68579"/>
          </a:xfrm>
          <a:custGeom>
            <a:avLst/>
            <a:gdLst>
              <a:gd name="connsiteX0" fmla="*/ 19258 w 45707"/>
              <a:gd name="connsiteY0" fmla="*/ 12228 h 68560"/>
              <a:gd name="connsiteX1" fmla="*/ 5241 w 45707"/>
              <a:gd name="connsiteY1" fmla="*/ 52374 h 68560"/>
              <a:gd name="connsiteX2" fmla="*/ 26723 w 45707"/>
              <a:gd name="connsiteY2" fmla="*/ 58316 h 68560"/>
              <a:gd name="connsiteX3" fmla="*/ 40740 w 45707"/>
              <a:gd name="connsiteY3" fmla="*/ 18170 h 68560"/>
              <a:gd name="connsiteX4" fmla="*/ 19258 w 45707"/>
              <a:gd name="connsiteY4" fmla="*/ 12228 h 6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07" h="68560">
                <a:moveTo>
                  <a:pt x="19258" y="12228"/>
                </a:moveTo>
                <a:cubicBezTo>
                  <a:pt x="14611" y="25635"/>
                  <a:pt x="9888" y="38967"/>
                  <a:pt x="5241" y="52374"/>
                </a:cubicBezTo>
                <a:cubicBezTo>
                  <a:pt x="518" y="65934"/>
                  <a:pt x="22000" y="71724"/>
                  <a:pt x="26723" y="58316"/>
                </a:cubicBezTo>
                <a:cubicBezTo>
                  <a:pt x="31370" y="44909"/>
                  <a:pt x="36093" y="31577"/>
                  <a:pt x="40740" y="18170"/>
                </a:cubicBezTo>
                <a:cubicBezTo>
                  <a:pt x="45463" y="4534"/>
                  <a:pt x="23981" y="-1256"/>
                  <a:pt x="19258" y="12228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2225F08C-4CA0-44F8-8CA2-7AA1B16D1109}"/>
              </a:ext>
            </a:extLst>
          </p:cNvPr>
          <p:cNvSpPr/>
          <p:nvPr userDrawn="1"/>
        </p:nvSpPr>
        <p:spPr>
          <a:xfrm>
            <a:off x="11857943" y="6164365"/>
            <a:ext cx="45719" cy="57149"/>
          </a:xfrm>
          <a:custGeom>
            <a:avLst/>
            <a:gdLst>
              <a:gd name="connsiteX0" fmla="*/ 4567 w 30471"/>
              <a:gd name="connsiteY0" fmla="*/ 15308 h 38089"/>
              <a:gd name="connsiteX1" fmla="*/ 4567 w 30471"/>
              <a:gd name="connsiteY1" fmla="*/ 23688 h 38089"/>
              <a:gd name="connsiteX2" fmla="*/ 26811 w 30471"/>
              <a:gd name="connsiteY2" fmla="*/ 23688 h 38089"/>
              <a:gd name="connsiteX3" fmla="*/ 26811 w 30471"/>
              <a:gd name="connsiteY3" fmla="*/ 15308 h 38089"/>
              <a:gd name="connsiteX4" fmla="*/ 4567 w 30471"/>
              <a:gd name="connsiteY4" fmla="*/ 15308 h 38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71" h="38089">
                <a:moveTo>
                  <a:pt x="4567" y="15308"/>
                </a:moveTo>
                <a:cubicBezTo>
                  <a:pt x="4567" y="18127"/>
                  <a:pt x="4567" y="20869"/>
                  <a:pt x="4567" y="23688"/>
                </a:cubicBezTo>
                <a:cubicBezTo>
                  <a:pt x="4567" y="38009"/>
                  <a:pt x="26811" y="38009"/>
                  <a:pt x="26811" y="23688"/>
                </a:cubicBezTo>
                <a:cubicBezTo>
                  <a:pt x="26811" y="20869"/>
                  <a:pt x="26811" y="18127"/>
                  <a:pt x="26811" y="15308"/>
                </a:cubicBezTo>
                <a:cubicBezTo>
                  <a:pt x="26887" y="987"/>
                  <a:pt x="4567" y="987"/>
                  <a:pt x="4567" y="15308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45AFB23B-1168-4FD2-B2FF-3461FE7DA1E0}"/>
              </a:ext>
            </a:extLst>
          </p:cNvPr>
          <p:cNvSpPr/>
          <p:nvPr userDrawn="1"/>
        </p:nvSpPr>
        <p:spPr>
          <a:xfrm>
            <a:off x="10885927" y="209704"/>
            <a:ext cx="45719" cy="45719"/>
          </a:xfrm>
          <a:custGeom>
            <a:avLst/>
            <a:gdLst>
              <a:gd name="connsiteX0" fmla="*/ 21056 w 38089"/>
              <a:gd name="connsiteY0" fmla="*/ 7912 h 38089"/>
              <a:gd name="connsiteX1" fmla="*/ 7801 w 38089"/>
              <a:gd name="connsiteY1" fmla="*/ 21396 h 38089"/>
              <a:gd name="connsiteX2" fmla="*/ 23569 w 38089"/>
              <a:gd name="connsiteY2" fmla="*/ 37165 h 38089"/>
              <a:gd name="connsiteX3" fmla="*/ 36824 w 38089"/>
              <a:gd name="connsiteY3" fmla="*/ 23681 h 38089"/>
              <a:gd name="connsiteX4" fmla="*/ 21056 w 38089"/>
              <a:gd name="connsiteY4" fmla="*/ 7912 h 38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89" h="38089">
                <a:moveTo>
                  <a:pt x="21056" y="7912"/>
                </a:moveTo>
                <a:cubicBezTo>
                  <a:pt x="16637" y="12407"/>
                  <a:pt x="12219" y="16901"/>
                  <a:pt x="7801" y="21396"/>
                </a:cubicBezTo>
                <a:cubicBezTo>
                  <a:pt x="-2255" y="31604"/>
                  <a:pt x="13438" y="47373"/>
                  <a:pt x="23569" y="37165"/>
                </a:cubicBezTo>
                <a:cubicBezTo>
                  <a:pt x="27988" y="32670"/>
                  <a:pt x="32406" y="28176"/>
                  <a:pt x="36824" y="23681"/>
                </a:cubicBezTo>
                <a:cubicBezTo>
                  <a:pt x="46881" y="13397"/>
                  <a:pt x="31111" y="-2372"/>
                  <a:pt x="21056" y="7912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75333338-5CE5-4511-9B32-A0FCB9D086F4}"/>
              </a:ext>
            </a:extLst>
          </p:cNvPr>
          <p:cNvSpPr/>
          <p:nvPr userDrawn="1"/>
        </p:nvSpPr>
        <p:spPr>
          <a:xfrm>
            <a:off x="182033" y="247824"/>
            <a:ext cx="45719" cy="45719"/>
          </a:xfrm>
          <a:custGeom>
            <a:avLst/>
            <a:gdLst>
              <a:gd name="connsiteX0" fmla="*/ 23561 w 53325"/>
              <a:gd name="connsiteY0" fmla="*/ 7881 h 53325"/>
              <a:gd name="connsiteX1" fmla="*/ 7792 w 53325"/>
              <a:gd name="connsiteY1" fmla="*/ 23650 h 53325"/>
              <a:gd name="connsiteX2" fmla="*/ 34302 w 53325"/>
              <a:gd name="connsiteY2" fmla="*/ 50617 h 53325"/>
              <a:gd name="connsiteX3" fmla="*/ 50071 w 53325"/>
              <a:gd name="connsiteY3" fmla="*/ 34848 h 53325"/>
              <a:gd name="connsiteX4" fmla="*/ 23561 w 53325"/>
              <a:gd name="connsiteY4" fmla="*/ 7881 h 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25" h="53325">
                <a:moveTo>
                  <a:pt x="23561" y="7881"/>
                </a:moveTo>
                <a:cubicBezTo>
                  <a:pt x="13505" y="-2327"/>
                  <a:pt x="-2264" y="13366"/>
                  <a:pt x="7792" y="23650"/>
                </a:cubicBezTo>
                <a:cubicBezTo>
                  <a:pt x="16628" y="32639"/>
                  <a:pt x="25465" y="41628"/>
                  <a:pt x="34302" y="50617"/>
                </a:cubicBezTo>
                <a:cubicBezTo>
                  <a:pt x="44357" y="60825"/>
                  <a:pt x="60126" y="45132"/>
                  <a:pt x="50071" y="34848"/>
                </a:cubicBezTo>
                <a:cubicBezTo>
                  <a:pt x="41234" y="25859"/>
                  <a:pt x="32397" y="16870"/>
                  <a:pt x="23561" y="7881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C2E40850-A4FA-496C-99EE-6CA6892BA53A}"/>
              </a:ext>
            </a:extLst>
          </p:cNvPr>
          <p:cNvSpPr/>
          <p:nvPr userDrawn="1"/>
        </p:nvSpPr>
        <p:spPr>
          <a:xfrm>
            <a:off x="389831" y="600058"/>
            <a:ext cx="45719" cy="82295"/>
          </a:xfrm>
          <a:custGeom>
            <a:avLst/>
            <a:gdLst>
              <a:gd name="connsiteX0" fmla="*/ 26626 w 38089"/>
              <a:gd name="connsiteY0" fmla="*/ 58785 h 68560"/>
              <a:gd name="connsiteX1" fmla="*/ 39576 w 38089"/>
              <a:gd name="connsiteY1" fmla="*/ 18258 h 68560"/>
              <a:gd name="connsiteX2" fmla="*/ 18094 w 38089"/>
              <a:gd name="connsiteY2" fmla="*/ 12316 h 68560"/>
              <a:gd name="connsiteX3" fmla="*/ 5143 w 38089"/>
              <a:gd name="connsiteY3" fmla="*/ 52843 h 68560"/>
              <a:gd name="connsiteX4" fmla="*/ 26626 w 38089"/>
              <a:gd name="connsiteY4" fmla="*/ 58785 h 6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89" h="68560">
                <a:moveTo>
                  <a:pt x="26626" y="58785"/>
                </a:moveTo>
                <a:cubicBezTo>
                  <a:pt x="30892" y="45301"/>
                  <a:pt x="35234" y="31741"/>
                  <a:pt x="39576" y="18258"/>
                </a:cubicBezTo>
                <a:cubicBezTo>
                  <a:pt x="43918" y="4546"/>
                  <a:pt x="22436" y="-1320"/>
                  <a:pt x="18094" y="12316"/>
                </a:cubicBezTo>
                <a:cubicBezTo>
                  <a:pt x="13751" y="25799"/>
                  <a:pt x="9485" y="39359"/>
                  <a:pt x="5143" y="52843"/>
                </a:cubicBezTo>
                <a:cubicBezTo>
                  <a:pt x="801" y="66555"/>
                  <a:pt x="22283" y="72421"/>
                  <a:pt x="26626" y="58785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F0CD3400-1A1D-469B-96D9-1D8765C8967F}"/>
              </a:ext>
            </a:extLst>
          </p:cNvPr>
          <p:cNvSpPr/>
          <p:nvPr userDrawn="1"/>
        </p:nvSpPr>
        <p:spPr>
          <a:xfrm>
            <a:off x="1939294" y="317496"/>
            <a:ext cx="45719" cy="45719"/>
          </a:xfrm>
          <a:custGeom>
            <a:avLst/>
            <a:gdLst>
              <a:gd name="connsiteX0" fmla="*/ 34302 w 53325"/>
              <a:gd name="connsiteY0" fmla="*/ 7912 h 53325"/>
              <a:gd name="connsiteX1" fmla="*/ 7792 w 53325"/>
              <a:gd name="connsiteY1" fmla="*/ 34879 h 53325"/>
              <a:gd name="connsiteX2" fmla="*/ 23561 w 53325"/>
              <a:gd name="connsiteY2" fmla="*/ 50648 h 53325"/>
              <a:gd name="connsiteX3" fmla="*/ 50071 w 53325"/>
              <a:gd name="connsiteY3" fmla="*/ 23681 h 53325"/>
              <a:gd name="connsiteX4" fmla="*/ 34302 w 53325"/>
              <a:gd name="connsiteY4" fmla="*/ 7912 h 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25" h="53325">
                <a:moveTo>
                  <a:pt x="34302" y="7912"/>
                </a:moveTo>
                <a:cubicBezTo>
                  <a:pt x="25465" y="16901"/>
                  <a:pt x="16628" y="25890"/>
                  <a:pt x="7792" y="34879"/>
                </a:cubicBezTo>
                <a:cubicBezTo>
                  <a:pt x="-2264" y="45087"/>
                  <a:pt x="13505" y="60856"/>
                  <a:pt x="23561" y="50648"/>
                </a:cubicBezTo>
                <a:cubicBezTo>
                  <a:pt x="32397" y="41659"/>
                  <a:pt x="41234" y="32670"/>
                  <a:pt x="50071" y="23681"/>
                </a:cubicBezTo>
                <a:cubicBezTo>
                  <a:pt x="60050" y="13397"/>
                  <a:pt x="44357" y="-2372"/>
                  <a:pt x="34302" y="7912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58B570E8-C59E-494B-A19A-DD10D402BA54}"/>
              </a:ext>
            </a:extLst>
          </p:cNvPr>
          <p:cNvSpPr>
            <a:spLocks noChangeAspect="1"/>
          </p:cNvSpPr>
          <p:nvPr userDrawn="1"/>
        </p:nvSpPr>
        <p:spPr>
          <a:xfrm>
            <a:off x="515908" y="1437138"/>
            <a:ext cx="97200" cy="108000"/>
          </a:xfrm>
          <a:custGeom>
            <a:avLst/>
            <a:gdLst>
              <a:gd name="connsiteX0" fmla="*/ 186377 w 205682"/>
              <a:gd name="connsiteY0" fmla="*/ 116902 h 228535"/>
              <a:gd name="connsiteX1" fmla="*/ 137699 w 205682"/>
              <a:gd name="connsiteY1" fmla="*/ 113855 h 228535"/>
              <a:gd name="connsiteX2" fmla="*/ 142498 w 205682"/>
              <a:gd name="connsiteY2" fmla="*/ 19393 h 228535"/>
              <a:gd name="connsiteX3" fmla="*/ 111722 w 205682"/>
              <a:gd name="connsiteY3" fmla="*/ 19393 h 228535"/>
              <a:gd name="connsiteX4" fmla="*/ 106999 w 205682"/>
              <a:gd name="connsiteY4" fmla="*/ 112788 h 228535"/>
              <a:gd name="connsiteX5" fmla="*/ 19393 w 205682"/>
              <a:gd name="connsiteY5" fmla="*/ 114083 h 228535"/>
              <a:gd name="connsiteX6" fmla="*/ 19393 w 205682"/>
              <a:gd name="connsiteY6" fmla="*/ 144859 h 228535"/>
              <a:gd name="connsiteX7" fmla="*/ 105399 w 205682"/>
              <a:gd name="connsiteY7" fmla="*/ 143488 h 228535"/>
              <a:gd name="connsiteX8" fmla="*/ 101742 w 205682"/>
              <a:gd name="connsiteY8" fmla="*/ 214867 h 228535"/>
              <a:gd name="connsiteX9" fmla="*/ 132518 w 205682"/>
              <a:gd name="connsiteY9" fmla="*/ 214867 h 228535"/>
              <a:gd name="connsiteX10" fmla="*/ 136099 w 205682"/>
              <a:gd name="connsiteY10" fmla="*/ 144555 h 228535"/>
              <a:gd name="connsiteX11" fmla="*/ 186377 w 205682"/>
              <a:gd name="connsiteY11" fmla="*/ 147602 h 228535"/>
              <a:gd name="connsiteX12" fmla="*/ 186377 w 205682"/>
              <a:gd name="connsiteY12" fmla="*/ 116902 h 22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682" h="228535">
                <a:moveTo>
                  <a:pt x="186377" y="116902"/>
                </a:moveTo>
                <a:cubicBezTo>
                  <a:pt x="170151" y="115531"/>
                  <a:pt x="153925" y="114616"/>
                  <a:pt x="137699" y="113855"/>
                </a:cubicBezTo>
                <a:cubicBezTo>
                  <a:pt x="139298" y="82393"/>
                  <a:pt x="140898" y="50855"/>
                  <a:pt x="142498" y="19393"/>
                </a:cubicBezTo>
                <a:cubicBezTo>
                  <a:pt x="143488" y="-413"/>
                  <a:pt x="112712" y="-337"/>
                  <a:pt x="111722" y="19393"/>
                </a:cubicBezTo>
                <a:cubicBezTo>
                  <a:pt x="110122" y="50550"/>
                  <a:pt x="108522" y="81707"/>
                  <a:pt x="106999" y="112788"/>
                </a:cubicBezTo>
                <a:cubicBezTo>
                  <a:pt x="77822" y="112179"/>
                  <a:pt x="48646" y="112636"/>
                  <a:pt x="19393" y="114083"/>
                </a:cubicBezTo>
                <a:cubicBezTo>
                  <a:pt x="-337" y="115074"/>
                  <a:pt x="-413" y="145926"/>
                  <a:pt x="19393" y="144859"/>
                </a:cubicBezTo>
                <a:cubicBezTo>
                  <a:pt x="48113" y="143412"/>
                  <a:pt x="76756" y="142955"/>
                  <a:pt x="105399" y="143488"/>
                </a:cubicBezTo>
                <a:cubicBezTo>
                  <a:pt x="104180" y="167256"/>
                  <a:pt x="102961" y="191100"/>
                  <a:pt x="101742" y="214867"/>
                </a:cubicBezTo>
                <a:cubicBezTo>
                  <a:pt x="100752" y="234674"/>
                  <a:pt x="131528" y="234598"/>
                  <a:pt x="132518" y="214867"/>
                </a:cubicBezTo>
                <a:cubicBezTo>
                  <a:pt x="133737" y="191404"/>
                  <a:pt x="134880" y="167941"/>
                  <a:pt x="136099" y="144555"/>
                </a:cubicBezTo>
                <a:cubicBezTo>
                  <a:pt x="152858" y="145316"/>
                  <a:pt x="169617" y="146231"/>
                  <a:pt x="186377" y="147602"/>
                </a:cubicBezTo>
                <a:cubicBezTo>
                  <a:pt x="206107" y="149354"/>
                  <a:pt x="206031" y="118502"/>
                  <a:pt x="186377" y="116902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75422122-110E-45C6-9F33-0C29C4EAD35D}"/>
              </a:ext>
            </a:extLst>
          </p:cNvPr>
          <p:cNvSpPr/>
          <p:nvPr userDrawn="1"/>
        </p:nvSpPr>
        <p:spPr>
          <a:xfrm>
            <a:off x="164840" y="6533775"/>
            <a:ext cx="84451" cy="93835"/>
          </a:xfrm>
          <a:custGeom>
            <a:avLst/>
            <a:gdLst>
              <a:gd name="connsiteX0" fmla="*/ 186405 w 205682"/>
              <a:gd name="connsiteY0" fmla="*/ 116902 h 228535"/>
              <a:gd name="connsiteX1" fmla="*/ 137727 w 205682"/>
              <a:gd name="connsiteY1" fmla="*/ 113855 h 228535"/>
              <a:gd name="connsiteX2" fmla="*/ 142526 w 205682"/>
              <a:gd name="connsiteY2" fmla="*/ 19393 h 228535"/>
              <a:gd name="connsiteX3" fmla="*/ 111750 w 205682"/>
              <a:gd name="connsiteY3" fmla="*/ 19393 h 228535"/>
              <a:gd name="connsiteX4" fmla="*/ 107027 w 205682"/>
              <a:gd name="connsiteY4" fmla="*/ 112788 h 228535"/>
              <a:gd name="connsiteX5" fmla="*/ 19422 w 205682"/>
              <a:gd name="connsiteY5" fmla="*/ 114083 h 228535"/>
              <a:gd name="connsiteX6" fmla="*/ 19422 w 205682"/>
              <a:gd name="connsiteY6" fmla="*/ 144859 h 228535"/>
              <a:gd name="connsiteX7" fmla="*/ 105427 w 205682"/>
              <a:gd name="connsiteY7" fmla="*/ 143488 h 228535"/>
              <a:gd name="connsiteX8" fmla="*/ 101771 w 205682"/>
              <a:gd name="connsiteY8" fmla="*/ 214867 h 228535"/>
              <a:gd name="connsiteX9" fmla="*/ 132547 w 205682"/>
              <a:gd name="connsiteY9" fmla="*/ 214867 h 228535"/>
              <a:gd name="connsiteX10" fmla="*/ 136127 w 205682"/>
              <a:gd name="connsiteY10" fmla="*/ 144555 h 228535"/>
              <a:gd name="connsiteX11" fmla="*/ 186405 w 205682"/>
              <a:gd name="connsiteY11" fmla="*/ 147678 h 228535"/>
              <a:gd name="connsiteX12" fmla="*/ 186405 w 205682"/>
              <a:gd name="connsiteY12" fmla="*/ 116902 h 22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682" h="228535">
                <a:moveTo>
                  <a:pt x="186405" y="116902"/>
                </a:moveTo>
                <a:cubicBezTo>
                  <a:pt x="170179" y="115531"/>
                  <a:pt x="153953" y="114617"/>
                  <a:pt x="137727" y="113855"/>
                </a:cubicBezTo>
                <a:cubicBezTo>
                  <a:pt x="139327" y="82393"/>
                  <a:pt x="140927" y="50855"/>
                  <a:pt x="142526" y="19393"/>
                </a:cubicBezTo>
                <a:cubicBezTo>
                  <a:pt x="143517" y="-413"/>
                  <a:pt x="112741" y="-337"/>
                  <a:pt x="111750" y="19393"/>
                </a:cubicBezTo>
                <a:cubicBezTo>
                  <a:pt x="110151" y="50550"/>
                  <a:pt x="108551" y="81707"/>
                  <a:pt x="107027" y="112788"/>
                </a:cubicBezTo>
                <a:cubicBezTo>
                  <a:pt x="77851" y="112179"/>
                  <a:pt x="48674" y="112636"/>
                  <a:pt x="19422" y="114083"/>
                </a:cubicBezTo>
                <a:cubicBezTo>
                  <a:pt x="-308" y="115074"/>
                  <a:pt x="-461" y="145926"/>
                  <a:pt x="19422" y="144859"/>
                </a:cubicBezTo>
                <a:cubicBezTo>
                  <a:pt x="48141" y="143412"/>
                  <a:pt x="76784" y="142955"/>
                  <a:pt x="105427" y="143488"/>
                </a:cubicBezTo>
                <a:cubicBezTo>
                  <a:pt x="104209" y="167256"/>
                  <a:pt x="102990" y="191100"/>
                  <a:pt x="101771" y="214867"/>
                </a:cubicBezTo>
                <a:cubicBezTo>
                  <a:pt x="100781" y="234674"/>
                  <a:pt x="131557" y="234598"/>
                  <a:pt x="132547" y="214867"/>
                </a:cubicBezTo>
                <a:cubicBezTo>
                  <a:pt x="133766" y="191404"/>
                  <a:pt x="134909" y="167942"/>
                  <a:pt x="136127" y="144555"/>
                </a:cubicBezTo>
                <a:cubicBezTo>
                  <a:pt x="152887" y="145317"/>
                  <a:pt x="169646" y="146231"/>
                  <a:pt x="186405" y="147678"/>
                </a:cubicBezTo>
                <a:cubicBezTo>
                  <a:pt x="206136" y="149354"/>
                  <a:pt x="206059" y="118578"/>
                  <a:pt x="186405" y="116902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EC562147-1A2A-49D7-ACB0-E7FB7265B0B7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0698691" y="6430848"/>
            <a:ext cx="96000" cy="108000"/>
          </a:xfrm>
          <a:custGeom>
            <a:avLst/>
            <a:gdLst>
              <a:gd name="connsiteX0" fmla="*/ 231693 w 243771"/>
              <a:gd name="connsiteY0" fmla="*/ 124396 h 274242"/>
              <a:gd name="connsiteX1" fmla="*/ 135937 w 243771"/>
              <a:gd name="connsiteY1" fmla="*/ 122568 h 274242"/>
              <a:gd name="connsiteX2" fmla="*/ 135937 w 243771"/>
              <a:gd name="connsiteY2" fmla="*/ 18508 h 274242"/>
              <a:gd name="connsiteX3" fmla="*/ 107065 w 243771"/>
              <a:gd name="connsiteY3" fmla="*/ 18508 h 274242"/>
              <a:gd name="connsiteX4" fmla="*/ 107065 w 243771"/>
              <a:gd name="connsiteY4" fmla="*/ 123177 h 274242"/>
              <a:gd name="connsiteX5" fmla="*/ 18393 w 243771"/>
              <a:gd name="connsiteY5" fmla="*/ 128281 h 274242"/>
              <a:gd name="connsiteX6" fmla="*/ 18393 w 243771"/>
              <a:gd name="connsiteY6" fmla="*/ 157153 h 274242"/>
              <a:gd name="connsiteX7" fmla="*/ 107065 w 243771"/>
              <a:gd name="connsiteY7" fmla="*/ 152049 h 274242"/>
              <a:gd name="connsiteX8" fmla="*/ 107065 w 243771"/>
              <a:gd name="connsiteY8" fmla="*/ 257556 h 274242"/>
              <a:gd name="connsiteX9" fmla="*/ 135937 w 243771"/>
              <a:gd name="connsiteY9" fmla="*/ 257556 h 274242"/>
              <a:gd name="connsiteX10" fmla="*/ 135937 w 243771"/>
              <a:gd name="connsiteY10" fmla="*/ 151439 h 274242"/>
              <a:gd name="connsiteX11" fmla="*/ 231693 w 243771"/>
              <a:gd name="connsiteY11" fmla="*/ 153268 h 274242"/>
              <a:gd name="connsiteX12" fmla="*/ 231693 w 243771"/>
              <a:gd name="connsiteY12" fmla="*/ 124396 h 274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3771" h="274242">
                <a:moveTo>
                  <a:pt x="231693" y="124396"/>
                </a:moveTo>
                <a:cubicBezTo>
                  <a:pt x="199698" y="122796"/>
                  <a:pt x="167856" y="122187"/>
                  <a:pt x="135937" y="122568"/>
                </a:cubicBezTo>
                <a:cubicBezTo>
                  <a:pt x="135937" y="87906"/>
                  <a:pt x="135937" y="53169"/>
                  <a:pt x="135937" y="18508"/>
                </a:cubicBezTo>
                <a:cubicBezTo>
                  <a:pt x="135937" y="-80"/>
                  <a:pt x="107065" y="-80"/>
                  <a:pt x="107065" y="18508"/>
                </a:cubicBezTo>
                <a:cubicBezTo>
                  <a:pt x="107065" y="53397"/>
                  <a:pt x="107065" y="88287"/>
                  <a:pt x="107065" y="123177"/>
                </a:cubicBezTo>
                <a:cubicBezTo>
                  <a:pt x="77508" y="124091"/>
                  <a:pt x="47951" y="125767"/>
                  <a:pt x="18393" y="128281"/>
                </a:cubicBezTo>
                <a:cubicBezTo>
                  <a:pt x="34" y="129881"/>
                  <a:pt x="-118" y="158752"/>
                  <a:pt x="18393" y="157153"/>
                </a:cubicBezTo>
                <a:cubicBezTo>
                  <a:pt x="47951" y="154563"/>
                  <a:pt x="77508" y="152887"/>
                  <a:pt x="107065" y="152049"/>
                </a:cubicBezTo>
                <a:cubicBezTo>
                  <a:pt x="107065" y="187243"/>
                  <a:pt x="107065" y="222438"/>
                  <a:pt x="107065" y="257556"/>
                </a:cubicBezTo>
                <a:cubicBezTo>
                  <a:pt x="107065" y="276144"/>
                  <a:pt x="135937" y="276144"/>
                  <a:pt x="135937" y="257556"/>
                </a:cubicBezTo>
                <a:cubicBezTo>
                  <a:pt x="135937" y="222209"/>
                  <a:pt x="135937" y="186786"/>
                  <a:pt x="135937" y="151439"/>
                </a:cubicBezTo>
                <a:cubicBezTo>
                  <a:pt x="167856" y="151058"/>
                  <a:pt x="199698" y="151668"/>
                  <a:pt x="231693" y="153268"/>
                </a:cubicBezTo>
                <a:cubicBezTo>
                  <a:pt x="250281" y="154182"/>
                  <a:pt x="250205" y="125310"/>
                  <a:pt x="231693" y="124396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6" name="자유형: 도형 75">
            <a:extLst>
              <a:ext uri="{FF2B5EF4-FFF2-40B4-BE49-F238E27FC236}">
                <a16:creationId xmlns:a16="http://schemas.microsoft.com/office/drawing/2014/main" id="{4A464AE2-248C-47F9-A60E-2992D247C6F1}"/>
              </a:ext>
            </a:extLst>
          </p:cNvPr>
          <p:cNvSpPr/>
          <p:nvPr userDrawn="1"/>
        </p:nvSpPr>
        <p:spPr>
          <a:xfrm flipH="1" flipV="1">
            <a:off x="955864" y="6475482"/>
            <a:ext cx="134576" cy="152129"/>
          </a:xfrm>
          <a:custGeom>
            <a:avLst/>
            <a:gdLst>
              <a:gd name="connsiteX0" fmla="*/ 164599 w 175210"/>
              <a:gd name="connsiteY0" fmla="*/ 81631 h 198064"/>
              <a:gd name="connsiteX1" fmla="*/ 103504 w 175210"/>
              <a:gd name="connsiteY1" fmla="*/ 71118 h 198064"/>
              <a:gd name="connsiteX2" fmla="*/ 106855 w 175210"/>
              <a:gd name="connsiteY2" fmla="*/ 15280 h 198064"/>
              <a:gd name="connsiteX3" fmla="*/ 84612 w 175210"/>
              <a:gd name="connsiteY3" fmla="*/ 15280 h 198064"/>
              <a:gd name="connsiteX4" fmla="*/ 81412 w 175210"/>
              <a:gd name="connsiteY4" fmla="*/ 69671 h 198064"/>
              <a:gd name="connsiteX5" fmla="*/ 15137 w 175210"/>
              <a:gd name="connsiteY5" fmla="*/ 72414 h 198064"/>
              <a:gd name="connsiteX6" fmla="*/ 15137 w 175210"/>
              <a:gd name="connsiteY6" fmla="*/ 94658 h 198064"/>
              <a:gd name="connsiteX7" fmla="*/ 80118 w 175210"/>
              <a:gd name="connsiteY7" fmla="*/ 91915 h 198064"/>
              <a:gd name="connsiteX8" fmla="*/ 74328 w 175210"/>
              <a:gd name="connsiteY8" fmla="*/ 189805 h 198064"/>
              <a:gd name="connsiteX9" fmla="*/ 96571 w 175210"/>
              <a:gd name="connsiteY9" fmla="*/ 189805 h 198064"/>
              <a:gd name="connsiteX10" fmla="*/ 102285 w 175210"/>
              <a:gd name="connsiteY10" fmla="*/ 93363 h 198064"/>
              <a:gd name="connsiteX11" fmla="*/ 158810 w 175210"/>
              <a:gd name="connsiteY11" fmla="*/ 103113 h 198064"/>
              <a:gd name="connsiteX12" fmla="*/ 164599 w 175210"/>
              <a:gd name="connsiteY12" fmla="*/ 81631 h 198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5210" h="198064">
                <a:moveTo>
                  <a:pt x="164599" y="81631"/>
                </a:moveTo>
                <a:cubicBezTo>
                  <a:pt x="144259" y="76527"/>
                  <a:pt x="123920" y="73099"/>
                  <a:pt x="103504" y="71118"/>
                </a:cubicBezTo>
                <a:cubicBezTo>
                  <a:pt x="104647" y="52531"/>
                  <a:pt x="105713" y="33867"/>
                  <a:pt x="106855" y="15280"/>
                </a:cubicBezTo>
                <a:cubicBezTo>
                  <a:pt x="107694" y="958"/>
                  <a:pt x="85450" y="1034"/>
                  <a:pt x="84612" y="15280"/>
                </a:cubicBezTo>
                <a:cubicBezTo>
                  <a:pt x="83545" y="33410"/>
                  <a:pt x="82479" y="51541"/>
                  <a:pt x="81412" y="69671"/>
                </a:cubicBezTo>
                <a:cubicBezTo>
                  <a:pt x="59473" y="68757"/>
                  <a:pt x="37381" y="69595"/>
                  <a:pt x="15137" y="72414"/>
                </a:cubicBezTo>
                <a:cubicBezTo>
                  <a:pt x="1120" y="74166"/>
                  <a:pt x="968" y="96486"/>
                  <a:pt x="15137" y="94658"/>
                </a:cubicBezTo>
                <a:cubicBezTo>
                  <a:pt x="37000" y="91915"/>
                  <a:pt x="58558" y="91001"/>
                  <a:pt x="80118" y="91915"/>
                </a:cubicBezTo>
                <a:cubicBezTo>
                  <a:pt x="78213" y="124520"/>
                  <a:pt x="76232" y="157200"/>
                  <a:pt x="74328" y="189805"/>
                </a:cubicBezTo>
                <a:cubicBezTo>
                  <a:pt x="73489" y="204126"/>
                  <a:pt x="95734" y="204050"/>
                  <a:pt x="96571" y="189805"/>
                </a:cubicBezTo>
                <a:cubicBezTo>
                  <a:pt x="98476" y="157657"/>
                  <a:pt x="100380" y="125510"/>
                  <a:pt x="102285" y="93363"/>
                </a:cubicBezTo>
                <a:cubicBezTo>
                  <a:pt x="121177" y="95191"/>
                  <a:pt x="139994" y="98390"/>
                  <a:pt x="158810" y="103113"/>
                </a:cubicBezTo>
                <a:cubicBezTo>
                  <a:pt x="172598" y="106618"/>
                  <a:pt x="178540" y="85135"/>
                  <a:pt x="164599" y="81631"/>
                </a:cubicBezTo>
                <a:close/>
              </a:path>
            </a:pathLst>
          </a:custGeom>
          <a:solidFill>
            <a:srgbClr val="1DD6A1">
              <a:alpha val="40000"/>
            </a:srgbClr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81B0849B-7539-4EF1-9378-C12888D72956}"/>
              </a:ext>
            </a:extLst>
          </p:cNvPr>
          <p:cNvSpPr/>
          <p:nvPr userDrawn="1"/>
        </p:nvSpPr>
        <p:spPr>
          <a:xfrm flipH="1" flipV="1">
            <a:off x="412690" y="5897433"/>
            <a:ext cx="103218" cy="84451"/>
          </a:xfrm>
          <a:custGeom>
            <a:avLst/>
            <a:gdLst>
              <a:gd name="connsiteX0" fmla="*/ 241235 w 251389"/>
              <a:gd name="connsiteY0" fmla="*/ 100935 h 205682"/>
              <a:gd name="connsiteX1" fmla="*/ 160866 w 251389"/>
              <a:gd name="connsiteY1" fmla="*/ 97735 h 205682"/>
              <a:gd name="connsiteX2" fmla="*/ 150277 w 251389"/>
              <a:gd name="connsiteY2" fmla="*/ 12568 h 205682"/>
              <a:gd name="connsiteX3" fmla="*/ 128795 w 251389"/>
              <a:gd name="connsiteY3" fmla="*/ 18510 h 205682"/>
              <a:gd name="connsiteX4" fmla="*/ 138623 w 251389"/>
              <a:gd name="connsiteY4" fmla="*/ 97964 h 205682"/>
              <a:gd name="connsiteX5" fmla="*/ 15137 w 251389"/>
              <a:gd name="connsiteY5" fmla="*/ 106801 h 205682"/>
              <a:gd name="connsiteX6" fmla="*/ 15137 w 251389"/>
              <a:gd name="connsiteY6" fmla="*/ 129045 h 205682"/>
              <a:gd name="connsiteX7" fmla="*/ 139384 w 251389"/>
              <a:gd name="connsiteY7" fmla="*/ 120208 h 205682"/>
              <a:gd name="connsiteX8" fmla="*/ 136185 w 251389"/>
              <a:gd name="connsiteY8" fmla="*/ 191511 h 205682"/>
              <a:gd name="connsiteX9" fmla="*/ 158429 w 251389"/>
              <a:gd name="connsiteY9" fmla="*/ 191511 h 205682"/>
              <a:gd name="connsiteX10" fmla="*/ 161553 w 251389"/>
              <a:gd name="connsiteY10" fmla="*/ 120056 h 205682"/>
              <a:gd name="connsiteX11" fmla="*/ 241083 w 251389"/>
              <a:gd name="connsiteY11" fmla="*/ 123255 h 205682"/>
              <a:gd name="connsiteX12" fmla="*/ 241235 w 251389"/>
              <a:gd name="connsiteY12" fmla="*/ 100935 h 205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1389" h="205682">
                <a:moveTo>
                  <a:pt x="241235" y="100935"/>
                </a:moveTo>
                <a:cubicBezTo>
                  <a:pt x="214420" y="98878"/>
                  <a:pt x="187605" y="97888"/>
                  <a:pt x="160866" y="97735"/>
                </a:cubicBezTo>
                <a:cubicBezTo>
                  <a:pt x="159343" y="69321"/>
                  <a:pt x="155839" y="40906"/>
                  <a:pt x="150277" y="12568"/>
                </a:cubicBezTo>
                <a:cubicBezTo>
                  <a:pt x="147535" y="-1449"/>
                  <a:pt x="126053" y="4493"/>
                  <a:pt x="128795" y="18510"/>
                </a:cubicBezTo>
                <a:cubicBezTo>
                  <a:pt x="133976" y="45020"/>
                  <a:pt x="137175" y="71454"/>
                  <a:pt x="138623" y="97964"/>
                </a:cubicBezTo>
                <a:cubicBezTo>
                  <a:pt x="97410" y="98649"/>
                  <a:pt x="56350" y="101544"/>
                  <a:pt x="15137" y="106801"/>
                </a:cubicBezTo>
                <a:cubicBezTo>
                  <a:pt x="1120" y="108629"/>
                  <a:pt x="968" y="130873"/>
                  <a:pt x="15137" y="129045"/>
                </a:cubicBezTo>
                <a:cubicBezTo>
                  <a:pt x="56578" y="123712"/>
                  <a:pt x="97943" y="120817"/>
                  <a:pt x="139384" y="120208"/>
                </a:cubicBezTo>
                <a:cubicBezTo>
                  <a:pt x="139766" y="143900"/>
                  <a:pt x="138699" y="167591"/>
                  <a:pt x="136185" y="191511"/>
                </a:cubicBezTo>
                <a:cubicBezTo>
                  <a:pt x="134661" y="205757"/>
                  <a:pt x="156981" y="205680"/>
                  <a:pt x="158429" y="191511"/>
                </a:cubicBezTo>
                <a:cubicBezTo>
                  <a:pt x="160943" y="167591"/>
                  <a:pt x="161933" y="143747"/>
                  <a:pt x="161553" y="120056"/>
                </a:cubicBezTo>
                <a:cubicBezTo>
                  <a:pt x="188063" y="120208"/>
                  <a:pt x="214573" y="121198"/>
                  <a:pt x="241083" y="123255"/>
                </a:cubicBezTo>
                <a:cubicBezTo>
                  <a:pt x="255557" y="124322"/>
                  <a:pt x="255480" y="102077"/>
                  <a:pt x="241235" y="100935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F2E5FBA0-1B7E-4906-82BA-A24AF4619358}"/>
              </a:ext>
            </a:extLst>
          </p:cNvPr>
          <p:cNvSpPr/>
          <p:nvPr userDrawn="1"/>
        </p:nvSpPr>
        <p:spPr>
          <a:xfrm flipH="1" flipV="1">
            <a:off x="9579616" y="224964"/>
            <a:ext cx="45719" cy="45719"/>
          </a:xfrm>
          <a:custGeom>
            <a:avLst/>
            <a:gdLst>
              <a:gd name="connsiteX0" fmla="*/ 23561 w 53325"/>
              <a:gd name="connsiteY0" fmla="*/ 7881 h 53325"/>
              <a:gd name="connsiteX1" fmla="*/ 7792 w 53325"/>
              <a:gd name="connsiteY1" fmla="*/ 23650 h 53325"/>
              <a:gd name="connsiteX2" fmla="*/ 34302 w 53325"/>
              <a:gd name="connsiteY2" fmla="*/ 50617 h 53325"/>
              <a:gd name="connsiteX3" fmla="*/ 50071 w 53325"/>
              <a:gd name="connsiteY3" fmla="*/ 34848 h 53325"/>
              <a:gd name="connsiteX4" fmla="*/ 23561 w 53325"/>
              <a:gd name="connsiteY4" fmla="*/ 7881 h 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25" h="53325">
                <a:moveTo>
                  <a:pt x="23561" y="7881"/>
                </a:moveTo>
                <a:cubicBezTo>
                  <a:pt x="13505" y="-2327"/>
                  <a:pt x="-2264" y="13366"/>
                  <a:pt x="7792" y="23650"/>
                </a:cubicBezTo>
                <a:cubicBezTo>
                  <a:pt x="16628" y="32639"/>
                  <a:pt x="25465" y="41628"/>
                  <a:pt x="34302" y="50617"/>
                </a:cubicBezTo>
                <a:cubicBezTo>
                  <a:pt x="44357" y="60825"/>
                  <a:pt x="60126" y="45132"/>
                  <a:pt x="50071" y="34848"/>
                </a:cubicBezTo>
                <a:cubicBezTo>
                  <a:pt x="41234" y="25859"/>
                  <a:pt x="32397" y="16870"/>
                  <a:pt x="23561" y="7881"/>
                </a:cubicBezTo>
                <a:close/>
              </a:path>
            </a:pathLst>
          </a:custGeom>
          <a:solidFill>
            <a:srgbClr val="1DD6A1">
              <a:alpha val="40000"/>
            </a:srgbClr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98E84C99-91CD-46FB-A58D-15C83176E5CD}"/>
              </a:ext>
            </a:extLst>
          </p:cNvPr>
          <p:cNvSpPr/>
          <p:nvPr userDrawn="1"/>
        </p:nvSpPr>
        <p:spPr>
          <a:xfrm flipH="1" flipV="1">
            <a:off x="11936632" y="1117544"/>
            <a:ext cx="45719" cy="68579"/>
          </a:xfrm>
          <a:custGeom>
            <a:avLst/>
            <a:gdLst>
              <a:gd name="connsiteX0" fmla="*/ 19258 w 45707"/>
              <a:gd name="connsiteY0" fmla="*/ 12228 h 68560"/>
              <a:gd name="connsiteX1" fmla="*/ 5241 w 45707"/>
              <a:gd name="connsiteY1" fmla="*/ 52374 h 68560"/>
              <a:gd name="connsiteX2" fmla="*/ 26723 w 45707"/>
              <a:gd name="connsiteY2" fmla="*/ 58316 h 68560"/>
              <a:gd name="connsiteX3" fmla="*/ 40740 w 45707"/>
              <a:gd name="connsiteY3" fmla="*/ 18170 h 68560"/>
              <a:gd name="connsiteX4" fmla="*/ 19258 w 45707"/>
              <a:gd name="connsiteY4" fmla="*/ 12228 h 6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07" h="68560">
                <a:moveTo>
                  <a:pt x="19258" y="12228"/>
                </a:moveTo>
                <a:cubicBezTo>
                  <a:pt x="14611" y="25635"/>
                  <a:pt x="9888" y="38967"/>
                  <a:pt x="5241" y="52374"/>
                </a:cubicBezTo>
                <a:cubicBezTo>
                  <a:pt x="518" y="65934"/>
                  <a:pt x="22000" y="71724"/>
                  <a:pt x="26723" y="58316"/>
                </a:cubicBezTo>
                <a:cubicBezTo>
                  <a:pt x="31370" y="44909"/>
                  <a:pt x="36093" y="31577"/>
                  <a:pt x="40740" y="18170"/>
                </a:cubicBezTo>
                <a:cubicBezTo>
                  <a:pt x="45463" y="4534"/>
                  <a:pt x="23981" y="-1256"/>
                  <a:pt x="19258" y="12228"/>
                </a:cubicBezTo>
                <a:close/>
              </a:path>
            </a:pathLst>
          </a:custGeom>
          <a:solidFill>
            <a:srgbClr val="1DD6A1">
              <a:alpha val="40000"/>
            </a:srgbClr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42D7F282-D4C8-4CCA-AFE7-F92E69649968}"/>
              </a:ext>
            </a:extLst>
          </p:cNvPr>
          <p:cNvSpPr/>
          <p:nvPr userDrawn="1"/>
        </p:nvSpPr>
        <p:spPr>
          <a:xfrm flipH="1" flipV="1">
            <a:off x="673888" y="6413412"/>
            <a:ext cx="45719" cy="57149"/>
          </a:xfrm>
          <a:custGeom>
            <a:avLst/>
            <a:gdLst>
              <a:gd name="connsiteX0" fmla="*/ 4567 w 30471"/>
              <a:gd name="connsiteY0" fmla="*/ 15308 h 38089"/>
              <a:gd name="connsiteX1" fmla="*/ 4567 w 30471"/>
              <a:gd name="connsiteY1" fmla="*/ 23688 h 38089"/>
              <a:gd name="connsiteX2" fmla="*/ 26811 w 30471"/>
              <a:gd name="connsiteY2" fmla="*/ 23688 h 38089"/>
              <a:gd name="connsiteX3" fmla="*/ 26811 w 30471"/>
              <a:gd name="connsiteY3" fmla="*/ 15308 h 38089"/>
              <a:gd name="connsiteX4" fmla="*/ 4567 w 30471"/>
              <a:gd name="connsiteY4" fmla="*/ 15308 h 38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71" h="38089">
                <a:moveTo>
                  <a:pt x="4567" y="15308"/>
                </a:moveTo>
                <a:cubicBezTo>
                  <a:pt x="4567" y="18127"/>
                  <a:pt x="4567" y="20869"/>
                  <a:pt x="4567" y="23688"/>
                </a:cubicBezTo>
                <a:cubicBezTo>
                  <a:pt x="4567" y="38009"/>
                  <a:pt x="26811" y="38009"/>
                  <a:pt x="26811" y="23688"/>
                </a:cubicBezTo>
                <a:cubicBezTo>
                  <a:pt x="26811" y="20869"/>
                  <a:pt x="26811" y="18127"/>
                  <a:pt x="26811" y="15308"/>
                </a:cubicBezTo>
                <a:cubicBezTo>
                  <a:pt x="26887" y="987"/>
                  <a:pt x="4567" y="987"/>
                  <a:pt x="4567" y="15308"/>
                </a:cubicBezTo>
                <a:close/>
              </a:path>
            </a:pathLst>
          </a:custGeom>
          <a:solidFill>
            <a:srgbClr val="1DD6A1">
              <a:alpha val="40000"/>
            </a:srgbClr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0D4664CC-165C-47DB-86C7-07B77EF360D5}"/>
              </a:ext>
            </a:extLst>
          </p:cNvPr>
          <p:cNvSpPr/>
          <p:nvPr userDrawn="1"/>
        </p:nvSpPr>
        <p:spPr>
          <a:xfrm flipH="1" flipV="1">
            <a:off x="10180033" y="6295538"/>
            <a:ext cx="45719" cy="45719"/>
          </a:xfrm>
          <a:custGeom>
            <a:avLst/>
            <a:gdLst>
              <a:gd name="connsiteX0" fmla="*/ 34302 w 53325"/>
              <a:gd name="connsiteY0" fmla="*/ 7912 h 53325"/>
              <a:gd name="connsiteX1" fmla="*/ 7792 w 53325"/>
              <a:gd name="connsiteY1" fmla="*/ 34879 h 53325"/>
              <a:gd name="connsiteX2" fmla="*/ 23561 w 53325"/>
              <a:gd name="connsiteY2" fmla="*/ 50648 h 53325"/>
              <a:gd name="connsiteX3" fmla="*/ 50071 w 53325"/>
              <a:gd name="connsiteY3" fmla="*/ 23681 h 53325"/>
              <a:gd name="connsiteX4" fmla="*/ 34302 w 53325"/>
              <a:gd name="connsiteY4" fmla="*/ 7912 h 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25" h="53325">
                <a:moveTo>
                  <a:pt x="34302" y="7912"/>
                </a:moveTo>
                <a:cubicBezTo>
                  <a:pt x="25465" y="16901"/>
                  <a:pt x="16628" y="25890"/>
                  <a:pt x="7792" y="34879"/>
                </a:cubicBezTo>
                <a:cubicBezTo>
                  <a:pt x="-2264" y="45087"/>
                  <a:pt x="13505" y="60856"/>
                  <a:pt x="23561" y="50648"/>
                </a:cubicBezTo>
                <a:cubicBezTo>
                  <a:pt x="32397" y="41659"/>
                  <a:pt x="41234" y="32670"/>
                  <a:pt x="50071" y="23681"/>
                </a:cubicBezTo>
                <a:cubicBezTo>
                  <a:pt x="60050" y="13397"/>
                  <a:pt x="44357" y="-2372"/>
                  <a:pt x="34302" y="7912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D83D458D-2F99-47F1-A28E-310A5CD1F4D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530420" y="5839903"/>
            <a:ext cx="129600" cy="144000"/>
          </a:xfrm>
          <a:custGeom>
            <a:avLst/>
            <a:gdLst>
              <a:gd name="connsiteX0" fmla="*/ 186377 w 205682"/>
              <a:gd name="connsiteY0" fmla="*/ 116902 h 228535"/>
              <a:gd name="connsiteX1" fmla="*/ 137699 w 205682"/>
              <a:gd name="connsiteY1" fmla="*/ 113855 h 228535"/>
              <a:gd name="connsiteX2" fmla="*/ 142498 w 205682"/>
              <a:gd name="connsiteY2" fmla="*/ 19393 h 228535"/>
              <a:gd name="connsiteX3" fmla="*/ 111722 w 205682"/>
              <a:gd name="connsiteY3" fmla="*/ 19393 h 228535"/>
              <a:gd name="connsiteX4" fmla="*/ 106999 w 205682"/>
              <a:gd name="connsiteY4" fmla="*/ 112788 h 228535"/>
              <a:gd name="connsiteX5" fmla="*/ 19393 w 205682"/>
              <a:gd name="connsiteY5" fmla="*/ 114083 h 228535"/>
              <a:gd name="connsiteX6" fmla="*/ 19393 w 205682"/>
              <a:gd name="connsiteY6" fmla="*/ 144859 h 228535"/>
              <a:gd name="connsiteX7" fmla="*/ 105399 w 205682"/>
              <a:gd name="connsiteY7" fmla="*/ 143488 h 228535"/>
              <a:gd name="connsiteX8" fmla="*/ 101742 w 205682"/>
              <a:gd name="connsiteY8" fmla="*/ 214867 h 228535"/>
              <a:gd name="connsiteX9" fmla="*/ 132518 w 205682"/>
              <a:gd name="connsiteY9" fmla="*/ 214867 h 228535"/>
              <a:gd name="connsiteX10" fmla="*/ 136099 w 205682"/>
              <a:gd name="connsiteY10" fmla="*/ 144555 h 228535"/>
              <a:gd name="connsiteX11" fmla="*/ 186377 w 205682"/>
              <a:gd name="connsiteY11" fmla="*/ 147602 h 228535"/>
              <a:gd name="connsiteX12" fmla="*/ 186377 w 205682"/>
              <a:gd name="connsiteY12" fmla="*/ 116902 h 22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682" h="228535">
                <a:moveTo>
                  <a:pt x="186377" y="116902"/>
                </a:moveTo>
                <a:cubicBezTo>
                  <a:pt x="170151" y="115531"/>
                  <a:pt x="153925" y="114616"/>
                  <a:pt x="137699" y="113855"/>
                </a:cubicBezTo>
                <a:cubicBezTo>
                  <a:pt x="139298" y="82393"/>
                  <a:pt x="140898" y="50855"/>
                  <a:pt x="142498" y="19393"/>
                </a:cubicBezTo>
                <a:cubicBezTo>
                  <a:pt x="143488" y="-413"/>
                  <a:pt x="112712" y="-337"/>
                  <a:pt x="111722" y="19393"/>
                </a:cubicBezTo>
                <a:cubicBezTo>
                  <a:pt x="110122" y="50550"/>
                  <a:pt x="108522" y="81707"/>
                  <a:pt x="106999" y="112788"/>
                </a:cubicBezTo>
                <a:cubicBezTo>
                  <a:pt x="77822" y="112179"/>
                  <a:pt x="48646" y="112636"/>
                  <a:pt x="19393" y="114083"/>
                </a:cubicBezTo>
                <a:cubicBezTo>
                  <a:pt x="-337" y="115074"/>
                  <a:pt x="-413" y="145926"/>
                  <a:pt x="19393" y="144859"/>
                </a:cubicBezTo>
                <a:cubicBezTo>
                  <a:pt x="48113" y="143412"/>
                  <a:pt x="76756" y="142955"/>
                  <a:pt x="105399" y="143488"/>
                </a:cubicBezTo>
                <a:cubicBezTo>
                  <a:pt x="104180" y="167256"/>
                  <a:pt x="102961" y="191100"/>
                  <a:pt x="101742" y="214867"/>
                </a:cubicBezTo>
                <a:cubicBezTo>
                  <a:pt x="100752" y="234674"/>
                  <a:pt x="131528" y="234598"/>
                  <a:pt x="132518" y="214867"/>
                </a:cubicBezTo>
                <a:cubicBezTo>
                  <a:pt x="133737" y="191404"/>
                  <a:pt x="134880" y="167941"/>
                  <a:pt x="136099" y="144555"/>
                </a:cubicBezTo>
                <a:cubicBezTo>
                  <a:pt x="152858" y="145316"/>
                  <a:pt x="169617" y="146231"/>
                  <a:pt x="186377" y="147602"/>
                </a:cubicBezTo>
                <a:cubicBezTo>
                  <a:pt x="206107" y="149354"/>
                  <a:pt x="206031" y="118502"/>
                  <a:pt x="186377" y="116902"/>
                </a:cubicBezTo>
                <a:close/>
              </a:path>
            </a:pathLst>
          </a:custGeom>
          <a:solidFill>
            <a:srgbClr val="1DD6A1"/>
          </a:solidFill>
          <a:ln w="761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01" name="그래픽 100">
            <a:extLst>
              <a:ext uri="{FF2B5EF4-FFF2-40B4-BE49-F238E27FC236}">
                <a16:creationId xmlns:a16="http://schemas.microsoft.com/office/drawing/2014/main" id="{75EE0CD3-1F36-4964-B712-2D52EA2F94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50000" t="12745" b="20225"/>
          <a:stretch/>
        </p:blipFill>
        <p:spPr>
          <a:xfrm>
            <a:off x="1" y="0"/>
            <a:ext cx="2408896" cy="18796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55D15BFC-A3E3-47A5-8F1B-0E50772F5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r="76115" b="24460"/>
          <a:stretch/>
        </p:blipFill>
        <p:spPr>
          <a:xfrm>
            <a:off x="11150192" y="4940300"/>
            <a:ext cx="1041808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89" r:id="rId11"/>
    <p:sldLayoutId id="2147483664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A031DB1-1BBD-4706-9C84-5465AC6067C3}"/>
              </a:ext>
            </a:extLst>
          </p:cNvPr>
          <p:cNvSpPr txBox="1"/>
          <p:nvPr/>
        </p:nvSpPr>
        <p:spPr>
          <a:xfrm>
            <a:off x="5588001" y="806008"/>
            <a:ext cx="613409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dirty="0">
                <a:solidFill>
                  <a:srgbClr val="163E49"/>
                </a:solidFill>
                <a:latin typeface="+mj-lt"/>
                <a:cs typeface="Arial" panose="020B0604020202020204" pitchFamily="34" charset="0"/>
              </a:rPr>
              <a:t>The Impact of Screen Time on Mental Wellness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30B3C1-0967-43B9-8811-28043BB37803}"/>
              </a:ext>
            </a:extLst>
          </p:cNvPr>
          <p:cNvSpPr/>
          <p:nvPr/>
        </p:nvSpPr>
        <p:spPr>
          <a:xfrm>
            <a:off x="6604000" y="3606775"/>
            <a:ext cx="5123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Data-Driven Analysis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28A1E0-EBCB-4865-845F-98C172754EB7}"/>
              </a:ext>
            </a:extLst>
          </p:cNvPr>
          <p:cNvSpPr/>
          <p:nvPr/>
        </p:nvSpPr>
        <p:spPr>
          <a:xfrm>
            <a:off x="6604000" y="4307442"/>
            <a:ext cx="5123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Rohit Patil</a:t>
            </a:r>
          </a:p>
          <a:p>
            <a:r>
              <a:rPr lang="en-US" dirty="0"/>
              <a:t>Bellevue University, Nebraska</a:t>
            </a:r>
          </a:p>
          <a:p>
            <a:r>
              <a:rPr lang="en-US" dirty="0"/>
              <a:t>DSC680: Applied Data Science</a:t>
            </a:r>
            <a:endParaRPr lang="en-US" altLang="ko-KR" b="0" dirty="0">
              <a:solidFill>
                <a:srgbClr val="163E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A2899-20ED-C4AD-F44E-BAC134E97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D1E67BA7-3E37-453C-3B82-EF0027DF30F6}"/>
              </a:ext>
            </a:extLst>
          </p:cNvPr>
          <p:cNvSpPr txBox="1"/>
          <p:nvPr/>
        </p:nvSpPr>
        <p:spPr>
          <a:xfrm>
            <a:off x="6305868" y="2967335"/>
            <a:ext cx="5216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1800" dirty="0">
                <a:solidFill>
                  <a:srgbClr val="163E49"/>
                </a:solidFill>
              </a:rPr>
              <a:t>While many models were effective, Ridge Regression provided a clear performance lift, validating the robustness of our findings.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6C243E9-320A-2E8A-CAC1-D405B3C73B20}"/>
              </a:ext>
            </a:extLst>
          </p:cNvPr>
          <p:cNvSpPr/>
          <p:nvPr/>
        </p:nvSpPr>
        <p:spPr>
          <a:xfrm>
            <a:off x="6305868" y="1914114"/>
            <a:ext cx="5646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163E49"/>
                </a:solidFill>
                <a:latin typeface="+mj-lt"/>
                <a:cs typeface="Arial" panose="020B0604020202020204" pitchFamily="34" charset="0"/>
              </a:rPr>
              <a:t>Choosing the Right Tool for the Job</a:t>
            </a:r>
          </a:p>
        </p:txBody>
      </p:sp>
      <p:pic>
        <p:nvPicPr>
          <p:cNvPr id="4" name="Picture 3" descr="A graph of a graph with blue rectangular bars&#10;&#10;AI-generated content may be incorrect.">
            <a:extLst>
              <a:ext uri="{FF2B5EF4-FFF2-40B4-BE49-F238E27FC236}">
                <a16:creationId xmlns:a16="http://schemas.microsoft.com/office/drawing/2014/main" id="{BCCF49C0-9BF0-D082-B9F1-13BDA3C74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81" y="1331263"/>
            <a:ext cx="5646119" cy="376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15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CBFD0-FD5D-48CB-AD09-9070BB30E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5777F9E-406C-6FB9-6D7F-3950B75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2276"/>
            <a:ext cx="6849065" cy="36257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91A349-99CB-1BDF-68AA-C1DA1F95C45A}"/>
              </a:ext>
            </a:extLst>
          </p:cNvPr>
          <p:cNvSpPr txBox="1"/>
          <p:nvPr/>
        </p:nvSpPr>
        <p:spPr>
          <a:xfrm>
            <a:off x="5967121" y="1721549"/>
            <a:ext cx="560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163E49"/>
                </a:solidFill>
                <a:latin typeface="+mj-lt"/>
                <a:cs typeface="Arial" panose="020B0604020202020204" pitchFamily="34" charset="0"/>
              </a:rPr>
              <a:t>What It All Means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39799-0442-E378-B092-49F4C69F36A7}"/>
              </a:ext>
            </a:extLst>
          </p:cNvPr>
          <p:cNvSpPr txBox="1"/>
          <p:nvPr/>
        </p:nvSpPr>
        <p:spPr>
          <a:xfrm>
            <a:off x="5967122" y="2279887"/>
            <a:ext cx="6080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sz="1800" dirty="0"/>
              <a:t>There is a significant, negative relationship between screen time and mental wellness.</a:t>
            </a:r>
          </a:p>
          <a:p>
            <a:endParaRPr lang="en-US" sz="1800" dirty="0"/>
          </a:p>
          <a:p>
            <a:r>
              <a:rPr lang="en-US" sz="1800" dirty="0"/>
              <a:t>Good sleep is the single most powerful factor associated with positive mental wellness in this dataset.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027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1D4491B-7314-4D13-8276-85BE999E5463}"/>
              </a:ext>
            </a:extLst>
          </p:cNvPr>
          <p:cNvSpPr txBox="1"/>
          <p:nvPr/>
        </p:nvSpPr>
        <p:spPr>
          <a:xfrm>
            <a:off x="2730912" y="1487061"/>
            <a:ext cx="6730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163E49"/>
                </a:solidFill>
                <a:latin typeface="+mj-lt"/>
                <a:cs typeface="Arial" panose="020B0604020202020204" pitchFamily="34" charset="0"/>
              </a:rPr>
              <a:t>What Can We Do?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180BFBC-301C-477B-A1BF-9AC915E0FD83}"/>
              </a:ext>
            </a:extLst>
          </p:cNvPr>
          <p:cNvSpPr/>
          <p:nvPr/>
        </p:nvSpPr>
        <p:spPr>
          <a:xfrm>
            <a:off x="5466173" y="2767991"/>
            <a:ext cx="1259658" cy="1259656"/>
          </a:xfrm>
          <a:prstGeom prst="ellipse">
            <a:avLst/>
          </a:prstGeom>
          <a:solidFill>
            <a:srgbClr val="1DD6A1"/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70FF56-D65C-4305-AFCE-7BDC1F717E86}"/>
              </a:ext>
            </a:extLst>
          </p:cNvPr>
          <p:cNvSpPr/>
          <p:nvPr/>
        </p:nvSpPr>
        <p:spPr>
          <a:xfrm>
            <a:off x="4586200" y="4421432"/>
            <a:ext cx="30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Encourage Mindful Tech Use</a:t>
            </a:r>
            <a:endParaRPr 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A828FB3-D527-45AE-A69C-B7A36789714F}"/>
              </a:ext>
            </a:extLst>
          </p:cNvPr>
          <p:cNvSpPr/>
          <p:nvPr/>
        </p:nvSpPr>
        <p:spPr>
          <a:xfrm>
            <a:off x="2321743" y="2767991"/>
            <a:ext cx="1259658" cy="1259656"/>
          </a:xfrm>
          <a:prstGeom prst="ellipse">
            <a:avLst/>
          </a:prstGeom>
          <a:solidFill>
            <a:srgbClr val="1DD6A1"/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12A1958-6590-4327-A8BA-FB2652CF63CF}"/>
              </a:ext>
            </a:extLst>
          </p:cNvPr>
          <p:cNvSpPr/>
          <p:nvPr/>
        </p:nvSpPr>
        <p:spPr>
          <a:xfrm>
            <a:off x="1441771" y="4421432"/>
            <a:ext cx="30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Promote Digital Hygiene</a:t>
            </a:r>
            <a:endParaRPr 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97ADA99-4632-451E-A784-44A94A58CA3E}"/>
              </a:ext>
            </a:extLst>
          </p:cNvPr>
          <p:cNvSpPr/>
          <p:nvPr/>
        </p:nvSpPr>
        <p:spPr>
          <a:xfrm>
            <a:off x="8610599" y="2767835"/>
            <a:ext cx="1259658" cy="1259656"/>
          </a:xfrm>
          <a:prstGeom prst="ellipse">
            <a:avLst/>
          </a:prstGeom>
          <a:solidFill>
            <a:srgbClr val="1DD6A1"/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1F3A02F-83C9-4B0A-9CC6-4B25E1520AD5}"/>
              </a:ext>
            </a:extLst>
          </p:cNvPr>
          <p:cNvSpPr/>
          <p:nvPr/>
        </p:nvSpPr>
        <p:spPr>
          <a:xfrm>
            <a:off x="7735486" y="4421432"/>
            <a:ext cx="30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Prioritize Sleep</a:t>
            </a:r>
            <a:endParaRPr lang="en-US" dirty="0"/>
          </a:p>
        </p:txBody>
      </p:sp>
      <p:pic>
        <p:nvPicPr>
          <p:cNvPr id="27" name="그래픽 26">
            <a:extLst>
              <a:ext uri="{FF2B5EF4-FFF2-40B4-BE49-F238E27FC236}">
                <a16:creationId xmlns:a16="http://schemas.microsoft.com/office/drawing/2014/main" id="{EA4EA85F-9EBF-4F01-A21D-3C2F67E33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2366" y="3061450"/>
            <a:ext cx="785452" cy="669091"/>
          </a:xfrm>
          <a:prstGeom prst="rect">
            <a:avLst/>
          </a:prstGeom>
        </p:spPr>
      </p:pic>
      <p:pic>
        <p:nvPicPr>
          <p:cNvPr id="2" name="그래픽 567">
            <a:extLst>
              <a:ext uri="{FF2B5EF4-FFF2-40B4-BE49-F238E27FC236}">
                <a16:creationId xmlns:a16="http://schemas.microsoft.com/office/drawing/2014/main" id="{8382DE02-33C7-BA75-EB33-2B6170249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8522" y="2941530"/>
            <a:ext cx="794011" cy="912266"/>
          </a:xfrm>
          <a:prstGeom prst="rect">
            <a:avLst/>
          </a:prstGeom>
        </p:spPr>
      </p:pic>
      <p:pic>
        <p:nvPicPr>
          <p:cNvPr id="3" name="그래픽 546">
            <a:extLst>
              <a:ext uri="{FF2B5EF4-FFF2-40B4-BE49-F238E27FC236}">
                <a16:creationId xmlns:a16="http://schemas.microsoft.com/office/drawing/2014/main" id="{90812F0A-1441-FBA5-27F6-71C5F8BC06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50895" y="3032670"/>
            <a:ext cx="717058" cy="70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11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CEAE6-E67E-8A30-F801-A21061EEB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AE8178C-9756-134C-33FA-29C14DF7C613}"/>
              </a:ext>
            </a:extLst>
          </p:cNvPr>
          <p:cNvSpPr/>
          <p:nvPr/>
        </p:nvSpPr>
        <p:spPr>
          <a:xfrm>
            <a:off x="2621499" y="4347074"/>
            <a:ext cx="1249610" cy="1249610"/>
          </a:xfrm>
          <a:prstGeom prst="roundRect">
            <a:avLst/>
          </a:prstGeom>
          <a:solidFill>
            <a:srgbClr val="163E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8DC74-09E1-D88B-B30B-BC4CFE182767}"/>
              </a:ext>
            </a:extLst>
          </p:cNvPr>
          <p:cNvSpPr txBox="1"/>
          <p:nvPr/>
        </p:nvSpPr>
        <p:spPr>
          <a:xfrm>
            <a:off x="4225411" y="2844724"/>
            <a:ext cx="5345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z="1800" dirty="0">
                <a:solidFill>
                  <a:schemeClr val="tx1"/>
                </a:solidFill>
              </a:rPr>
              <a:t>Correlation is not causation.</a:t>
            </a:r>
          </a:p>
          <a:p>
            <a:r>
              <a:rPr lang="en-US" sz="1800" dirty="0">
                <a:solidFill>
                  <a:schemeClr val="tx1"/>
                </a:solidFill>
              </a:rPr>
              <a:t>Data is self-reported.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E68810-FD01-83DC-A82A-1438FB7A39F3}"/>
              </a:ext>
            </a:extLst>
          </p:cNvPr>
          <p:cNvSpPr/>
          <p:nvPr/>
        </p:nvSpPr>
        <p:spPr>
          <a:xfrm>
            <a:off x="4139686" y="2442748"/>
            <a:ext cx="3700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63E49"/>
                </a:solidFill>
                <a:latin typeface="+mj-lt"/>
              </a:rPr>
              <a:t>Limitations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0760127-01B1-EBDE-2369-6573017AC37F}"/>
              </a:ext>
            </a:extLst>
          </p:cNvPr>
          <p:cNvSpPr/>
          <p:nvPr/>
        </p:nvSpPr>
        <p:spPr>
          <a:xfrm>
            <a:off x="2621499" y="2337042"/>
            <a:ext cx="1249610" cy="1249610"/>
          </a:xfrm>
          <a:prstGeom prst="roundRect">
            <a:avLst/>
          </a:prstGeom>
          <a:solidFill>
            <a:srgbClr val="163E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C9B49FE8-8615-DCFD-D04D-51EB0EB30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2961206" y="4744199"/>
            <a:ext cx="455360" cy="455360"/>
          </a:xfrm>
          <a:prstGeom prst="rect">
            <a:avLst/>
          </a:prstGeom>
          <a:effectLst/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56F9FCCC-A4C9-321E-D8D5-7AA7ADEB3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1206" y="2730440"/>
            <a:ext cx="455360" cy="432594"/>
          </a:xfrm>
          <a:prstGeom prst="rect">
            <a:avLst/>
          </a:prstGeom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4CF72E-5923-5238-D0FA-A5F2A6E8FAAE}"/>
              </a:ext>
            </a:extLst>
          </p:cNvPr>
          <p:cNvSpPr txBox="1"/>
          <p:nvPr/>
        </p:nvSpPr>
        <p:spPr>
          <a:xfrm>
            <a:off x="4225411" y="4854756"/>
            <a:ext cx="596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altLang="ko-KR" sz="1800" dirty="0">
                <a:solidFill>
                  <a:srgbClr val="163E49"/>
                </a:solidFill>
              </a:rPr>
              <a:t>Longitudinal studies to track changes over time.</a:t>
            </a:r>
          </a:p>
          <a:p>
            <a:r>
              <a:rPr lang="en-US" altLang="ko-KR" sz="1800" dirty="0">
                <a:solidFill>
                  <a:srgbClr val="163E49"/>
                </a:solidFill>
              </a:rPr>
              <a:t>Analysis with objective, tracked data.</a:t>
            </a:r>
          </a:p>
          <a:p>
            <a:r>
              <a:rPr lang="en-US" altLang="ko-KR" sz="1800" dirty="0">
                <a:solidFill>
                  <a:srgbClr val="163E49"/>
                </a:solidFill>
              </a:rPr>
              <a:t>Testing specific intervention programs.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950792-0B39-C3AC-56E3-76058190FA33}"/>
              </a:ext>
            </a:extLst>
          </p:cNvPr>
          <p:cNvSpPr/>
          <p:nvPr/>
        </p:nvSpPr>
        <p:spPr>
          <a:xfrm>
            <a:off x="4139686" y="4452780"/>
            <a:ext cx="3700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63E49"/>
                </a:solidFill>
                <a:latin typeface="+mj-lt"/>
              </a:rPr>
              <a:t>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397039-E248-0842-4E64-183D296F6A73}"/>
              </a:ext>
            </a:extLst>
          </p:cNvPr>
          <p:cNvSpPr txBox="1"/>
          <p:nvPr/>
        </p:nvSpPr>
        <p:spPr>
          <a:xfrm>
            <a:off x="4391389" y="648160"/>
            <a:ext cx="3700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163E49"/>
                </a:solidFill>
                <a:latin typeface="+mj-lt"/>
                <a:cs typeface="Arial" panose="020B0604020202020204" pitchFamily="34" charset="0"/>
              </a:rPr>
              <a:t>The Road Ahead</a:t>
            </a:r>
          </a:p>
        </p:txBody>
      </p:sp>
    </p:spTree>
    <p:extLst>
      <p:ext uri="{BB962C8B-B14F-4D97-AF65-F5344CB8AC3E}">
        <p14:creationId xmlns:p14="http://schemas.microsoft.com/office/powerpoint/2010/main" val="1635686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43E542-E9B7-4087-A89B-648B4C4663DC}"/>
              </a:ext>
            </a:extLst>
          </p:cNvPr>
          <p:cNvSpPr txBox="1"/>
          <p:nvPr/>
        </p:nvSpPr>
        <p:spPr>
          <a:xfrm>
            <a:off x="3282727" y="2828835"/>
            <a:ext cx="5626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7200" b="0" dirty="0">
                <a:solidFill>
                  <a:srgbClr val="163E49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1FE7C9-3DA0-4F0E-9D90-49BE63962E2A}"/>
              </a:ext>
            </a:extLst>
          </p:cNvPr>
          <p:cNvSpPr/>
          <p:nvPr/>
        </p:nvSpPr>
        <p:spPr>
          <a:xfrm>
            <a:off x="2508482" y="2451234"/>
            <a:ext cx="30845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+mj-lt"/>
              </a:rPr>
              <a:t>The Problem</a:t>
            </a:r>
            <a:endParaRPr lang="en-US" sz="1600" dirty="0"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ED8FBA-370A-4082-8BB8-131122204ACE}"/>
              </a:ext>
            </a:extLst>
          </p:cNvPr>
          <p:cNvSpPr/>
          <p:nvPr/>
        </p:nvSpPr>
        <p:spPr>
          <a:xfrm>
            <a:off x="1852839" y="2331304"/>
            <a:ext cx="1661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163E49"/>
                </a:solidFill>
                <a:latin typeface="+mj-lt"/>
              </a:rPr>
              <a:t>01</a:t>
            </a:r>
            <a:endParaRPr lang="ko-KR" altLang="en-US" sz="2800" dirty="0">
              <a:solidFill>
                <a:srgbClr val="163E49"/>
              </a:solidFill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D6C262-F4D4-447A-B6D0-7EA36C6886BE}"/>
              </a:ext>
            </a:extLst>
          </p:cNvPr>
          <p:cNvSpPr/>
          <p:nvPr/>
        </p:nvSpPr>
        <p:spPr>
          <a:xfrm>
            <a:off x="7317867" y="2479547"/>
            <a:ext cx="30845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163E49"/>
                </a:solidFill>
                <a:latin typeface="+mj-lt"/>
              </a:rPr>
              <a:t>Our Approach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B274CD-85F2-4380-8D93-13E11B280C50}"/>
              </a:ext>
            </a:extLst>
          </p:cNvPr>
          <p:cNvSpPr/>
          <p:nvPr/>
        </p:nvSpPr>
        <p:spPr>
          <a:xfrm>
            <a:off x="6662224" y="2359617"/>
            <a:ext cx="1661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163E49"/>
                </a:solidFill>
                <a:latin typeface="+mj-lt"/>
              </a:rPr>
              <a:t>02</a:t>
            </a:r>
            <a:endParaRPr lang="ko-KR" altLang="en-US" sz="2800" dirty="0">
              <a:solidFill>
                <a:srgbClr val="163E49"/>
              </a:solidFill>
              <a:latin typeface="+mj-lt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B08658-B539-40B7-8B76-73609B6900F1}"/>
              </a:ext>
            </a:extLst>
          </p:cNvPr>
          <p:cNvSpPr/>
          <p:nvPr/>
        </p:nvSpPr>
        <p:spPr>
          <a:xfrm>
            <a:off x="2508482" y="3036684"/>
            <a:ext cx="39049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163E49"/>
                </a:solidFill>
                <a:latin typeface="+mj-lt"/>
              </a:rPr>
              <a:t>Finding 1: Screen Time is the Norm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D2A6112-BB88-489C-B757-C7BEAF623C24}"/>
              </a:ext>
            </a:extLst>
          </p:cNvPr>
          <p:cNvSpPr/>
          <p:nvPr/>
        </p:nvSpPr>
        <p:spPr>
          <a:xfrm>
            <a:off x="1852839" y="2916754"/>
            <a:ext cx="1661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163E49"/>
                </a:solidFill>
                <a:latin typeface="+mj-lt"/>
              </a:rPr>
              <a:t>03</a:t>
            </a:r>
            <a:endParaRPr lang="ko-KR" altLang="en-US" sz="2800" dirty="0">
              <a:solidFill>
                <a:srgbClr val="163E49"/>
              </a:solidFill>
              <a:latin typeface="+mj-lt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072C816-8C27-4E8F-8E31-3D5303D7483E}"/>
              </a:ext>
            </a:extLst>
          </p:cNvPr>
          <p:cNvSpPr/>
          <p:nvPr/>
        </p:nvSpPr>
        <p:spPr>
          <a:xfrm>
            <a:off x="7317867" y="3032551"/>
            <a:ext cx="33229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163E49"/>
                </a:solidFill>
                <a:latin typeface="+mj-lt"/>
              </a:rPr>
              <a:t>Finding 2: Occupation &amp; Sleep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085A00-A82A-47A4-B043-4D7AE7B4770C}"/>
              </a:ext>
            </a:extLst>
          </p:cNvPr>
          <p:cNvSpPr/>
          <p:nvPr/>
        </p:nvSpPr>
        <p:spPr>
          <a:xfrm>
            <a:off x="6662224" y="2912621"/>
            <a:ext cx="1661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163E49"/>
                </a:solidFill>
                <a:latin typeface="+mj-lt"/>
              </a:rPr>
              <a:t>04</a:t>
            </a:r>
            <a:endParaRPr lang="ko-KR" altLang="en-US" sz="2800" dirty="0">
              <a:solidFill>
                <a:srgbClr val="163E49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39694B-E8EB-4F1C-95A7-D2B074ABB47B}"/>
              </a:ext>
            </a:extLst>
          </p:cNvPr>
          <p:cNvSpPr txBox="1"/>
          <p:nvPr/>
        </p:nvSpPr>
        <p:spPr>
          <a:xfrm>
            <a:off x="2718736" y="1233441"/>
            <a:ext cx="675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163E49"/>
                </a:solidFill>
                <a:latin typeface="+mj-lt"/>
                <a:cs typeface="Arial" panose="020B0604020202020204" pitchFamily="34" charset="0"/>
              </a:rPr>
              <a:t>Contents</a:t>
            </a:r>
            <a:endParaRPr lang="ko-KR" altLang="en-US" sz="3600" dirty="0">
              <a:solidFill>
                <a:srgbClr val="163E49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직사각형 28">
            <a:extLst>
              <a:ext uri="{FF2B5EF4-FFF2-40B4-BE49-F238E27FC236}">
                <a16:creationId xmlns:a16="http://schemas.microsoft.com/office/drawing/2014/main" id="{9532EA5D-D454-D01A-31FB-6F1CA3BAAAF7}"/>
              </a:ext>
            </a:extLst>
          </p:cNvPr>
          <p:cNvSpPr/>
          <p:nvPr/>
        </p:nvSpPr>
        <p:spPr>
          <a:xfrm>
            <a:off x="2508482" y="3659316"/>
            <a:ext cx="34963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163E49"/>
                </a:solidFill>
                <a:latin typeface="+mj-lt"/>
              </a:rPr>
              <a:t>Finding 3: Leisure Time's Impact</a:t>
            </a:r>
          </a:p>
        </p:txBody>
      </p:sp>
      <p:sp>
        <p:nvSpPr>
          <p:cNvPr id="5" name="직사각형 32">
            <a:extLst>
              <a:ext uri="{FF2B5EF4-FFF2-40B4-BE49-F238E27FC236}">
                <a16:creationId xmlns:a16="http://schemas.microsoft.com/office/drawing/2014/main" id="{D6DDB1A3-44C3-0124-9247-EC9581771C5B}"/>
              </a:ext>
            </a:extLst>
          </p:cNvPr>
          <p:cNvSpPr/>
          <p:nvPr/>
        </p:nvSpPr>
        <p:spPr>
          <a:xfrm>
            <a:off x="1852839" y="3539386"/>
            <a:ext cx="1661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163E49"/>
                </a:solidFill>
                <a:latin typeface="+mj-lt"/>
              </a:rPr>
              <a:t>05</a:t>
            </a:r>
            <a:endParaRPr lang="ko-KR" altLang="en-US" sz="2800" dirty="0">
              <a:solidFill>
                <a:srgbClr val="163E49"/>
              </a:solidFill>
              <a:latin typeface="+mj-lt"/>
            </a:endParaRPr>
          </a:p>
        </p:txBody>
      </p:sp>
      <p:sp>
        <p:nvSpPr>
          <p:cNvPr id="6" name="직사각형 28">
            <a:extLst>
              <a:ext uri="{FF2B5EF4-FFF2-40B4-BE49-F238E27FC236}">
                <a16:creationId xmlns:a16="http://schemas.microsoft.com/office/drawing/2014/main" id="{B37D91A4-243E-4AF7-C3BA-26E1E1BFFF79}"/>
              </a:ext>
            </a:extLst>
          </p:cNvPr>
          <p:cNvSpPr/>
          <p:nvPr/>
        </p:nvSpPr>
        <p:spPr>
          <a:xfrm>
            <a:off x="7317867" y="3673590"/>
            <a:ext cx="38023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163E49"/>
                </a:solidFill>
                <a:latin typeface="+mj-lt"/>
              </a:rPr>
              <a:t>Finding 4: The Power of Correlation</a:t>
            </a:r>
          </a:p>
        </p:txBody>
      </p:sp>
      <p:sp>
        <p:nvSpPr>
          <p:cNvPr id="7" name="직사각형 32">
            <a:extLst>
              <a:ext uri="{FF2B5EF4-FFF2-40B4-BE49-F238E27FC236}">
                <a16:creationId xmlns:a16="http://schemas.microsoft.com/office/drawing/2014/main" id="{DDE65933-5796-35D7-1598-4D093CE72CDA}"/>
              </a:ext>
            </a:extLst>
          </p:cNvPr>
          <p:cNvSpPr/>
          <p:nvPr/>
        </p:nvSpPr>
        <p:spPr>
          <a:xfrm>
            <a:off x="6662225" y="3553660"/>
            <a:ext cx="1661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163E49"/>
                </a:solidFill>
                <a:latin typeface="+mj-lt"/>
              </a:rPr>
              <a:t>06</a:t>
            </a:r>
            <a:endParaRPr lang="ko-KR" altLang="en-US" sz="2800" dirty="0">
              <a:solidFill>
                <a:srgbClr val="163E49"/>
              </a:solidFill>
              <a:latin typeface="+mj-lt"/>
            </a:endParaRPr>
          </a:p>
        </p:txBody>
      </p:sp>
      <p:sp>
        <p:nvSpPr>
          <p:cNvPr id="8" name="직사각형 28">
            <a:extLst>
              <a:ext uri="{FF2B5EF4-FFF2-40B4-BE49-F238E27FC236}">
                <a16:creationId xmlns:a16="http://schemas.microsoft.com/office/drawing/2014/main" id="{CD18F026-E78F-A72E-A294-B81E3666ED37}"/>
              </a:ext>
            </a:extLst>
          </p:cNvPr>
          <p:cNvSpPr/>
          <p:nvPr/>
        </p:nvSpPr>
        <p:spPr>
          <a:xfrm>
            <a:off x="2508482" y="4287555"/>
            <a:ext cx="43660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+mj-lt"/>
              </a:rPr>
              <a:t>Finding the Best Predictive Model</a:t>
            </a:r>
            <a:endParaRPr lang="en-US" sz="1600" dirty="0">
              <a:latin typeface="+mj-lt"/>
            </a:endParaRPr>
          </a:p>
        </p:txBody>
      </p:sp>
      <p:sp>
        <p:nvSpPr>
          <p:cNvPr id="9" name="직사각형 32">
            <a:extLst>
              <a:ext uri="{FF2B5EF4-FFF2-40B4-BE49-F238E27FC236}">
                <a16:creationId xmlns:a16="http://schemas.microsoft.com/office/drawing/2014/main" id="{E2ABA2F5-B2E6-B9BD-7F27-10AC3F9A86E4}"/>
              </a:ext>
            </a:extLst>
          </p:cNvPr>
          <p:cNvSpPr/>
          <p:nvPr/>
        </p:nvSpPr>
        <p:spPr>
          <a:xfrm>
            <a:off x="1852840" y="4167625"/>
            <a:ext cx="1661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163E49"/>
                </a:solidFill>
                <a:latin typeface="+mj-lt"/>
              </a:rPr>
              <a:t>07</a:t>
            </a:r>
            <a:endParaRPr lang="ko-KR" altLang="en-US" sz="2800" dirty="0">
              <a:solidFill>
                <a:srgbClr val="163E49"/>
              </a:solidFill>
              <a:latin typeface="+mj-lt"/>
            </a:endParaRPr>
          </a:p>
        </p:txBody>
      </p:sp>
      <p:sp>
        <p:nvSpPr>
          <p:cNvPr id="10" name="직사각형 28">
            <a:extLst>
              <a:ext uri="{FF2B5EF4-FFF2-40B4-BE49-F238E27FC236}">
                <a16:creationId xmlns:a16="http://schemas.microsoft.com/office/drawing/2014/main" id="{B72FD75A-5FE0-FC17-A4DF-1CA1D14681F4}"/>
              </a:ext>
            </a:extLst>
          </p:cNvPr>
          <p:cNvSpPr/>
          <p:nvPr/>
        </p:nvSpPr>
        <p:spPr>
          <a:xfrm>
            <a:off x="7317866" y="4252004"/>
            <a:ext cx="38023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+mj-lt"/>
              </a:rPr>
              <a:t>Model Comparison</a:t>
            </a:r>
            <a:endParaRPr lang="en-US" sz="1600" dirty="0">
              <a:latin typeface="+mj-lt"/>
            </a:endParaRPr>
          </a:p>
        </p:txBody>
      </p:sp>
      <p:sp>
        <p:nvSpPr>
          <p:cNvPr id="11" name="직사각형 32">
            <a:extLst>
              <a:ext uri="{FF2B5EF4-FFF2-40B4-BE49-F238E27FC236}">
                <a16:creationId xmlns:a16="http://schemas.microsoft.com/office/drawing/2014/main" id="{9754BD63-71DC-4379-696D-78B83158E53B}"/>
              </a:ext>
            </a:extLst>
          </p:cNvPr>
          <p:cNvSpPr/>
          <p:nvPr/>
        </p:nvSpPr>
        <p:spPr>
          <a:xfrm>
            <a:off x="6662224" y="4132074"/>
            <a:ext cx="1661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163E49"/>
                </a:solidFill>
                <a:latin typeface="+mj-lt"/>
              </a:rPr>
              <a:t>08</a:t>
            </a:r>
            <a:endParaRPr lang="ko-KR" altLang="en-US" sz="2800" dirty="0">
              <a:solidFill>
                <a:srgbClr val="163E49"/>
              </a:solidFill>
              <a:latin typeface="+mj-lt"/>
            </a:endParaRPr>
          </a:p>
        </p:txBody>
      </p:sp>
      <p:sp>
        <p:nvSpPr>
          <p:cNvPr id="12" name="직사각형 28">
            <a:extLst>
              <a:ext uri="{FF2B5EF4-FFF2-40B4-BE49-F238E27FC236}">
                <a16:creationId xmlns:a16="http://schemas.microsoft.com/office/drawing/2014/main" id="{0A898F49-F379-24D7-AF51-7460A723C995}"/>
              </a:ext>
            </a:extLst>
          </p:cNvPr>
          <p:cNvSpPr/>
          <p:nvPr/>
        </p:nvSpPr>
        <p:spPr>
          <a:xfrm>
            <a:off x="2482383" y="4951689"/>
            <a:ext cx="43660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+mj-lt"/>
              </a:rPr>
              <a:t>Key Conclusion</a:t>
            </a:r>
            <a:endParaRPr lang="en-US" sz="1600" dirty="0">
              <a:latin typeface="+mj-lt"/>
            </a:endParaRPr>
          </a:p>
        </p:txBody>
      </p:sp>
      <p:sp>
        <p:nvSpPr>
          <p:cNvPr id="16" name="직사각형 32">
            <a:extLst>
              <a:ext uri="{FF2B5EF4-FFF2-40B4-BE49-F238E27FC236}">
                <a16:creationId xmlns:a16="http://schemas.microsoft.com/office/drawing/2014/main" id="{B34BB923-A5C0-688E-D7ED-3AE77D805D59}"/>
              </a:ext>
            </a:extLst>
          </p:cNvPr>
          <p:cNvSpPr/>
          <p:nvPr/>
        </p:nvSpPr>
        <p:spPr>
          <a:xfrm>
            <a:off x="1826741" y="4831759"/>
            <a:ext cx="1661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163E49"/>
                </a:solidFill>
                <a:latin typeface="+mj-lt"/>
              </a:rPr>
              <a:t>09</a:t>
            </a:r>
            <a:endParaRPr lang="ko-KR" altLang="en-US" sz="2800" dirty="0">
              <a:solidFill>
                <a:srgbClr val="163E49"/>
              </a:solidFill>
              <a:latin typeface="+mj-lt"/>
            </a:endParaRPr>
          </a:p>
        </p:txBody>
      </p:sp>
      <p:sp>
        <p:nvSpPr>
          <p:cNvPr id="18" name="직사각형 28">
            <a:extLst>
              <a:ext uri="{FF2B5EF4-FFF2-40B4-BE49-F238E27FC236}">
                <a16:creationId xmlns:a16="http://schemas.microsoft.com/office/drawing/2014/main" id="{09E02DEF-3828-370E-791C-600E03F2746E}"/>
              </a:ext>
            </a:extLst>
          </p:cNvPr>
          <p:cNvSpPr/>
          <p:nvPr/>
        </p:nvSpPr>
        <p:spPr>
          <a:xfrm>
            <a:off x="7328982" y="4923345"/>
            <a:ext cx="38023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+mj-lt"/>
              </a:rPr>
              <a:t>Recommendations</a:t>
            </a:r>
            <a:endParaRPr lang="en-US" sz="1600" dirty="0">
              <a:latin typeface="+mj-lt"/>
            </a:endParaRPr>
          </a:p>
        </p:txBody>
      </p:sp>
      <p:sp>
        <p:nvSpPr>
          <p:cNvPr id="21" name="직사각형 32">
            <a:extLst>
              <a:ext uri="{FF2B5EF4-FFF2-40B4-BE49-F238E27FC236}">
                <a16:creationId xmlns:a16="http://schemas.microsoft.com/office/drawing/2014/main" id="{93D829CD-84E3-A525-D708-6AB36625E15A}"/>
              </a:ext>
            </a:extLst>
          </p:cNvPr>
          <p:cNvSpPr/>
          <p:nvPr/>
        </p:nvSpPr>
        <p:spPr>
          <a:xfrm>
            <a:off x="6673340" y="4803415"/>
            <a:ext cx="1661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163E49"/>
                </a:solidFill>
                <a:latin typeface="+mj-lt"/>
              </a:rPr>
              <a:t>10</a:t>
            </a:r>
            <a:endParaRPr lang="ko-KR" altLang="en-US" sz="2800" dirty="0">
              <a:solidFill>
                <a:srgbClr val="163E49"/>
              </a:solidFill>
              <a:latin typeface="+mj-lt"/>
            </a:endParaRPr>
          </a:p>
        </p:txBody>
      </p:sp>
      <p:sp>
        <p:nvSpPr>
          <p:cNvPr id="26" name="직사각형 28">
            <a:extLst>
              <a:ext uri="{FF2B5EF4-FFF2-40B4-BE49-F238E27FC236}">
                <a16:creationId xmlns:a16="http://schemas.microsoft.com/office/drawing/2014/main" id="{4FC6029E-CD11-20AE-EF4B-E40BECF9C3B4}"/>
              </a:ext>
            </a:extLst>
          </p:cNvPr>
          <p:cNvSpPr/>
          <p:nvPr/>
        </p:nvSpPr>
        <p:spPr>
          <a:xfrm>
            <a:off x="4691514" y="5551087"/>
            <a:ext cx="43660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+mj-lt"/>
              </a:rPr>
              <a:t>Limitations &amp; Future Work</a:t>
            </a:r>
          </a:p>
        </p:txBody>
      </p:sp>
      <p:sp>
        <p:nvSpPr>
          <p:cNvPr id="27" name="직사각형 32">
            <a:extLst>
              <a:ext uri="{FF2B5EF4-FFF2-40B4-BE49-F238E27FC236}">
                <a16:creationId xmlns:a16="http://schemas.microsoft.com/office/drawing/2014/main" id="{AD672AFF-0448-B453-C1E0-35A514AD2138}"/>
              </a:ext>
            </a:extLst>
          </p:cNvPr>
          <p:cNvSpPr/>
          <p:nvPr/>
        </p:nvSpPr>
        <p:spPr>
          <a:xfrm>
            <a:off x="4035872" y="5431157"/>
            <a:ext cx="1661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163E49"/>
                </a:solidFill>
                <a:latin typeface="+mj-lt"/>
              </a:rPr>
              <a:t>11</a:t>
            </a:r>
            <a:endParaRPr lang="ko-KR" altLang="en-US" sz="2800" dirty="0">
              <a:solidFill>
                <a:srgbClr val="163E4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FD6BA085-506C-42E0-A99A-B07BE1C67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03873" cy="6858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6B85FC1-A72A-4373-94DA-C70409E1DA35}"/>
              </a:ext>
            </a:extLst>
          </p:cNvPr>
          <p:cNvSpPr txBox="1"/>
          <p:nvPr/>
        </p:nvSpPr>
        <p:spPr>
          <a:xfrm>
            <a:off x="6145960" y="3244334"/>
            <a:ext cx="469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163E49"/>
                </a:solidFill>
                <a:latin typeface="+mj-lt"/>
              </a:rPr>
              <a:t>Key Questions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851BAF-D8D3-4520-B5E1-D03CD6744DFE}"/>
              </a:ext>
            </a:extLst>
          </p:cNvPr>
          <p:cNvSpPr txBox="1"/>
          <p:nvPr/>
        </p:nvSpPr>
        <p:spPr>
          <a:xfrm>
            <a:off x="6145960" y="3799593"/>
            <a:ext cx="5454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How does screen time affect employee well-being and productivity?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What does the data </a:t>
            </a:r>
            <a:r>
              <a:rPr lang="en-US" sz="1800" b="1" dirty="0"/>
              <a:t>really</a:t>
            </a:r>
            <a:r>
              <a:rPr lang="en-US" sz="1800" b="1" i="1" dirty="0"/>
              <a:t> </a:t>
            </a:r>
            <a:r>
              <a:rPr lang="en-US" sz="1800" dirty="0"/>
              <a:t>say?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960A44-E2A4-484A-8A69-5AC58F832D4D}"/>
              </a:ext>
            </a:extLst>
          </p:cNvPr>
          <p:cNvSpPr txBox="1"/>
          <p:nvPr/>
        </p:nvSpPr>
        <p:spPr>
          <a:xfrm>
            <a:off x="6518750" y="1273303"/>
            <a:ext cx="4711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163E49"/>
                </a:solidFill>
                <a:latin typeface="+mj-lt"/>
                <a:cs typeface="Arial" panose="020B0604020202020204" pitchFamily="34" charset="0"/>
              </a:rPr>
              <a:t>The Digital Dilemma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9B3848-6BAF-4386-99A5-408BF2AE6C7E}"/>
              </a:ext>
            </a:extLst>
          </p:cNvPr>
          <p:cNvSpPr txBox="1"/>
          <p:nvPr/>
        </p:nvSpPr>
        <p:spPr>
          <a:xfrm>
            <a:off x="6518750" y="2101745"/>
            <a:ext cx="53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800" dirty="0"/>
              <a:t>Our "always-on" culture is creating a mental health crisis.</a:t>
            </a:r>
          </a:p>
        </p:txBody>
      </p:sp>
    </p:spTree>
    <p:extLst>
      <p:ext uri="{BB962C8B-B14F-4D97-AF65-F5344CB8AC3E}">
        <p14:creationId xmlns:p14="http://schemas.microsoft.com/office/powerpoint/2010/main" val="424914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E786D0-423D-4832-A11D-93404D67E8EF}"/>
              </a:ext>
            </a:extLst>
          </p:cNvPr>
          <p:cNvSpPr>
            <a:spLocks noChangeAspect="1"/>
          </p:cNvSpPr>
          <p:nvPr/>
        </p:nvSpPr>
        <p:spPr>
          <a:xfrm>
            <a:off x="6096000" y="1075131"/>
            <a:ext cx="116298" cy="116298"/>
          </a:xfrm>
          <a:prstGeom prst="rect">
            <a:avLst/>
          </a:prstGeom>
          <a:solidFill>
            <a:srgbClr val="1DD6A1"/>
          </a:solidFill>
          <a:ln w="76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rgbClr val="163E49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AAA6DD-8514-455B-9705-114CA7C6D7B4}"/>
              </a:ext>
            </a:extLst>
          </p:cNvPr>
          <p:cNvSpPr txBox="1"/>
          <p:nvPr/>
        </p:nvSpPr>
        <p:spPr>
          <a:xfrm>
            <a:off x="6240874" y="945466"/>
            <a:ext cx="3886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163E49"/>
                </a:solidFill>
                <a:latin typeface="+mj-lt"/>
              </a:rPr>
              <a:t>The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679C4C-F149-4D54-A9BA-14C8648AF8A1}"/>
              </a:ext>
            </a:extLst>
          </p:cNvPr>
          <p:cNvSpPr txBox="1"/>
          <p:nvPr/>
        </p:nvSpPr>
        <p:spPr>
          <a:xfrm>
            <a:off x="6240874" y="1347130"/>
            <a:ext cx="5065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Kaggle Dataset: </a:t>
            </a:r>
            <a:r>
              <a:rPr lang="en-US" dirty="0"/>
              <a:t>"Screen Time vs Mental Wellness Survey”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400+ Respondents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6E6F9F0-BEC0-42BE-BA25-106BBF0835BF}"/>
              </a:ext>
            </a:extLst>
          </p:cNvPr>
          <p:cNvSpPr>
            <a:spLocks noChangeAspect="1"/>
          </p:cNvSpPr>
          <p:nvPr/>
        </p:nvSpPr>
        <p:spPr>
          <a:xfrm>
            <a:off x="6096000" y="3010515"/>
            <a:ext cx="116298" cy="116298"/>
          </a:xfrm>
          <a:prstGeom prst="rect">
            <a:avLst/>
          </a:prstGeom>
          <a:solidFill>
            <a:srgbClr val="1DD6A1"/>
          </a:solidFill>
          <a:ln w="76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rgbClr val="163E49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B687F3-7F18-4B2B-8FF2-80928E66A1FF}"/>
              </a:ext>
            </a:extLst>
          </p:cNvPr>
          <p:cNvSpPr txBox="1"/>
          <p:nvPr/>
        </p:nvSpPr>
        <p:spPr>
          <a:xfrm>
            <a:off x="6240874" y="2880850"/>
            <a:ext cx="3886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The Methods</a:t>
            </a:r>
            <a:endParaRPr lang="en-US" sz="2000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54DA79-A6DB-43AE-952A-8A9F53037A18}"/>
              </a:ext>
            </a:extLst>
          </p:cNvPr>
          <p:cNvSpPr txBox="1"/>
          <p:nvPr/>
        </p:nvSpPr>
        <p:spPr>
          <a:xfrm>
            <a:off x="6240874" y="3429000"/>
            <a:ext cx="5720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Pre-process: </a:t>
            </a:r>
            <a:r>
              <a:rPr lang="en-US" dirty="0"/>
              <a:t>Cleaned data and converted </a:t>
            </a:r>
          </a:p>
          <a:p>
            <a:r>
              <a:rPr lang="en-US" dirty="0"/>
              <a:t>    categorical features for modeling.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Correlate:</a:t>
            </a:r>
            <a:r>
              <a:rPr lang="en-US" dirty="0"/>
              <a:t> Used statistical analysis to measure relationships.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Predict &amp; Compare:</a:t>
            </a:r>
            <a:r>
              <a:rPr lang="en-US" dirty="0"/>
              <a:t> Trained and evaluated 10 regression models to find the best fit.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255624D-8DF8-4501-BF60-5C47A525E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46" y="3535808"/>
            <a:ext cx="4207949" cy="276912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4F39416-5EF7-43A8-B33A-10D6C8874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20" y="553070"/>
            <a:ext cx="4272801" cy="27691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19678E-1BD9-C361-494A-BD3089262CC2}"/>
              </a:ext>
            </a:extLst>
          </p:cNvPr>
          <p:cNvSpPr txBox="1"/>
          <p:nvPr/>
        </p:nvSpPr>
        <p:spPr>
          <a:xfrm>
            <a:off x="3892378" y="280678"/>
            <a:ext cx="8299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163E49"/>
                </a:solidFill>
                <a:latin typeface="+mj-lt"/>
                <a:cs typeface="Arial" panose="020B0604020202020204" pitchFamily="34" charset="0"/>
              </a:rPr>
              <a:t>A Rigorous, Data-Driven Investigation</a:t>
            </a:r>
          </a:p>
        </p:txBody>
      </p:sp>
    </p:spTree>
    <p:extLst>
      <p:ext uri="{BB962C8B-B14F-4D97-AF65-F5344CB8AC3E}">
        <p14:creationId xmlns:p14="http://schemas.microsoft.com/office/powerpoint/2010/main" val="7407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7104D-25D9-B494-695D-4D4C60B66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C0664-9FAD-AB16-83D8-1284DF7AB97C}"/>
              </a:ext>
            </a:extLst>
          </p:cNvPr>
          <p:cNvSpPr txBox="1"/>
          <p:nvPr/>
        </p:nvSpPr>
        <p:spPr>
          <a:xfrm>
            <a:off x="7780957" y="1758781"/>
            <a:ext cx="3712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rgbClr val="163E49"/>
                </a:solidFill>
              </a:rPr>
              <a:t>High Screen Time is the New Normal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B6FB7-FA46-53A5-C367-6599A2187808}"/>
              </a:ext>
            </a:extLst>
          </p:cNvPr>
          <p:cNvSpPr txBox="1"/>
          <p:nvPr/>
        </p:nvSpPr>
        <p:spPr>
          <a:xfrm>
            <a:off x="7780957" y="2712888"/>
            <a:ext cx="4192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people spend 4-10 hours on screens daily, with a peak at 8 hours. This is a pervasive environmental </a:t>
            </a:r>
          </a:p>
          <a:p>
            <a:r>
              <a:rPr lang="en-US" dirty="0"/>
              <a:t>factor.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975AA9-8879-2968-662D-34428A6B5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73" y="1044490"/>
            <a:ext cx="7745347" cy="4769019"/>
          </a:xfrm>
          <a:prstGeom prst="rect">
            <a:avLst/>
          </a:prstGeom>
        </p:spPr>
      </p:pic>
      <p:pic>
        <p:nvPicPr>
          <p:cNvPr id="6" name="Picture Placeholder 5" descr="A graph of a distribution of daily screen time&#10;&#10;AI-generated content may be incorrect.">
            <a:extLst>
              <a:ext uri="{FF2B5EF4-FFF2-40B4-BE49-F238E27FC236}">
                <a16:creationId xmlns:a16="http://schemas.microsoft.com/office/drawing/2014/main" id="{F0E1116C-9E36-55B6-C7C7-E7410ABD536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" r="14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6474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95DEB-857D-B3FE-01C9-995BEAB66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F3FFAC2-2ED8-E060-FC51-276595FC9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2344" y="457200"/>
            <a:ext cx="4623712" cy="5943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F6B8D9-E684-11A2-E087-36A503044463}"/>
              </a:ext>
            </a:extLst>
          </p:cNvPr>
          <p:cNvSpPr txBox="1"/>
          <p:nvPr/>
        </p:nvSpPr>
        <p:spPr>
          <a:xfrm>
            <a:off x="6095999" y="2173816"/>
            <a:ext cx="5017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rgbClr val="163E49"/>
                </a:solidFill>
              </a:rPr>
              <a:t>Sleep Quality Varies by Profession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C9C1E-A5DF-428C-207F-ED068652382C}"/>
              </a:ext>
            </a:extLst>
          </p:cNvPr>
          <p:cNvSpPr txBox="1"/>
          <p:nvPr/>
        </p:nvSpPr>
        <p:spPr>
          <a:xfrm>
            <a:off x="6095998" y="3402767"/>
            <a:ext cx="5601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 and Software Engineers report slightly lower median sleep quality, suggesting work </a:t>
            </a:r>
          </a:p>
          <a:p>
            <a:r>
              <a:rPr lang="en-US" dirty="0"/>
              <a:t>context matters.</a:t>
            </a:r>
          </a:p>
        </p:txBody>
      </p:sp>
      <p:pic>
        <p:nvPicPr>
          <p:cNvPr id="17" name="Picture 16" descr="A graph with blue squares&#10;&#10;AI-generated content may be incorrect.">
            <a:extLst>
              <a:ext uri="{FF2B5EF4-FFF2-40B4-BE49-F238E27FC236}">
                <a16:creationId xmlns:a16="http://schemas.microsoft.com/office/drawing/2014/main" id="{A42E5B67-3895-ADD2-D72B-44E6C8257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5" y="1424066"/>
            <a:ext cx="5321508" cy="395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5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44107-5855-3AA3-A04E-3A85F0B61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A003992-1ABA-C7E8-444C-6648E4ACDFBE}"/>
              </a:ext>
            </a:extLst>
          </p:cNvPr>
          <p:cNvGrpSpPr/>
          <p:nvPr/>
        </p:nvGrpSpPr>
        <p:grpSpPr>
          <a:xfrm rot="5400000">
            <a:off x="4110027" y="214513"/>
            <a:ext cx="3971947" cy="7162408"/>
            <a:chOff x="1607284" y="457200"/>
            <a:chExt cx="3124556" cy="5943600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D721351-137A-3111-47CC-7F0240202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284" y="457200"/>
              <a:ext cx="3124556" cy="594360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1F70E2E-AF1E-2C37-D0C5-51827020E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7874" y="725704"/>
              <a:ext cx="1223580" cy="200474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B437E8D-80E5-C032-BDDE-19E4480A5129}"/>
              </a:ext>
            </a:extLst>
          </p:cNvPr>
          <p:cNvSpPr txBox="1"/>
          <p:nvPr/>
        </p:nvSpPr>
        <p:spPr>
          <a:xfrm>
            <a:off x="3052637" y="411168"/>
            <a:ext cx="608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z="2800" b="0" dirty="0">
                <a:solidFill>
                  <a:srgbClr val="163E49"/>
                </a:solidFill>
              </a:rPr>
              <a:t>Leisure Screen Time vs. Wellness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C870AC-FBB0-387F-2E6F-CA4314CE0843}"/>
              </a:ext>
            </a:extLst>
          </p:cNvPr>
          <p:cNvSpPr txBox="1"/>
          <p:nvPr/>
        </p:nvSpPr>
        <p:spPr>
          <a:xfrm>
            <a:off x="1866996" y="1117072"/>
            <a:ext cx="8458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clear negative trend: as leisure screen time increases, mental wellness scores tend to decrease.</a:t>
            </a:r>
          </a:p>
        </p:txBody>
      </p:sp>
      <p:pic>
        <p:nvPicPr>
          <p:cNvPr id="9" name="Picture 8" descr="A graph of blue dots&#10;&#10;AI-generated content may be incorrect.">
            <a:extLst>
              <a:ext uri="{FF2B5EF4-FFF2-40B4-BE49-F238E27FC236}">
                <a16:creationId xmlns:a16="http://schemas.microsoft.com/office/drawing/2014/main" id="{402CBB72-C94E-ABAE-F985-383CD47FD5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262" y="2363393"/>
            <a:ext cx="5148613" cy="308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6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7E1CA-63AC-AECD-C9AE-E993F368D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9CCFA-7BBC-AFA4-FAA9-7DE339D1B5B6}"/>
              </a:ext>
            </a:extLst>
          </p:cNvPr>
          <p:cNvSpPr txBox="1"/>
          <p:nvPr/>
        </p:nvSpPr>
        <p:spPr>
          <a:xfrm>
            <a:off x="7780958" y="1758781"/>
            <a:ext cx="32967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z="2800" b="0" dirty="0">
                <a:solidFill>
                  <a:srgbClr val="163E49"/>
                </a:solidFill>
              </a:rPr>
              <a:t>Uncovering Key Relationships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4B77E-D995-7C2A-A401-CA8833A9B511}"/>
              </a:ext>
            </a:extLst>
          </p:cNvPr>
          <p:cNvSpPr txBox="1"/>
          <p:nvPr/>
        </p:nvSpPr>
        <p:spPr>
          <a:xfrm>
            <a:off x="7780958" y="2944784"/>
            <a:ext cx="4192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Strongest Positive:</a:t>
            </a:r>
            <a:r>
              <a:rPr lang="en-US" dirty="0"/>
              <a:t> Sleep Quality (+0.78)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Strongest Negatives:</a:t>
            </a:r>
            <a:r>
              <a:rPr lang="en-US" dirty="0"/>
              <a:t> Stress Level (-0.92), Screen Time (-0.69)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B5AA7A-B9FB-E278-66F3-BE204AC5F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73" y="1044490"/>
            <a:ext cx="7745347" cy="4769019"/>
          </a:xfrm>
          <a:prstGeom prst="rect">
            <a:avLst/>
          </a:prstGeom>
        </p:spPr>
      </p:pic>
      <p:pic>
        <p:nvPicPr>
          <p:cNvPr id="9" name="Picture Placeholder 8" descr="A screenshot of a graph&#10;&#10;AI-generated content may be incorrect.">
            <a:extLst>
              <a:ext uri="{FF2B5EF4-FFF2-40B4-BE49-F238E27FC236}">
                <a16:creationId xmlns:a16="http://schemas.microsoft.com/office/drawing/2014/main" id="{0BFBC512-0B9B-BF22-73BA-B9C2B3C81C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88" b="128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53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9A09A-A447-947C-EA4A-5BD2A623D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AC25615E-3E05-218F-3D61-195D9C63F313}"/>
              </a:ext>
            </a:extLst>
          </p:cNvPr>
          <p:cNvSpPr txBox="1"/>
          <p:nvPr/>
        </p:nvSpPr>
        <p:spPr>
          <a:xfrm>
            <a:off x="4967231" y="4229218"/>
            <a:ext cx="6692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high accuracy confirms that factors like sleep, stress, and screen time are the most critical predictors.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906E51-469C-B17F-1A02-01D0166AC945}"/>
              </a:ext>
            </a:extLst>
          </p:cNvPr>
          <p:cNvSpPr txBox="1"/>
          <p:nvPr/>
        </p:nvSpPr>
        <p:spPr>
          <a:xfrm>
            <a:off x="0" y="1222957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C00000"/>
                </a:solidFill>
                <a:latin typeface="Damion" panose="02000000000000000000" pitchFamily="2" charset="0"/>
                <a:cs typeface="Arial" panose="020B0604020202020204" pitchFamily="34" charset="0"/>
              </a:rPr>
              <a:t>Love yourself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E57808-BAEC-C897-0A6C-5A6FD4773756}"/>
              </a:ext>
            </a:extLst>
          </p:cNvPr>
          <p:cNvSpPr txBox="1"/>
          <p:nvPr/>
        </p:nvSpPr>
        <p:spPr>
          <a:xfrm>
            <a:off x="4967231" y="3105834"/>
            <a:ext cx="6692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best model (Ridge Regression) explains a remarkable </a:t>
            </a:r>
            <a:r>
              <a:rPr lang="en-US" b="1" dirty="0"/>
              <a:t>93.4%</a:t>
            </a:r>
            <a:r>
              <a:rPr lang="en-US" dirty="0"/>
              <a:t> (R² = 0.9336) of the variance in mental wellness.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E78BAC9-95D8-B4AA-D274-DE9CE3721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5634"/>
            <a:ext cx="1511299" cy="184236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7675EBE-B97B-508B-0D3E-C5F053EC7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676" y="5015634"/>
            <a:ext cx="765324" cy="18423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FB77FA6-9A79-957E-6E95-3D27B9F8B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4800"/>
            <a:ext cx="4967231" cy="4013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D08F99-76F0-FD44-6DF1-C292D5912008}"/>
              </a:ext>
            </a:extLst>
          </p:cNvPr>
          <p:cNvSpPr txBox="1"/>
          <p:nvPr/>
        </p:nvSpPr>
        <p:spPr>
          <a:xfrm>
            <a:off x="4967231" y="2246767"/>
            <a:ext cx="5641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z="2800" b="0" dirty="0">
                <a:solidFill>
                  <a:srgbClr val="163E49"/>
                </a:solidFill>
              </a:rPr>
              <a:t>What Best Predicts Wellness?</a:t>
            </a:r>
          </a:p>
        </p:txBody>
      </p:sp>
    </p:spTree>
    <p:extLst>
      <p:ext uri="{BB962C8B-B14F-4D97-AF65-F5344CB8AC3E}">
        <p14:creationId xmlns:p14="http://schemas.microsoft.com/office/powerpoint/2010/main" val="1058287477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oppins SemiBold - Poppins Light">
      <a:majorFont>
        <a:latin typeface="Poppins SemiBold"/>
        <a:ea typeface="Arial Unicode MS"/>
        <a:cs typeface=""/>
      </a:majorFont>
      <a:minorFont>
        <a:latin typeface="Poppins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63E49"/>
        </a:solidFill>
        <a:ln w="9525" cap="flat">
          <a:noFill/>
          <a:prstDash val="solid"/>
          <a:miter/>
        </a:ln>
      </a:spPr>
      <a:bodyPr rtlCol="0" anchor="ctr"/>
      <a:lstStyle>
        <a:defPPr algn="ctr">
          <a:defRPr sz="2000" dirty="0" smtClean="0">
            <a:solidFill>
              <a:schemeClr val="bg1"/>
            </a:solidFill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3733</TotalTime>
  <Words>438</Words>
  <Application>Microsoft Macintosh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Poppins Light</vt:lpstr>
      <vt:lpstr>맑은 고딕</vt:lpstr>
      <vt:lpstr>Arial</vt:lpstr>
      <vt:lpstr>Damion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Microsoft Office User</cp:lastModifiedBy>
  <cp:revision>266</cp:revision>
  <dcterms:created xsi:type="dcterms:W3CDTF">2019-04-06T05:20:47Z</dcterms:created>
  <dcterms:modified xsi:type="dcterms:W3CDTF">2025-10-23T20:00:04Z</dcterms:modified>
</cp:coreProperties>
</file>