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97" r:id="rId7"/>
    <p:sldId id="263" r:id="rId8"/>
    <p:sldId id="264" r:id="rId9"/>
    <p:sldId id="266" r:id="rId10"/>
    <p:sldId id="265" r:id="rId11"/>
    <p:sldId id="299" r:id="rId12"/>
  </p:sldIdLst>
  <p:sldSz cx="9144000" cy="5143500" type="screen16x9"/>
  <p:notesSz cx="6858000" cy="9144000"/>
  <p:embeddedFontLst>
    <p:embeddedFont>
      <p:font typeface="Cabin" pitchFamily="2" charset="77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48A021-326B-4237-AEB7-F6AA197B0DA5}">
  <a:tblStyle styleId="{B948A021-326B-4237-AEB7-F6AA197B0D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0F483D-A3F7-4671-88B9-2870196AE6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57"/>
  </p:normalViewPr>
  <p:slideViewPr>
    <p:cSldViewPr snapToGrid="0">
      <p:cViewPr varScale="1">
        <p:scale>
          <a:sx n="136" d="100"/>
          <a:sy n="136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>
          <a:extLst>
            <a:ext uri="{FF2B5EF4-FFF2-40B4-BE49-F238E27FC236}">
              <a16:creationId xmlns:a16="http://schemas.microsoft.com/office/drawing/2014/main" id="{6181CC03-5831-BF2F-4BCF-26567DE6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3376c31365_0_0:notes">
            <a:extLst>
              <a:ext uri="{FF2B5EF4-FFF2-40B4-BE49-F238E27FC236}">
                <a16:creationId xmlns:a16="http://schemas.microsoft.com/office/drawing/2014/main" id="{1E498587-464B-E94F-34B2-E073CE284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3376c31365_0_0:notes">
            <a:extLst>
              <a:ext uri="{FF2B5EF4-FFF2-40B4-BE49-F238E27FC236}">
                <a16:creationId xmlns:a16="http://schemas.microsoft.com/office/drawing/2014/main" id="{746C1C66-090F-7294-CADA-CC37E9BCF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49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>
          <a:extLst>
            <a:ext uri="{FF2B5EF4-FFF2-40B4-BE49-F238E27FC236}">
              <a16:creationId xmlns:a16="http://schemas.microsoft.com/office/drawing/2014/main" id="{B2D3D566-F757-3602-0FEB-7935DC9D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04a31f3634_0_112:notes">
            <a:extLst>
              <a:ext uri="{FF2B5EF4-FFF2-40B4-BE49-F238E27FC236}">
                <a16:creationId xmlns:a16="http://schemas.microsoft.com/office/drawing/2014/main" id="{F6CD5960-D109-D9D7-55A4-919B89823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04a31f3634_0_112:notes">
            <a:extLst>
              <a:ext uri="{FF2B5EF4-FFF2-40B4-BE49-F238E27FC236}">
                <a16:creationId xmlns:a16="http://schemas.microsoft.com/office/drawing/2014/main" id="{551CB795-476E-B2F0-15A9-5AB0AE27A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54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76" y="1276275"/>
            <a:ext cx="4496100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28875"/>
            <a:ext cx="4496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14650" y="4419987"/>
            <a:ext cx="1901041" cy="488051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19328" y="335939"/>
            <a:ext cx="9327662" cy="4572549"/>
            <a:chOff x="-419328" y="335939"/>
            <a:chExt cx="9327662" cy="457254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130884" y="420564"/>
              <a:ext cx="777449" cy="404251"/>
              <a:chOff x="-794166" y="-3748111"/>
              <a:chExt cx="777449" cy="404251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>
              <a:off x="1306975" y="4310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9200" y="146293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45250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-419328" y="335939"/>
              <a:ext cx="777449" cy="404251"/>
              <a:chOff x="-794166" y="-3748111"/>
              <a:chExt cx="777449" cy="404251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>
              <a:off x="8584850" y="23973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541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313839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41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1054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541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311054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1"/>
          </p:nvPr>
        </p:nvSpPr>
        <p:spPr>
          <a:xfrm>
            <a:off x="719975" y="21451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8"/>
          </p:nvPr>
        </p:nvSpPr>
        <p:spPr>
          <a:xfrm>
            <a:off x="3419250" y="21451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6118525" y="21451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719975" y="37143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3419250" y="37143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6118525" y="37143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49" name="Google Shape;349;p13"/>
          <p:cNvGrpSpPr/>
          <p:nvPr/>
        </p:nvGrpSpPr>
        <p:grpSpPr>
          <a:xfrm>
            <a:off x="-419329" y="232713"/>
            <a:ext cx="9265491" cy="4776950"/>
            <a:chOff x="-419328" y="232713"/>
            <a:chExt cx="9265491" cy="4776950"/>
          </a:xfrm>
        </p:grpSpPr>
        <p:sp>
          <p:nvSpPr>
            <p:cNvPr id="350" name="Google Shape;350;p13"/>
            <p:cNvSpPr/>
            <p:nvPr/>
          </p:nvSpPr>
          <p:spPr>
            <a:xfrm>
              <a:off x="1426000" y="2327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51" name="Google Shape;351;p13"/>
            <p:cNvGrpSpPr/>
            <p:nvPr/>
          </p:nvGrpSpPr>
          <p:grpSpPr>
            <a:xfrm>
              <a:off x="-419328" y="4471614"/>
              <a:ext cx="777449" cy="404251"/>
              <a:chOff x="-794166" y="-3748111"/>
              <a:chExt cx="777449" cy="404251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" name="Google Shape;367;p13"/>
            <p:cNvSpPr/>
            <p:nvPr/>
          </p:nvSpPr>
          <p:spPr>
            <a:xfrm>
              <a:off x="8337975" y="487586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8781063" y="4641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369" name="Google Shape;369;p13"/>
          <p:cNvGrpSpPr/>
          <p:nvPr/>
        </p:nvGrpSpPr>
        <p:grpSpPr>
          <a:xfrm>
            <a:off x="-612553" y="154214"/>
            <a:ext cx="10331289" cy="5012473"/>
            <a:chOff x="-612553" y="154214"/>
            <a:chExt cx="10331289" cy="5012473"/>
          </a:xfrm>
        </p:grpSpPr>
        <p:sp>
          <p:nvSpPr>
            <p:cNvPr id="370" name="Google Shape;370;p13"/>
            <p:cNvSpPr/>
            <p:nvPr/>
          </p:nvSpPr>
          <p:spPr>
            <a:xfrm>
              <a:off x="-612553" y="1091763"/>
              <a:ext cx="1571727" cy="403507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 flipH="1">
              <a:off x="8213300" y="15421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13"/>
            <p:cNvGrpSpPr/>
            <p:nvPr/>
          </p:nvGrpSpPr>
          <p:grpSpPr>
            <a:xfrm rot="-1270422">
              <a:off x="2125374" y="4609456"/>
              <a:ext cx="545695" cy="371343"/>
              <a:chOff x="-1951475" y="3273100"/>
              <a:chExt cx="291875" cy="222775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13"/>
            <p:cNvSpPr/>
            <p:nvPr/>
          </p:nvSpPr>
          <p:spPr>
            <a:xfrm flipH="1">
              <a:off x="5398500" y="487586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subTitle" idx="1"/>
          </p:nvPr>
        </p:nvSpPr>
        <p:spPr>
          <a:xfrm>
            <a:off x="3201075" y="1217000"/>
            <a:ext cx="3624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18" name="Google Shape;518;p18"/>
          <p:cNvSpPr txBox="1">
            <a:spLocks noGrp="1"/>
          </p:cNvSpPr>
          <p:nvPr>
            <p:ph type="subTitle" idx="2"/>
          </p:nvPr>
        </p:nvSpPr>
        <p:spPr>
          <a:xfrm>
            <a:off x="3201075" y="1633877"/>
            <a:ext cx="3624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8"/>
          <p:cNvSpPr txBox="1">
            <a:spLocks noGrp="1"/>
          </p:cNvSpPr>
          <p:nvPr>
            <p:ph type="subTitle" idx="3"/>
          </p:nvPr>
        </p:nvSpPr>
        <p:spPr>
          <a:xfrm>
            <a:off x="3201075" y="2802987"/>
            <a:ext cx="3624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8"/>
          <p:cNvSpPr txBox="1">
            <a:spLocks noGrp="1"/>
          </p:cNvSpPr>
          <p:nvPr>
            <p:ph type="subTitle" idx="4"/>
          </p:nvPr>
        </p:nvSpPr>
        <p:spPr>
          <a:xfrm>
            <a:off x="3201075" y="3972098"/>
            <a:ext cx="3624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18"/>
          <p:cNvSpPr txBox="1">
            <a:spLocks noGrp="1"/>
          </p:cNvSpPr>
          <p:nvPr>
            <p:ph type="subTitle" idx="5"/>
          </p:nvPr>
        </p:nvSpPr>
        <p:spPr>
          <a:xfrm>
            <a:off x="3201075" y="2386111"/>
            <a:ext cx="3624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2" name="Google Shape;522;p18"/>
          <p:cNvSpPr txBox="1">
            <a:spLocks noGrp="1"/>
          </p:cNvSpPr>
          <p:nvPr>
            <p:ph type="subTitle" idx="6"/>
          </p:nvPr>
        </p:nvSpPr>
        <p:spPr>
          <a:xfrm>
            <a:off x="3201075" y="3555221"/>
            <a:ext cx="3624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523" name="Google Shape;523;p18"/>
          <p:cNvGrpSpPr/>
          <p:nvPr/>
        </p:nvGrpSpPr>
        <p:grpSpPr>
          <a:xfrm>
            <a:off x="-1419676" y="-197580"/>
            <a:ext cx="11138412" cy="5156504"/>
            <a:chOff x="-1419676" y="-197580"/>
            <a:chExt cx="11138412" cy="5156504"/>
          </a:xfrm>
        </p:grpSpPr>
        <p:sp>
          <p:nvSpPr>
            <p:cNvPr id="524" name="Google Shape;524;p18"/>
            <p:cNvSpPr/>
            <p:nvPr/>
          </p:nvSpPr>
          <p:spPr>
            <a:xfrm rot="10800000">
              <a:off x="8147009" y="4406744"/>
              <a:ext cx="1571727" cy="403507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rot="10800000" flipH="1">
              <a:off x="-1419676" y="4474220"/>
              <a:ext cx="2509060" cy="484704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 rot="10800000" flipH="1">
              <a:off x="258524" y="-197580"/>
              <a:ext cx="2509060" cy="484704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18"/>
          <p:cNvGrpSpPr/>
          <p:nvPr/>
        </p:nvGrpSpPr>
        <p:grpSpPr>
          <a:xfrm>
            <a:off x="225657" y="153313"/>
            <a:ext cx="9181754" cy="4782475"/>
            <a:chOff x="225657" y="153313"/>
            <a:chExt cx="9181754" cy="4782475"/>
          </a:xfrm>
        </p:grpSpPr>
        <p:sp>
          <p:nvSpPr>
            <p:cNvPr id="528" name="Google Shape;528;p18"/>
            <p:cNvSpPr/>
            <p:nvPr/>
          </p:nvSpPr>
          <p:spPr>
            <a:xfrm rot="10800000">
              <a:off x="7546382" y="48019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29" name="Google Shape;529;p18"/>
            <p:cNvGrpSpPr/>
            <p:nvPr/>
          </p:nvGrpSpPr>
          <p:grpSpPr>
            <a:xfrm rot="10800000">
              <a:off x="8629962" y="1783736"/>
              <a:ext cx="777449" cy="404251"/>
              <a:chOff x="-794166" y="-3748111"/>
              <a:chExt cx="777449" cy="404251"/>
            </a:xfrm>
          </p:grpSpPr>
          <p:sp>
            <p:nvSpPr>
              <p:cNvPr id="530" name="Google Shape;530;p1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p18"/>
            <p:cNvSpPr/>
            <p:nvPr/>
          </p:nvSpPr>
          <p:spPr>
            <a:xfrm rot="10800000">
              <a:off x="225657" y="218796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 rot="10800000">
              <a:off x="1366282" y="468402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 rot="10800000">
              <a:off x="7546382" y="1533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1"/>
          </p:nvPr>
        </p:nvSpPr>
        <p:spPr>
          <a:xfrm>
            <a:off x="1163736" y="1317466"/>
            <a:ext cx="2967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subTitle" idx="2"/>
          </p:nvPr>
        </p:nvSpPr>
        <p:spPr>
          <a:xfrm>
            <a:off x="1163738" y="1712691"/>
            <a:ext cx="29670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9"/>
          <p:cNvSpPr txBox="1">
            <a:spLocks noGrp="1"/>
          </p:cNvSpPr>
          <p:nvPr>
            <p:ph type="subTitle" idx="3"/>
          </p:nvPr>
        </p:nvSpPr>
        <p:spPr>
          <a:xfrm>
            <a:off x="5013264" y="1712691"/>
            <a:ext cx="2967000" cy="92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subTitle" idx="4"/>
          </p:nvPr>
        </p:nvSpPr>
        <p:spPr>
          <a:xfrm>
            <a:off x="1163738" y="3323191"/>
            <a:ext cx="2967000" cy="11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5"/>
          </p:nvPr>
        </p:nvSpPr>
        <p:spPr>
          <a:xfrm>
            <a:off x="5013264" y="3323191"/>
            <a:ext cx="2967000" cy="11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 txBox="1">
            <a:spLocks noGrp="1"/>
          </p:cNvSpPr>
          <p:nvPr>
            <p:ph type="subTitle" idx="6"/>
          </p:nvPr>
        </p:nvSpPr>
        <p:spPr>
          <a:xfrm>
            <a:off x="1163736" y="2927966"/>
            <a:ext cx="2967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6" name="Google Shape;556;p19"/>
          <p:cNvSpPr txBox="1">
            <a:spLocks noGrp="1"/>
          </p:cNvSpPr>
          <p:nvPr>
            <p:ph type="subTitle" idx="7"/>
          </p:nvPr>
        </p:nvSpPr>
        <p:spPr>
          <a:xfrm>
            <a:off x="5013261" y="1317466"/>
            <a:ext cx="2967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7" name="Google Shape;557;p19"/>
          <p:cNvSpPr txBox="1">
            <a:spLocks noGrp="1"/>
          </p:cNvSpPr>
          <p:nvPr>
            <p:ph type="subTitle" idx="8"/>
          </p:nvPr>
        </p:nvSpPr>
        <p:spPr>
          <a:xfrm>
            <a:off x="5013261" y="2927966"/>
            <a:ext cx="29670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558" name="Google Shape;558;p19"/>
          <p:cNvGrpSpPr/>
          <p:nvPr/>
        </p:nvGrpSpPr>
        <p:grpSpPr>
          <a:xfrm>
            <a:off x="807421" y="-89411"/>
            <a:ext cx="8208950" cy="5190349"/>
            <a:chOff x="807421" y="-89411"/>
            <a:chExt cx="8208950" cy="5190349"/>
          </a:xfrm>
        </p:grpSpPr>
        <p:sp>
          <p:nvSpPr>
            <p:cNvPr id="559" name="Google Shape;559;p19"/>
            <p:cNvSpPr/>
            <p:nvPr/>
          </p:nvSpPr>
          <p:spPr>
            <a:xfrm flipH="1">
              <a:off x="8882571" y="12152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60" name="Google Shape;560;p19"/>
            <p:cNvGrpSpPr/>
            <p:nvPr/>
          </p:nvGrpSpPr>
          <p:grpSpPr>
            <a:xfrm flipH="1">
              <a:off x="7879838" y="-89411"/>
              <a:ext cx="777449" cy="404251"/>
              <a:chOff x="-794166" y="-3748111"/>
              <a:chExt cx="777449" cy="404251"/>
            </a:xfrm>
          </p:grpSpPr>
          <p:sp>
            <p:nvSpPr>
              <p:cNvPr id="561" name="Google Shape;561;p1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p19"/>
            <p:cNvSpPr/>
            <p:nvPr/>
          </p:nvSpPr>
          <p:spPr>
            <a:xfrm flipH="1">
              <a:off x="807421" y="1810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 flipH="1">
              <a:off x="5735896" y="500150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 flipH="1">
              <a:off x="1262571" y="49671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579" name="Google Shape;579;p19"/>
          <p:cNvGrpSpPr/>
          <p:nvPr/>
        </p:nvGrpSpPr>
        <p:grpSpPr>
          <a:xfrm>
            <a:off x="-254578" y="2294373"/>
            <a:ext cx="11493751" cy="2897777"/>
            <a:chOff x="-254578" y="2294373"/>
            <a:chExt cx="11493751" cy="2897777"/>
          </a:xfrm>
        </p:grpSpPr>
        <p:grpSp>
          <p:nvGrpSpPr>
            <p:cNvPr id="580" name="Google Shape;580;p19"/>
            <p:cNvGrpSpPr/>
            <p:nvPr/>
          </p:nvGrpSpPr>
          <p:grpSpPr>
            <a:xfrm>
              <a:off x="-254578" y="4731841"/>
              <a:ext cx="11493751" cy="460309"/>
              <a:chOff x="-254578" y="4731841"/>
              <a:chExt cx="11493751" cy="460309"/>
            </a:xfrm>
          </p:grpSpPr>
          <p:sp>
            <p:nvSpPr>
              <p:cNvPr id="581" name="Google Shape;581;p19"/>
              <p:cNvSpPr/>
              <p:nvPr/>
            </p:nvSpPr>
            <p:spPr>
              <a:xfrm rot="10800000" flipH="1">
                <a:off x="-254578" y="4731841"/>
                <a:ext cx="1122662" cy="288219"/>
              </a:xfrm>
              <a:custGeom>
                <a:avLst/>
                <a:gdLst/>
                <a:ahLst/>
                <a:cxnLst/>
                <a:rect l="l" t="t" r="r" b="b"/>
                <a:pathLst>
                  <a:path w="2993765" h="768585" extrusionOk="0">
                    <a:moveTo>
                      <a:pt x="2870296" y="257166"/>
                    </a:moveTo>
                    <a:lnTo>
                      <a:pt x="1714690" y="257166"/>
                    </a:lnTo>
                    <a:cubicBezTo>
                      <a:pt x="1643658" y="257166"/>
                      <a:pt x="1586138" y="314748"/>
                      <a:pt x="1586138" y="385718"/>
                    </a:cubicBezTo>
                    <a:cubicBezTo>
                      <a:pt x="1586138" y="456689"/>
                      <a:pt x="1643720" y="514271"/>
                      <a:pt x="1714690" y="514271"/>
                    </a:cubicBezTo>
                    <a:lnTo>
                      <a:pt x="2011649" y="514271"/>
                    </a:lnTo>
                    <a:cubicBezTo>
                      <a:pt x="2082681" y="514271"/>
                      <a:pt x="2140201" y="571853"/>
                      <a:pt x="2140201" y="642823"/>
                    </a:cubicBezTo>
                    <a:lnTo>
                      <a:pt x="2140201" y="642823"/>
                    </a:lnTo>
                    <a:cubicBezTo>
                      <a:pt x="2140201" y="713855"/>
                      <a:pt x="2082619" y="771375"/>
                      <a:pt x="2011649" y="771375"/>
                    </a:cubicBezTo>
                    <a:lnTo>
                      <a:pt x="0" y="771375"/>
                    </a:lnTo>
                    <a:lnTo>
                      <a:pt x="0" y="0"/>
                    </a:lnTo>
                    <a:lnTo>
                      <a:pt x="2870296" y="0"/>
                    </a:lnTo>
                    <a:cubicBezTo>
                      <a:pt x="2941328" y="0"/>
                      <a:pt x="2998848" y="57582"/>
                      <a:pt x="2998848" y="128552"/>
                    </a:cubicBezTo>
                    <a:cubicBezTo>
                      <a:pt x="2998848" y="199522"/>
                      <a:pt x="2941266" y="257104"/>
                      <a:pt x="2870296" y="257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9"/>
              <p:cNvSpPr/>
              <p:nvPr/>
            </p:nvSpPr>
            <p:spPr>
              <a:xfrm flipH="1">
                <a:off x="7769074" y="4875950"/>
                <a:ext cx="3470100" cy="3162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grpSp>
          <p:nvGrpSpPr>
            <p:cNvPr id="583" name="Google Shape;583;p19"/>
            <p:cNvGrpSpPr/>
            <p:nvPr/>
          </p:nvGrpSpPr>
          <p:grpSpPr>
            <a:xfrm flipH="1">
              <a:off x="-236126" y="2294373"/>
              <a:ext cx="495830" cy="491822"/>
              <a:chOff x="-4475825" y="3612425"/>
              <a:chExt cx="293825" cy="291450"/>
            </a:xfrm>
          </p:grpSpPr>
          <p:sp>
            <p:nvSpPr>
              <p:cNvPr id="584" name="Google Shape;584;p19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24" extrusionOk="0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88" extrusionOk="0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58" extrusionOk="0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0"/>
          <p:cNvSpPr txBox="1">
            <a:spLocks noGrp="1"/>
          </p:cNvSpPr>
          <p:nvPr>
            <p:ph type="subTitle" idx="1"/>
          </p:nvPr>
        </p:nvSpPr>
        <p:spPr>
          <a:xfrm>
            <a:off x="1371939" y="1633877"/>
            <a:ext cx="2580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0"/>
          <p:cNvSpPr txBox="1">
            <a:spLocks noGrp="1"/>
          </p:cNvSpPr>
          <p:nvPr>
            <p:ph type="subTitle" idx="2"/>
          </p:nvPr>
        </p:nvSpPr>
        <p:spPr>
          <a:xfrm>
            <a:off x="1371939" y="2802987"/>
            <a:ext cx="2580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0"/>
          <p:cNvSpPr txBox="1">
            <a:spLocks noGrp="1"/>
          </p:cNvSpPr>
          <p:nvPr>
            <p:ph type="subTitle" idx="3"/>
          </p:nvPr>
        </p:nvSpPr>
        <p:spPr>
          <a:xfrm>
            <a:off x="1371939" y="3972098"/>
            <a:ext cx="25821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0"/>
          <p:cNvSpPr txBox="1">
            <a:spLocks noGrp="1"/>
          </p:cNvSpPr>
          <p:nvPr>
            <p:ph type="subTitle" idx="4"/>
          </p:nvPr>
        </p:nvSpPr>
        <p:spPr>
          <a:xfrm>
            <a:off x="5189961" y="1633877"/>
            <a:ext cx="2580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0"/>
          <p:cNvSpPr txBox="1">
            <a:spLocks noGrp="1"/>
          </p:cNvSpPr>
          <p:nvPr>
            <p:ph type="subTitle" idx="5"/>
          </p:nvPr>
        </p:nvSpPr>
        <p:spPr>
          <a:xfrm>
            <a:off x="5189961" y="2802987"/>
            <a:ext cx="25809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0"/>
          <p:cNvSpPr txBox="1">
            <a:spLocks noGrp="1"/>
          </p:cNvSpPr>
          <p:nvPr>
            <p:ph type="subTitle" idx="6"/>
          </p:nvPr>
        </p:nvSpPr>
        <p:spPr>
          <a:xfrm>
            <a:off x="5189961" y="3972098"/>
            <a:ext cx="25821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0"/>
          <p:cNvSpPr txBox="1">
            <a:spLocks noGrp="1"/>
          </p:cNvSpPr>
          <p:nvPr>
            <p:ph type="subTitle" idx="7"/>
          </p:nvPr>
        </p:nvSpPr>
        <p:spPr>
          <a:xfrm>
            <a:off x="1371939" y="1217000"/>
            <a:ext cx="2580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6" name="Google Shape;596;p20"/>
          <p:cNvSpPr txBox="1">
            <a:spLocks noGrp="1"/>
          </p:cNvSpPr>
          <p:nvPr>
            <p:ph type="subTitle" idx="8"/>
          </p:nvPr>
        </p:nvSpPr>
        <p:spPr>
          <a:xfrm>
            <a:off x="1371939" y="2386111"/>
            <a:ext cx="2580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7" name="Google Shape;597;p20"/>
          <p:cNvSpPr txBox="1">
            <a:spLocks noGrp="1"/>
          </p:cNvSpPr>
          <p:nvPr>
            <p:ph type="subTitle" idx="9"/>
          </p:nvPr>
        </p:nvSpPr>
        <p:spPr>
          <a:xfrm>
            <a:off x="1371939" y="3555221"/>
            <a:ext cx="25821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8" name="Google Shape;598;p20"/>
          <p:cNvSpPr txBox="1">
            <a:spLocks noGrp="1"/>
          </p:cNvSpPr>
          <p:nvPr>
            <p:ph type="subTitle" idx="13"/>
          </p:nvPr>
        </p:nvSpPr>
        <p:spPr>
          <a:xfrm>
            <a:off x="5189961" y="1217000"/>
            <a:ext cx="2580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9" name="Google Shape;599;p20"/>
          <p:cNvSpPr txBox="1">
            <a:spLocks noGrp="1"/>
          </p:cNvSpPr>
          <p:nvPr>
            <p:ph type="subTitle" idx="14"/>
          </p:nvPr>
        </p:nvSpPr>
        <p:spPr>
          <a:xfrm>
            <a:off x="5189961" y="2386111"/>
            <a:ext cx="2580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0" name="Google Shape;600;p20"/>
          <p:cNvSpPr txBox="1">
            <a:spLocks noGrp="1"/>
          </p:cNvSpPr>
          <p:nvPr>
            <p:ph type="subTitle" idx="15"/>
          </p:nvPr>
        </p:nvSpPr>
        <p:spPr>
          <a:xfrm>
            <a:off x="5189961" y="3555221"/>
            <a:ext cx="25809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601" name="Google Shape;601;p20"/>
          <p:cNvGrpSpPr/>
          <p:nvPr/>
        </p:nvGrpSpPr>
        <p:grpSpPr>
          <a:xfrm>
            <a:off x="-249565" y="180602"/>
            <a:ext cx="9852661" cy="5137173"/>
            <a:chOff x="-249565" y="180602"/>
            <a:chExt cx="9852661" cy="5137173"/>
          </a:xfrm>
        </p:grpSpPr>
        <p:sp>
          <p:nvSpPr>
            <p:cNvPr id="602" name="Google Shape;602;p20"/>
            <p:cNvSpPr/>
            <p:nvPr/>
          </p:nvSpPr>
          <p:spPr>
            <a:xfrm flipH="1">
              <a:off x="7866713" y="180602"/>
              <a:ext cx="1736384" cy="445779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20"/>
            <p:cNvGrpSpPr/>
            <p:nvPr/>
          </p:nvGrpSpPr>
          <p:grpSpPr>
            <a:xfrm rot="-1270476">
              <a:off x="-195864" y="2864632"/>
              <a:ext cx="633184" cy="430877"/>
              <a:chOff x="-1951475" y="3273100"/>
              <a:chExt cx="291875" cy="222775"/>
            </a:xfrm>
          </p:grpSpPr>
          <p:sp>
            <p:nvSpPr>
              <p:cNvPr id="604" name="Google Shape;604;p20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0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0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7" name="Google Shape;607;p20"/>
            <p:cNvSpPr/>
            <p:nvPr/>
          </p:nvSpPr>
          <p:spPr>
            <a:xfrm rot="10800000" flipH="1">
              <a:off x="3539426" y="4918420"/>
              <a:ext cx="2067247" cy="399354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20"/>
          <p:cNvGrpSpPr/>
          <p:nvPr/>
        </p:nvGrpSpPr>
        <p:grpSpPr>
          <a:xfrm>
            <a:off x="350750" y="243238"/>
            <a:ext cx="8874309" cy="4622200"/>
            <a:chOff x="350750" y="243238"/>
            <a:chExt cx="8874309" cy="4622200"/>
          </a:xfrm>
        </p:grpSpPr>
        <p:grpSp>
          <p:nvGrpSpPr>
            <p:cNvPr id="609" name="Google Shape;609;p20"/>
            <p:cNvGrpSpPr/>
            <p:nvPr/>
          </p:nvGrpSpPr>
          <p:grpSpPr>
            <a:xfrm rot="5400000">
              <a:off x="8634209" y="3756177"/>
              <a:ext cx="777449" cy="404251"/>
              <a:chOff x="-794166" y="-3748111"/>
              <a:chExt cx="777449" cy="404251"/>
            </a:xfrm>
          </p:grpSpPr>
          <p:sp>
            <p:nvSpPr>
              <p:cNvPr id="610" name="Google Shape;610;p20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0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0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0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0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0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0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0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0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0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0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5" name="Google Shape;625;p20"/>
            <p:cNvSpPr/>
            <p:nvPr/>
          </p:nvSpPr>
          <p:spPr>
            <a:xfrm>
              <a:off x="350750" y="1633875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15100" y="47316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1598550" y="2432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8895650" y="2539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1"/>
          <p:cNvSpPr txBox="1">
            <a:spLocks noGrp="1"/>
          </p:cNvSpPr>
          <p:nvPr>
            <p:ph type="title" hasCustomPrompt="1"/>
          </p:nvPr>
        </p:nvSpPr>
        <p:spPr>
          <a:xfrm>
            <a:off x="914175" y="537500"/>
            <a:ext cx="36678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1" name="Google Shape;631;p21"/>
          <p:cNvSpPr txBox="1">
            <a:spLocks noGrp="1"/>
          </p:cNvSpPr>
          <p:nvPr>
            <p:ph type="subTitle" idx="1"/>
          </p:nvPr>
        </p:nvSpPr>
        <p:spPr>
          <a:xfrm>
            <a:off x="914175" y="1289600"/>
            <a:ext cx="36678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1"/>
          <p:cNvSpPr txBox="1">
            <a:spLocks noGrp="1"/>
          </p:cNvSpPr>
          <p:nvPr>
            <p:ph type="title" idx="2" hasCustomPrompt="1"/>
          </p:nvPr>
        </p:nvSpPr>
        <p:spPr>
          <a:xfrm>
            <a:off x="914175" y="1834000"/>
            <a:ext cx="36678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3" name="Google Shape;633;p21"/>
          <p:cNvSpPr txBox="1">
            <a:spLocks noGrp="1"/>
          </p:cNvSpPr>
          <p:nvPr>
            <p:ph type="subTitle" idx="3"/>
          </p:nvPr>
        </p:nvSpPr>
        <p:spPr>
          <a:xfrm>
            <a:off x="914175" y="2586100"/>
            <a:ext cx="36678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1"/>
          <p:cNvSpPr txBox="1">
            <a:spLocks noGrp="1"/>
          </p:cNvSpPr>
          <p:nvPr>
            <p:ph type="title" idx="4" hasCustomPrompt="1"/>
          </p:nvPr>
        </p:nvSpPr>
        <p:spPr>
          <a:xfrm>
            <a:off x="914175" y="3130499"/>
            <a:ext cx="36678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5" name="Google Shape;635;p21"/>
          <p:cNvSpPr txBox="1">
            <a:spLocks noGrp="1"/>
          </p:cNvSpPr>
          <p:nvPr>
            <p:ph type="subTitle" idx="5"/>
          </p:nvPr>
        </p:nvSpPr>
        <p:spPr>
          <a:xfrm>
            <a:off x="914175" y="3882600"/>
            <a:ext cx="3667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6" name="Google Shape;636;p21"/>
          <p:cNvGrpSpPr/>
          <p:nvPr/>
        </p:nvGrpSpPr>
        <p:grpSpPr>
          <a:xfrm>
            <a:off x="-612553" y="154214"/>
            <a:ext cx="10331289" cy="5012473"/>
            <a:chOff x="-612553" y="154214"/>
            <a:chExt cx="10331289" cy="5012473"/>
          </a:xfrm>
        </p:grpSpPr>
        <p:sp>
          <p:nvSpPr>
            <p:cNvPr id="637" name="Google Shape;637;p21"/>
            <p:cNvSpPr/>
            <p:nvPr/>
          </p:nvSpPr>
          <p:spPr>
            <a:xfrm flipH="1">
              <a:off x="8147009" y="608413"/>
              <a:ext cx="1571727" cy="403507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-612553" y="15421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202247" y="487586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1"/>
          <p:cNvGrpSpPr/>
          <p:nvPr/>
        </p:nvGrpSpPr>
        <p:grpSpPr>
          <a:xfrm>
            <a:off x="107607" y="120050"/>
            <a:ext cx="9299804" cy="4908215"/>
            <a:chOff x="107607" y="120050"/>
            <a:chExt cx="9299804" cy="4908215"/>
          </a:xfrm>
        </p:grpSpPr>
        <p:sp>
          <p:nvSpPr>
            <p:cNvPr id="641" name="Google Shape;641;p21"/>
            <p:cNvSpPr/>
            <p:nvPr/>
          </p:nvSpPr>
          <p:spPr>
            <a:xfrm flipH="1">
              <a:off x="7546382" y="2327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642" name="Google Shape;642;p21"/>
            <p:cNvGrpSpPr/>
            <p:nvPr/>
          </p:nvGrpSpPr>
          <p:grpSpPr>
            <a:xfrm flipH="1">
              <a:off x="8629962" y="4624014"/>
              <a:ext cx="777449" cy="404251"/>
              <a:chOff x="-794166" y="-3748111"/>
              <a:chExt cx="777449" cy="404251"/>
            </a:xfrm>
          </p:grpSpPr>
          <p:sp>
            <p:nvSpPr>
              <p:cNvPr id="643" name="Google Shape;643;p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8" name="Google Shape;658;p21"/>
            <p:cNvSpPr/>
            <p:nvPr/>
          </p:nvSpPr>
          <p:spPr>
            <a:xfrm flipH="1">
              <a:off x="325132" y="487586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 flipH="1">
              <a:off x="107607" y="23585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 flipH="1">
              <a:off x="3345832" y="12005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23"/>
          <p:cNvGrpSpPr/>
          <p:nvPr/>
        </p:nvGrpSpPr>
        <p:grpSpPr>
          <a:xfrm>
            <a:off x="-249565" y="180602"/>
            <a:ext cx="9852661" cy="5137173"/>
            <a:chOff x="-249565" y="180602"/>
            <a:chExt cx="9852661" cy="5137173"/>
          </a:xfrm>
        </p:grpSpPr>
        <p:sp>
          <p:nvSpPr>
            <p:cNvPr id="707" name="Google Shape;707;p23"/>
            <p:cNvSpPr/>
            <p:nvPr/>
          </p:nvSpPr>
          <p:spPr>
            <a:xfrm flipH="1">
              <a:off x="7866713" y="180602"/>
              <a:ext cx="1736384" cy="445779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8" name="Google Shape;708;p23"/>
            <p:cNvGrpSpPr/>
            <p:nvPr/>
          </p:nvGrpSpPr>
          <p:grpSpPr>
            <a:xfrm rot="-1270476">
              <a:off x="-195864" y="2864632"/>
              <a:ext cx="633184" cy="430877"/>
              <a:chOff x="-1951475" y="3273100"/>
              <a:chExt cx="291875" cy="222775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23"/>
            <p:cNvSpPr/>
            <p:nvPr/>
          </p:nvSpPr>
          <p:spPr>
            <a:xfrm rot="10800000" flipH="1">
              <a:off x="3539426" y="4918420"/>
              <a:ext cx="2067247" cy="399354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23"/>
          <p:cNvGrpSpPr/>
          <p:nvPr/>
        </p:nvGrpSpPr>
        <p:grpSpPr>
          <a:xfrm>
            <a:off x="350750" y="243238"/>
            <a:ext cx="8874309" cy="4622200"/>
            <a:chOff x="350750" y="243238"/>
            <a:chExt cx="8874309" cy="4622200"/>
          </a:xfrm>
        </p:grpSpPr>
        <p:grpSp>
          <p:nvGrpSpPr>
            <p:cNvPr id="714" name="Google Shape;714;p23"/>
            <p:cNvGrpSpPr/>
            <p:nvPr/>
          </p:nvGrpSpPr>
          <p:grpSpPr>
            <a:xfrm rot="5400000">
              <a:off x="8634209" y="3756177"/>
              <a:ext cx="777449" cy="404251"/>
              <a:chOff x="-794166" y="-3748111"/>
              <a:chExt cx="777449" cy="404251"/>
            </a:xfrm>
          </p:grpSpPr>
          <p:sp>
            <p:nvSpPr>
              <p:cNvPr id="715" name="Google Shape;715;p23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730;p23"/>
            <p:cNvSpPr/>
            <p:nvPr/>
          </p:nvSpPr>
          <p:spPr>
            <a:xfrm>
              <a:off x="350750" y="1633875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715100" y="47316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1598550" y="2432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8895650" y="2539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4"/>
          <p:cNvSpPr/>
          <p:nvPr/>
        </p:nvSpPr>
        <p:spPr>
          <a:xfrm flipH="1">
            <a:off x="7234931" y="4419987"/>
            <a:ext cx="1901041" cy="488051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6" name="Google Shape;736;p24"/>
          <p:cNvGrpSpPr/>
          <p:nvPr/>
        </p:nvGrpSpPr>
        <p:grpSpPr>
          <a:xfrm>
            <a:off x="-287011" y="335939"/>
            <a:ext cx="9327661" cy="4572549"/>
            <a:chOff x="-287011" y="335939"/>
            <a:chExt cx="9327661" cy="4572549"/>
          </a:xfrm>
        </p:grpSpPr>
        <p:grpSp>
          <p:nvGrpSpPr>
            <p:cNvPr id="737" name="Google Shape;737;p24"/>
            <p:cNvGrpSpPr/>
            <p:nvPr/>
          </p:nvGrpSpPr>
          <p:grpSpPr>
            <a:xfrm flipH="1">
              <a:off x="-287011" y="420564"/>
              <a:ext cx="777449" cy="404251"/>
              <a:chOff x="-794166" y="-3748111"/>
              <a:chExt cx="777449" cy="404251"/>
            </a:xfrm>
          </p:grpSpPr>
          <p:sp>
            <p:nvSpPr>
              <p:cNvPr id="738" name="Google Shape;738;p24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Google Shape;753;p24"/>
            <p:cNvSpPr/>
            <p:nvPr/>
          </p:nvSpPr>
          <p:spPr>
            <a:xfrm flipH="1">
              <a:off x="7180547" y="4310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 flipH="1">
              <a:off x="2810972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755" name="Google Shape;755;p24"/>
            <p:cNvGrpSpPr/>
            <p:nvPr/>
          </p:nvGrpSpPr>
          <p:grpSpPr>
            <a:xfrm flipH="1">
              <a:off x="8263202" y="335939"/>
              <a:ext cx="777449" cy="404251"/>
              <a:chOff x="-794166" y="-3748111"/>
              <a:chExt cx="777449" cy="404251"/>
            </a:xfrm>
          </p:grpSpPr>
          <p:sp>
            <p:nvSpPr>
              <p:cNvPr id="756" name="Google Shape;756;p24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068700" y="2554676"/>
            <a:ext cx="43602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5703850" y="1546474"/>
            <a:ext cx="1089900" cy="10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/>
          <p:nvPr/>
        </p:nvSpPr>
        <p:spPr>
          <a:xfrm flipH="1">
            <a:off x="7302493" y="312099"/>
            <a:ext cx="2252808" cy="578360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3"/>
          <p:cNvGrpSpPr/>
          <p:nvPr/>
        </p:nvGrpSpPr>
        <p:grpSpPr>
          <a:xfrm>
            <a:off x="298175" y="312100"/>
            <a:ext cx="8445500" cy="4897465"/>
            <a:chOff x="298175" y="312100"/>
            <a:chExt cx="8445500" cy="4897465"/>
          </a:xfrm>
        </p:grpSpPr>
        <p:sp>
          <p:nvSpPr>
            <p:cNvPr id="54" name="Google Shape;54;p3"/>
            <p:cNvSpPr/>
            <p:nvPr/>
          </p:nvSpPr>
          <p:spPr>
            <a:xfrm>
              <a:off x="1370400" y="3121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98175" y="10202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6" name="Google Shape;56;p3"/>
            <p:cNvGrpSpPr/>
            <p:nvPr/>
          </p:nvGrpSpPr>
          <p:grpSpPr>
            <a:xfrm>
              <a:off x="3012584" y="4805314"/>
              <a:ext cx="777449" cy="404251"/>
              <a:chOff x="-794166" y="-3748111"/>
              <a:chExt cx="777449" cy="404251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72;p3"/>
            <p:cNvSpPr/>
            <p:nvPr/>
          </p:nvSpPr>
          <p:spPr>
            <a:xfrm>
              <a:off x="8609875" y="47421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subTitle" idx="1"/>
          </p:nvPr>
        </p:nvSpPr>
        <p:spPr>
          <a:xfrm>
            <a:off x="1207185" y="2550075"/>
            <a:ext cx="2981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2"/>
          </p:nvPr>
        </p:nvSpPr>
        <p:spPr>
          <a:xfrm>
            <a:off x="4955103" y="2550075"/>
            <a:ext cx="2981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3"/>
          </p:nvPr>
        </p:nvSpPr>
        <p:spPr>
          <a:xfrm>
            <a:off x="1207197" y="3036850"/>
            <a:ext cx="2981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4"/>
          </p:nvPr>
        </p:nvSpPr>
        <p:spPr>
          <a:xfrm>
            <a:off x="4955115" y="3036850"/>
            <a:ext cx="2981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377575" y="-89411"/>
            <a:ext cx="8468175" cy="5316751"/>
            <a:chOff x="377575" y="-89411"/>
            <a:chExt cx="8468175" cy="5316751"/>
          </a:xfrm>
        </p:grpSpPr>
        <p:grpSp>
          <p:nvGrpSpPr>
            <p:cNvPr id="115" name="Google Shape;115;p5"/>
            <p:cNvGrpSpPr/>
            <p:nvPr/>
          </p:nvGrpSpPr>
          <p:grpSpPr>
            <a:xfrm>
              <a:off x="6961909" y="-89411"/>
              <a:ext cx="777449" cy="404251"/>
              <a:chOff x="-794166" y="-3748111"/>
              <a:chExt cx="777449" cy="404251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p5"/>
            <p:cNvSpPr/>
            <p:nvPr/>
          </p:nvSpPr>
          <p:spPr>
            <a:xfrm>
              <a:off x="1308675" y="2576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711950" y="15418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33" name="Google Shape;133;p5"/>
            <p:cNvGrpSpPr/>
            <p:nvPr/>
          </p:nvGrpSpPr>
          <p:grpSpPr>
            <a:xfrm>
              <a:off x="4183284" y="4823089"/>
              <a:ext cx="777449" cy="404251"/>
              <a:chOff x="-794166" y="-3748111"/>
              <a:chExt cx="777449" cy="404251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p5"/>
            <p:cNvSpPr/>
            <p:nvPr/>
          </p:nvSpPr>
          <p:spPr>
            <a:xfrm>
              <a:off x="377575" y="45415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-676700" y="1017714"/>
            <a:ext cx="9668321" cy="3985233"/>
            <a:chOff x="-676700" y="1017714"/>
            <a:chExt cx="9668321" cy="3985233"/>
          </a:xfrm>
        </p:grpSpPr>
        <p:sp>
          <p:nvSpPr>
            <p:cNvPr id="151" name="Google Shape;151;p5"/>
            <p:cNvSpPr/>
            <p:nvPr/>
          </p:nvSpPr>
          <p:spPr>
            <a:xfrm flipH="1">
              <a:off x="-676700" y="101771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5"/>
            <p:cNvGrpSpPr/>
            <p:nvPr/>
          </p:nvGrpSpPr>
          <p:grpSpPr>
            <a:xfrm>
              <a:off x="8494645" y="4504703"/>
              <a:ext cx="496976" cy="498244"/>
              <a:chOff x="-1591550" y="3597475"/>
              <a:chExt cx="293825" cy="294575"/>
            </a:xfrm>
          </p:grpSpPr>
          <p:sp>
            <p:nvSpPr>
              <p:cNvPr id="153" name="Google Shape;153;p5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86895" y="-89411"/>
            <a:ext cx="8909125" cy="5316751"/>
            <a:chOff x="86895" y="-89411"/>
            <a:chExt cx="8909125" cy="5316751"/>
          </a:xfrm>
        </p:grpSpPr>
        <p:grpSp>
          <p:nvGrpSpPr>
            <p:cNvPr id="159" name="Google Shape;159;p6"/>
            <p:cNvGrpSpPr/>
            <p:nvPr/>
          </p:nvGrpSpPr>
          <p:grpSpPr>
            <a:xfrm rot="10800000">
              <a:off x="715112" y="4823089"/>
              <a:ext cx="777449" cy="404251"/>
              <a:chOff x="-794166" y="-3748111"/>
              <a:chExt cx="777449" cy="404251"/>
            </a:xfrm>
          </p:grpSpPr>
          <p:sp>
            <p:nvSpPr>
              <p:cNvPr id="160" name="Google Shape;160;p6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6"/>
            <p:cNvSpPr/>
            <p:nvPr/>
          </p:nvSpPr>
          <p:spPr>
            <a:xfrm rot="10800000">
              <a:off x="7550745" y="4967579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86895" y="3734267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77" name="Google Shape;177;p6"/>
            <p:cNvGrpSpPr/>
            <p:nvPr/>
          </p:nvGrpSpPr>
          <p:grpSpPr>
            <a:xfrm rot="10800000">
              <a:off x="7194587" y="-89411"/>
              <a:ext cx="777449" cy="404251"/>
              <a:chOff x="-794166" y="-3748111"/>
              <a:chExt cx="777449" cy="404251"/>
            </a:xfrm>
          </p:grpSpPr>
          <p:sp>
            <p:nvSpPr>
              <p:cNvPr id="178" name="Google Shape;178;p6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6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6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6"/>
            <p:cNvSpPr/>
            <p:nvPr/>
          </p:nvSpPr>
          <p:spPr>
            <a:xfrm rot="10800000">
              <a:off x="8862220" y="1053442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220688" y="187819"/>
            <a:ext cx="9609133" cy="4805309"/>
            <a:chOff x="220688" y="187819"/>
            <a:chExt cx="9609133" cy="4805309"/>
          </a:xfrm>
        </p:grpSpPr>
        <p:sp>
          <p:nvSpPr>
            <p:cNvPr id="195" name="Google Shape;195;p6"/>
            <p:cNvSpPr/>
            <p:nvPr/>
          </p:nvSpPr>
          <p:spPr>
            <a:xfrm rot="10800000" flipH="1">
              <a:off x="8324385" y="4702305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p6"/>
            <p:cNvGrpSpPr/>
            <p:nvPr/>
          </p:nvGrpSpPr>
          <p:grpSpPr>
            <a:xfrm>
              <a:off x="220688" y="187819"/>
              <a:ext cx="495847" cy="493175"/>
              <a:chOff x="-4118225" y="3253275"/>
              <a:chExt cx="292225" cy="290650"/>
            </a:xfrm>
          </p:grpSpPr>
          <p:sp>
            <p:nvSpPr>
              <p:cNvPr id="197" name="Google Shape;197;p6"/>
              <p:cNvSpPr/>
              <p:nvPr/>
            </p:nvSpPr>
            <p:spPr>
              <a:xfrm>
                <a:off x="-4118225" y="3287125"/>
                <a:ext cx="2567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10272" extrusionOk="0">
                    <a:moveTo>
                      <a:pt x="5104" y="1"/>
                    </a:moveTo>
                    <a:cubicBezTo>
                      <a:pt x="2268" y="1"/>
                      <a:pt x="0" y="2301"/>
                      <a:pt x="0" y="5136"/>
                    </a:cubicBezTo>
                    <a:cubicBezTo>
                      <a:pt x="0" y="7972"/>
                      <a:pt x="2268" y="10271"/>
                      <a:pt x="5104" y="10271"/>
                    </a:cubicBezTo>
                    <a:cubicBezTo>
                      <a:pt x="7939" y="10271"/>
                      <a:pt x="10239" y="8003"/>
                      <a:pt x="10239" y="5168"/>
                    </a:cubicBezTo>
                    <a:cubicBezTo>
                      <a:pt x="10268" y="4993"/>
                      <a:pt x="10108" y="4818"/>
                      <a:pt x="9910" y="4818"/>
                    </a:cubicBezTo>
                    <a:cubicBezTo>
                      <a:pt x="9894" y="4818"/>
                      <a:pt x="9877" y="4819"/>
                      <a:pt x="9861" y="4821"/>
                    </a:cubicBezTo>
                    <a:lnTo>
                      <a:pt x="5797" y="4821"/>
                    </a:lnTo>
                    <a:cubicBezTo>
                      <a:pt x="5639" y="4821"/>
                      <a:pt x="5450" y="4695"/>
                      <a:pt x="5450" y="4506"/>
                    </a:cubicBezTo>
                    <a:lnTo>
                      <a:pt x="5450" y="347"/>
                    </a:lnTo>
                    <a:cubicBezTo>
                      <a:pt x="5450" y="158"/>
                      <a:pt x="5324" y="1"/>
                      <a:pt x="5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-3963850" y="325327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35"/>
                    </a:lnTo>
                    <a:cubicBezTo>
                      <a:pt x="0" y="5356"/>
                      <a:pt x="158" y="5514"/>
                      <a:pt x="347" y="5514"/>
                    </a:cubicBezTo>
                    <a:lnTo>
                      <a:pt x="5167" y="5514"/>
                    </a:lnTo>
                    <a:cubicBezTo>
                      <a:pt x="5356" y="5514"/>
                      <a:pt x="5513" y="5356"/>
                      <a:pt x="5513" y="5135"/>
                    </a:cubicBezTo>
                    <a:cubicBezTo>
                      <a:pt x="5513" y="2269"/>
                      <a:pt x="318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10" name="Google Shape;210;p8"/>
          <p:cNvSpPr/>
          <p:nvPr/>
        </p:nvSpPr>
        <p:spPr>
          <a:xfrm flipH="1">
            <a:off x="7616892" y="4419987"/>
            <a:ext cx="1901041" cy="488051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8"/>
          <p:cNvGrpSpPr/>
          <p:nvPr/>
        </p:nvGrpSpPr>
        <p:grpSpPr>
          <a:xfrm flipH="1">
            <a:off x="94950" y="335939"/>
            <a:ext cx="9327662" cy="4572549"/>
            <a:chOff x="-419328" y="335939"/>
            <a:chExt cx="9327662" cy="4572549"/>
          </a:xfrm>
        </p:grpSpPr>
        <p:grpSp>
          <p:nvGrpSpPr>
            <p:cNvPr id="212" name="Google Shape;212;p8"/>
            <p:cNvGrpSpPr/>
            <p:nvPr/>
          </p:nvGrpSpPr>
          <p:grpSpPr>
            <a:xfrm>
              <a:off x="8130884" y="420564"/>
              <a:ext cx="777449" cy="404251"/>
              <a:chOff x="-794166" y="-3748111"/>
              <a:chExt cx="777449" cy="404251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8" name="Google Shape;228;p8"/>
            <p:cNvSpPr/>
            <p:nvPr/>
          </p:nvSpPr>
          <p:spPr>
            <a:xfrm>
              <a:off x="1306975" y="4310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19200" y="146293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745250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31" name="Google Shape;231;p8"/>
            <p:cNvGrpSpPr/>
            <p:nvPr/>
          </p:nvGrpSpPr>
          <p:grpSpPr>
            <a:xfrm>
              <a:off x="-419328" y="335939"/>
              <a:ext cx="777449" cy="404251"/>
              <a:chOff x="-794166" y="-3748111"/>
              <a:chExt cx="777449" cy="404251"/>
            </a:xfrm>
          </p:grpSpPr>
          <p:sp>
            <p:nvSpPr>
              <p:cNvPr id="232" name="Google Shape;232;p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8"/>
            <p:cNvSpPr/>
            <p:nvPr/>
          </p:nvSpPr>
          <p:spPr>
            <a:xfrm>
              <a:off x="8584850" y="23973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 flipH="1">
            <a:off x="307370" y="-89411"/>
            <a:ext cx="8468175" cy="5316751"/>
            <a:chOff x="377575" y="-89411"/>
            <a:chExt cx="8468175" cy="5316751"/>
          </a:xfrm>
        </p:grpSpPr>
        <p:grpSp>
          <p:nvGrpSpPr>
            <p:cNvPr id="252" name="Google Shape;252;p9"/>
            <p:cNvGrpSpPr/>
            <p:nvPr/>
          </p:nvGrpSpPr>
          <p:grpSpPr>
            <a:xfrm>
              <a:off x="6961909" y="-89411"/>
              <a:ext cx="777449" cy="404251"/>
              <a:chOff x="-794166" y="-3748111"/>
              <a:chExt cx="777449" cy="404251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Google Shape;268;p9"/>
            <p:cNvSpPr/>
            <p:nvPr/>
          </p:nvSpPr>
          <p:spPr>
            <a:xfrm>
              <a:off x="1308675" y="2576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711950" y="15418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70" name="Google Shape;270;p9"/>
            <p:cNvGrpSpPr/>
            <p:nvPr/>
          </p:nvGrpSpPr>
          <p:grpSpPr>
            <a:xfrm>
              <a:off x="4183284" y="4823089"/>
              <a:ext cx="777449" cy="404251"/>
              <a:chOff x="-794166" y="-3748111"/>
              <a:chExt cx="777449" cy="404251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9"/>
            <p:cNvSpPr/>
            <p:nvPr/>
          </p:nvSpPr>
          <p:spPr>
            <a:xfrm>
              <a:off x="377575" y="45415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87" name="Google Shape;287;p9"/>
          <p:cNvGrpSpPr/>
          <p:nvPr/>
        </p:nvGrpSpPr>
        <p:grpSpPr>
          <a:xfrm flipH="1">
            <a:off x="161500" y="1017714"/>
            <a:ext cx="9668321" cy="3985233"/>
            <a:chOff x="-676700" y="1017714"/>
            <a:chExt cx="9668321" cy="3985233"/>
          </a:xfrm>
        </p:grpSpPr>
        <p:sp>
          <p:nvSpPr>
            <p:cNvPr id="288" name="Google Shape;288;p9"/>
            <p:cNvSpPr/>
            <p:nvPr/>
          </p:nvSpPr>
          <p:spPr>
            <a:xfrm flipH="1">
              <a:off x="-676700" y="101771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9"/>
            <p:cNvGrpSpPr/>
            <p:nvPr/>
          </p:nvGrpSpPr>
          <p:grpSpPr>
            <a:xfrm>
              <a:off x="8494645" y="4504703"/>
              <a:ext cx="496976" cy="498244"/>
              <a:chOff x="-1591550" y="3597475"/>
              <a:chExt cx="293825" cy="294575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>
            <a:spLocks noGrp="1"/>
          </p:cNvSpPr>
          <p:nvPr>
            <p:ph type="title" hasCustomPrompt="1"/>
          </p:nvPr>
        </p:nvSpPr>
        <p:spPr>
          <a:xfrm>
            <a:off x="2654075" y="1685350"/>
            <a:ext cx="3835800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7" name="Google Shape;297;p11"/>
          <p:cNvSpPr txBox="1">
            <a:spLocks noGrp="1"/>
          </p:cNvSpPr>
          <p:nvPr>
            <p:ph type="subTitle" idx="1"/>
          </p:nvPr>
        </p:nvSpPr>
        <p:spPr>
          <a:xfrm>
            <a:off x="2654075" y="2855049"/>
            <a:ext cx="3835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8" name="Google Shape;298;p11"/>
          <p:cNvSpPr/>
          <p:nvPr/>
        </p:nvSpPr>
        <p:spPr>
          <a:xfrm flipH="1">
            <a:off x="7234931" y="4419987"/>
            <a:ext cx="1901041" cy="488051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11"/>
          <p:cNvGrpSpPr/>
          <p:nvPr/>
        </p:nvGrpSpPr>
        <p:grpSpPr>
          <a:xfrm>
            <a:off x="-287011" y="335939"/>
            <a:ext cx="9327661" cy="4572549"/>
            <a:chOff x="-287011" y="335939"/>
            <a:chExt cx="9327661" cy="4572549"/>
          </a:xfrm>
        </p:grpSpPr>
        <p:grpSp>
          <p:nvGrpSpPr>
            <p:cNvPr id="300" name="Google Shape;300;p11"/>
            <p:cNvGrpSpPr/>
            <p:nvPr/>
          </p:nvGrpSpPr>
          <p:grpSpPr>
            <a:xfrm flipH="1">
              <a:off x="-287011" y="420564"/>
              <a:ext cx="777449" cy="404251"/>
              <a:chOff x="-794166" y="-3748111"/>
              <a:chExt cx="777449" cy="404251"/>
            </a:xfrm>
          </p:grpSpPr>
          <p:sp>
            <p:nvSpPr>
              <p:cNvPr id="301" name="Google Shape;301;p1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6" name="Google Shape;316;p11"/>
            <p:cNvSpPr/>
            <p:nvPr/>
          </p:nvSpPr>
          <p:spPr>
            <a:xfrm flipH="1">
              <a:off x="7180547" y="4310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 flipH="1">
              <a:off x="2810972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18" name="Google Shape;318;p11"/>
            <p:cNvGrpSpPr/>
            <p:nvPr/>
          </p:nvGrpSpPr>
          <p:grpSpPr>
            <a:xfrm flipH="1">
              <a:off x="8263202" y="335939"/>
              <a:ext cx="777449" cy="404251"/>
              <a:chOff x="-794166" y="-3748111"/>
              <a:chExt cx="777449" cy="404251"/>
            </a:xfrm>
          </p:grpSpPr>
          <p:sp>
            <p:nvSpPr>
              <p:cNvPr id="319" name="Google Shape;319;p1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  <p:sldLayoutId id="2147483666" r:id="rId13"/>
    <p:sldLayoutId id="2147483667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8"/>
          <p:cNvSpPr txBox="1">
            <a:spLocks noGrp="1"/>
          </p:cNvSpPr>
          <p:nvPr>
            <p:ph type="ctrTitle"/>
          </p:nvPr>
        </p:nvSpPr>
        <p:spPr>
          <a:xfrm>
            <a:off x="715176" y="1276275"/>
            <a:ext cx="4496100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Used Car Price Prediction and Market Analysis for the Indian Market</a:t>
            </a:r>
            <a:endParaRPr sz="3000" b="0" dirty="0"/>
          </a:p>
        </p:txBody>
      </p:sp>
      <p:sp>
        <p:nvSpPr>
          <p:cNvPr id="782" name="Google Shape;782;p28"/>
          <p:cNvSpPr txBox="1">
            <a:spLocks noGrp="1"/>
          </p:cNvSpPr>
          <p:nvPr>
            <p:ph type="subTitle" idx="1"/>
          </p:nvPr>
        </p:nvSpPr>
        <p:spPr>
          <a:xfrm>
            <a:off x="715100" y="3328875"/>
            <a:ext cx="4496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Rohit Patil</a:t>
            </a:r>
          </a:p>
          <a:p>
            <a:r>
              <a:rPr lang="en-US" dirty="0"/>
              <a:t>Bellevue University, Nebraska</a:t>
            </a:r>
          </a:p>
          <a:p>
            <a:r>
              <a:rPr lang="en-US" dirty="0"/>
              <a:t>DSC680: Applied Data Science</a:t>
            </a:r>
          </a:p>
        </p:txBody>
      </p:sp>
      <p:grpSp>
        <p:nvGrpSpPr>
          <p:cNvPr id="783" name="Google Shape;783;p28"/>
          <p:cNvGrpSpPr/>
          <p:nvPr/>
        </p:nvGrpSpPr>
        <p:grpSpPr>
          <a:xfrm>
            <a:off x="3815097" y="4103775"/>
            <a:ext cx="5701876" cy="706853"/>
            <a:chOff x="3815097" y="4103775"/>
            <a:chExt cx="5701876" cy="706853"/>
          </a:xfrm>
        </p:grpSpPr>
        <p:grpSp>
          <p:nvGrpSpPr>
            <p:cNvPr id="784" name="Google Shape;784;p28"/>
            <p:cNvGrpSpPr/>
            <p:nvPr/>
          </p:nvGrpSpPr>
          <p:grpSpPr>
            <a:xfrm>
              <a:off x="3815097" y="4406377"/>
              <a:ext cx="777449" cy="404251"/>
              <a:chOff x="-794166" y="-3748111"/>
              <a:chExt cx="777449" cy="404251"/>
            </a:xfrm>
          </p:grpSpPr>
          <p:sp>
            <p:nvSpPr>
              <p:cNvPr id="785" name="Google Shape;785;p2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0" name="Google Shape;800;p28"/>
            <p:cNvSpPr/>
            <p:nvPr/>
          </p:nvSpPr>
          <p:spPr>
            <a:xfrm>
              <a:off x="6046872" y="4103775"/>
              <a:ext cx="3470100" cy="3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01" name="Google Shape;801;p28"/>
          <p:cNvGrpSpPr/>
          <p:nvPr/>
        </p:nvGrpSpPr>
        <p:grpSpPr>
          <a:xfrm>
            <a:off x="2908600" y="431102"/>
            <a:ext cx="2836660" cy="381111"/>
            <a:chOff x="2908600" y="431102"/>
            <a:chExt cx="2836660" cy="381111"/>
          </a:xfrm>
        </p:grpSpPr>
        <p:sp>
          <p:nvSpPr>
            <p:cNvPr id="802" name="Google Shape;802;p28"/>
            <p:cNvSpPr/>
            <p:nvPr/>
          </p:nvSpPr>
          <p:spPr>
            <a:xfrm>
              <a:off x="4239825" y="431102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2908600" y="74711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5319763" y="924480"/>
            <a:ext cx="3464853" cy="2767182"/>
            <a:chOff x="5319763" y="924480"/>
            <a:chExt cx="3464853" cy="2767182"/>
          </a:xfrm>
        </p:grpSpPr>
        <p:grpSp>
          <p:nvGrpSpPr>
            <p:cNvPr id="805" name="Google Shape;805;p28"/>
            <p:cNvGrpSpPr/>
            <p:nvPr/>
          </p:nvGrpSpPr>
          <p:grpSpPr>
            <a:xfrm>
              <a:off x="5319763" y="2092519"/>
              <a:ext cx="495847" cy="493175"/>
              <a:chOff x="-4118225" y="3253275"/>
              <a:chExt cx="292225" cy="290650"/>
            </a:xfrm>
          </p:grpSpPr>
          <p:sp>
            <p:nvSpPr>
              <p:cNvPr id="806" name="Google Shape;806;p28"/>
              <p:cNvSpPr/>
              <p:nvPr/>
            </p:nvSpPr>
            <p:spPr>
              <a:xfrm>
                <a:off x="-4118225" y="3287125"/>
                <a:ext cx="2567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10272" extrusionOk="0">
                    <a:moveTo>
                      <a:pt x="5104" y="1"/>
                    </a:moveTo>
                    <a:cubicBezTo>
                      <a:pt x="2268" y="1"/>
                      <a:pt x="0" y="2301"/>
                      <a:pt x="0" y="5136"/>
                    </a:cubicBezTo>
                    <a:cubicBezTo>
                      <a:pt x="0" y="7972"/>
                      <a:pt x="2268" y="10271"/>
                      <a:pt x="5104" y="10271"/>
                    </a:cubicBezTo>
                    <a:cubicBezTo>
                      <a:pt x="7939" y="10271"/>
                      <a:pt x="10239" y="8003"/>
                      <a:pt x="10239" y="5168"/>
                    </a:cubicBezTo>
                    <a:cubicBezTo>
                      <a:pt x="10268" y="4993"/>
                      <a:pt x="10108" y="4818"/>
                      <a:pt x="9910" y="4818"/>
                    </a:cubicBezTo>
                    <a:cubicBezTo>
                      <a:pt x="9894" y="4818"/>
                      <a:pt x="9877" y="4819"/>
                      <a:pt x="9861" y="4821"/>
                    </a:cubicBezTo>
                    <a:lnTo>
                      <a:pt x="5797" y="4821"/>
                    </a:lnTo>
                    <a:cubicBezTo>
                      <a:pt x="5639" y="4821"/>
                      <a:pt x="5450" y="4695"/>
                      <a:pt x="5450" y="4506"/>
                    </a:cubicBezTo>
                    <a:lnTo>
                      <a:pt x="5450" y="347"/>
                    </a:lnTo>
                    <a:cubicBezTo>
                      <a:pt x="5450" y="158"/>
                      <a:pt x="5324" y="1"/>
                      <a:pt x="5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3963850" y="325327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35"/>
                    </a:lnTo>
                    <a:cubicBezTo>
                      <a:pt x="0" y="5356"/>
                      <a:pt x="158" y="5514"/>
                      <a:pt x="347" y="5514"/>
                    </a:cubicBezTo>
                    <a:lnTo>
                      <a:pt x="5167" y="5514"/>
                    </a:lnTo>
                    <a:cubicBezTo>
                      <a:pt x="5356" y="5514"/>
                      <a:pt x="5513" y="5356"/>
                      <a:pt x="5513" y="5135"/>
                    </a:cubicBezTo>
                    <a:cubicBezTo>
                      <a:pt x="5513" y="2269"/>
                      <a:pt x="318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28"/>
            <p:cNvGrpSpPr/>
            <p:nvPr/>
          </p:nvGrpSpPr>
          <p:grpSpPr>
            <a:xfrm rot="-1270422">
              <a:off x="8192636" y="1614956"/>
              <a:ext cx="545695" cy="371343"/>
              <a:chOff x="-1951475" y="3273100"/>
              <a:chExt cx="291875" cy="222775"/>
            </a:xfrm>
          </p:grpSpPr>
          <p:sp>
            <p:nvSpPr>
              <p:cNvPr id="809" name="Google Shape;809;p28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5384970" y="924480"/>
              <a:ext cx="3304886" cy="2767182"/>
              <a:chOff x="5384970" y="924480"/>
              <a:chExt cx="3304886" cy="2767182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8503292" y="3279210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0" y="186549"/>
                    </a:moveTo>
                    <a:cubicBezTo>
                      <a:pt x="2417" y="139256"/>
                      <a:pt x="10847" y="91343"/>
                      <a:pt x="29007" y="47893"/>
                    </a:cubicBezTo>
                    <a:cubicBezTo>
                      <a:pt x="40660" y="20063"/>
                      <a:pt x="78780" y="-15329"/>
                      <a:pt x="108408" y="7109"/>
                    </a:cubicBezTo>
                    <a:cubicBezTo>
                      <a:pt x="134069" y="26571"/>
                      <a:pt x="119998" y="67604"/>
                      <a:pt x="100288" y="89732"/>
                    </a:cubicBezTo>
                    <a:cubicBezTo>
                      <a:pt x="74317" y="118740"/>
                      <a:pt x="52313" y="151404"/>
                      <a:pt x="35454" y="186549"/>
                    </a:cubicBezTo>
                    <a:lnTo>
                      <a:pt x="0" y="1865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8524478" y="3288077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1320" y="124957"/>
                    </a:moveTo>
                    <a:cubicBezTo>
                      <a:pt x="1940" y="124957"/>
                      <a:pt x="2498" y="124523"/>
                      <a:pt x="2622" y="123842"/>
                    </a:cubicBezTo>
                    <a:cubicBezTo>
                      <a:pt x="7271" y="98367"/>
                      <a:pt x="11672" y="74317"/>
                      <a:pt x="24254" y="45557"/>
                    </a:cubicBezTo>
                    <a:cubicBezTo>
                      <a:pt x="33489" y="24483"/>
                      <a:pt x="54501" y="2665"/>
                      <a:pt x="73778" y="2665"/>
                    </a:cubicBezTo>
                    <a:cubicBezTo>
                      <a:pt x="79357" y="2665"/>
                      <a:pt x="84377" y="4587"/>
                      <a:pt x="88964" y="8492"/>
                    </a:cubicBezTo>
                    <a:cubicBezTo>
                      <a:pt x="89522" y="8988"/>
                      <a:pt x="90328" y="8926"/>
                      <a:pt x="90823" y="8368"/>
                    </a:cubicBezTo>
                    <a:cubicBezTo>
                      <a:pt x="91320" y="7810"/>
                      <a:pt x="91257" y="7004"/>
                      <a:pt x="90700" y="6508"/>
                    </a:cubicBezTo>
                    <a:cubicBezTo>
                      <a:pt x="85555" y="2169"/>
                      <a:pt x="80038" y="0"/>
                      <a:pt x="73778" y="0"/>
                    </a:cubicBezTo>
                    <a:cubicBezTo>
                      <a:pt x="52704" y="0"/>
                      <a:pt x="31258" y="22934"/>
                      <a:pt x="21836" y="44504"/>
                    </a:cubicBezTo>
                    <a:cubicBezTo>
                      <a:pt x="9130" y="73512"/>
                      <a:pt x="4668" y="97747"/>
                      <a:pt x="19" y="123408"/>
                    </a:cubicBezTo>
                    <a:cubicBezTo>
                      <a:pt x="-105" y="124151"/>
                      <a:pt x="391" y="124833"/>
                      <a:pt x="1072" y="124957"/>
                    </a:cubicBezTo>
                    <a:cubicBezTo>
                      <a:pt x="1134" y="124957"/>
                      <a:pt x="1258" y="124957"/>
                      <a:pt x="1320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8530960" y="3318286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62" y="161775"/>
                    </a:moveTo>
                    <a:cubicBezTo>
                      <a:pt x="17480" y="54917"/>
                      <a:pt x="68677" y="744"/>
                      <a:pt x="69235" y="186"/>
                    </a:cubicBezTo>
                    <a:cubicBezTo>
                      <a:pt x="69483" y="-62"/>
                      <a:pt x="69917" y="-62"/>
                      <a:pt x="70165" y="186"/>
                    </a:cubicBezTo>
                    <a:cubicBezTo>
                      <a:pt x="70412" y="434"/>
                      <a:pt x="70412" y="868"/>
                      <a:pt x="70165" y="1116"/>
                    </a:cubicBezTo>
                    <a:cubicBezTo>
                      <a:pt x="69606" y="1674"/>
                      <a:pt x="18719" y="55475"/>
                      <a:pt x="1364" y="161775"/>
                    </a:cubicBezTo>
                    <a:lnTo>
                      <a:pt x="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8503292" y="3279173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0" y="186549"/>
                    </a:moveTo>
                    <a:cubicBezTo>
                      <a:pt x="2417" y="139256"/>
                      <a:pt x="10847" y="91343"/>
                      <a:pt x="29007" y="47893"/>
                    </a:cubicBezTo>
                    <a:cubicBezTo>
                      <a:pt x="40660" y="20063"/>
                      <a:pt x="78780" y="-15329"/>
                      <a:pt x="108408" y="7109"/>
                    </a:cubicBezTo>
                    <a:cubicBezTo>
                      <a:pt x="134069" y="26571"/>
                      <a:pt x="119998" y="67604"/>
                      <a:pt x="100288" y="89732"/>
                    </a:cubicBezTo>
                    <a:cubicBezTo>
                      <a:pt x="74317" y="118740"/>
                      <a:pt x="52313" y="151404"/>
                      <a:pt x="35454" y="186549"/>
                    </a:cubicBezTo>
                    <a:lnTo>
                      <a:pt x="0" y="186549"/>
                    </a:ln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6044103" y="1197071"/>
                <a:ext cx="2033776" cy="2463998"/>
              </a:xfrm>
              <a:custGeom>
                <a:avLst/>
                <a:gdLst/>
                <a:ahLst/>
                <a:cxnLst/>
                <a:rect l="l" t="t" r="r" b="b"/>
                <a:pathLst>
                  <a:path w="1289240" h="1561964" extrusionOk="0">
                    <a:moveTo>
                      <a:pt x="0" y="0"/>
                    </a:moveTo>
                    <a:lnTo>
                      <a:pt x="1291844" y="0"/>
                    </a:lnTo>
                    <a:lnTo>
                      <a:pt x="1291844" y="1566055"/>
                    </a:lnTo>
                    <a:lnTo>
                      <a:pt x="0" y="15660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6784188" y="924526"/>
                <a:ext cx="557332" cy="361778"/>
              </a:xfrm>
              <a:custGeom>
                <a:avLst/>
                <a:gdLst/>
                <a:ahLst/>
                <a:cxnLst/>
                <a:rect l="l" t="t" r="r" b="b"/>
                <a:pathLst>
                  <a:path w="353301" h="229336" extrusionOk="0">
                    <a:moveTo>
                      <a:pt x="66011" y="83165"/>
                    </a:moveTo>
                    <a:lnTo>
                      <a:pt x="0" y="232172"/>
                    </a:lnTo>
                    <a:lnTo>
                      <a:pt x="353364" y="232172"/>
                    </a:lnTo>
                    <a:lnTo>
                      <a:pt x="287352" y="83165"/>
                    </a:lnTo>
                    <a:cubicBezTo>
                      <a:pt x="238261" y="-27722"/>
                      <a:pt x="115102" y="-27722"/>
                      <a:pt x="66011" y="83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6202972" y="1355940"/>
                <a:ext cx="1711110" cy="2151109"/>
              </a:xfrm>
              <a:custGeom>
                <a:avLst/>
                <a:gdLst/>
                <a:ahLst/>
                <a:cxnLst/>
                <a:rect l="l" t="t" r="r" b="b"/>
                <a:pathLst>
                  <a:path w="1084697" h="1363619" extrusionOk="0">
                    <a:moveTo>
                      <a:pt x="0" y="0"/>
                    </a:moveTo>
                    <a:lnTo>
                      <a:pt x="1090400" y="0"/>
                    </a:lnTo>
                    <a:lnTo>
                      <a:pt x="1090400" y="1364611"/>
                    </a:lnTo>
                    <a:lnTo>
                      <a:pt x="0" y="13646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6069717" y="1244879"/>
                <a:ext cx="9777" cy="1564443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991723" extrusionOk="0">
                    <a:moveTo>
                      <a:pt x="3533" y="992033"/>
                    </a:moveTo>
                    <a:cubicBezTo>
                      <a:pt x="1612" y="992033"/>
                      <a:pt x="0" y="990484"/>
                      <a:pt x="0" y="988500"/>
                    </a:cubicBezTo>
                    <a:lnTo>
                      <a:pt x="0" y="3533"/>
                    </a:lnTo>
                    <a:cubicBezTo>
                      <a:pt x="0" y="1612"/>
                      <a:pt x="1550" y="0"/>
                      <a:pt x="3533" y="0"/>
                    </a:cubicBezTo>
                    <a:cubicBezTo>
                      <a:pt x="5517" y="0"/>
                      <a:pt x="7066" y="1550"/>
                      <a:pt x="7066" y="3533"/>
                    </a:cubicBezTo>
                    <a:lnTo>
                      <a:pt x="7066" y="988500"/>
                    </a:lnTo>
                    <a:cubicBezTo>
                      <a:pt x="7066" y="990422"/>
                      <a:pt x="5517" y="992033"/>
                      <a:pt x="3533" y="99203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6598628" y="1290633"/>
                <a:ext cx="919110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582637" h="161155" extrusionOk="0">
                    <a:moveTo>
                      <a:pt x="588775" y="161713"/>
                    </a:moveTo>
                    <a:lnTo>
                      <a:pt x="0" y="161713"/>
                    </a:lnTo>
                    <a:lnTo>
                      <a:pt x="0" y="126941"/>
                    </a:lnTo>
                    <a:lnTo>
                      <a:pt x="31797" y="0"/>
                    </a:lnTo>
                    <a:lnTo>
                      <a:pt x="556915" y="0"/>
                    </a:lnTo>
                    <a:lnTo>
                      <a:pt x="588775" y="126941"/>
                    </a:lnTo>
                    <a:lnTo>
                      <a:pt x="588775" y="1617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7006897" y="977686"/>
                <a:ext cx="97777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61982" extrusionOk="0">
                    <a:moveTo>
                      <a:pt x="67066" y="33533"/>
                    </a:moveTo>
                    <a:cubicBezTo>
                      <a:pt x="67066" y="15000"/>
                      <a:pt x="52066" y="0"/>
                      <a:pt x="33533" y="0"/>
                    </a:cubicBezTo>
                    <a:cubicBezTo>
                      <a:pt x="15000" y="0"/>
                      <a:pt x="0" y="15000"/>
                      <a:pt x="0" y="33533"/>
                    </a:cubicBezTo>
                    <a:cubicBezTo>
                      <a:pt x="0" y="52065"/>
                      <a:pt x="15000" y="67065"/>
                      <a:pt x="33533" y="67065"/>
                    </a:cubicBezTo>
                    <a:cubicBezTo>
                      <a:pt x="52066" y="67065"/>
                      <a:pt x="67066" y="52065"/>
                      <a:pt x="67066" y="335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7006897" y="977686"/>
                <a:ext cx="97777" cy="48888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30991" extrusionOk="0">
                    <a:moveTo>
                      <a:pt x="33533" y="5454"/>
                    </a:moveTo>
                    <a:cubicBezTo>
                      <a:pt x="51136" y="5454"/>
                      <a:pt x="65516" y="19029"/>
                      <a:pt x="66942" y="36260"/>
                    </a:cubicBezTo>
                    <a:cubicBezTo>
                      <a:pt x="67004" y="35330"/>
                      <a:pt x="67066" y="34462"/>
                      <a:pt x="67066" y="33533"/>
                    </a:cubicBezTo>
                    <a:cubicBezTo>
                      <a:pt x="67066" y="15000"/>
                      <a:pt x="52066" y="0"/>
                      <a:pt x="33533" y="0"/>
                    </a:cubicBezTo>
                    <a:cubicBezTo>
                      <a:pt x="15000" y="0"/>
                      <a:pt x="0" y="15000"/>
                      <a:pt x="0" y="33533"/>
                    </a:cubicBezTo>
                    <a:cubicBezTo>
                      <a:pt x="0" y="34462"/>
                      <a:pt x="62" y="35330"/>
                      <a:pt x="124" y="36260"/>
                    </a:cubicBezTo>
                    <a:cubicBezTo>
                      <a:pt x="1488" y="19029"/>
                      <a:pt x="15930" y="5454"/>
                      <a:pt x="33533" y="5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6669899" y="1305787"/>
                <a:ext cx="703999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446275" h="6198" extrusionOk="0">
                    <a:moveTo>
                      <a:pt x="447019" y="6694"/>
                    </a:moveTo>
                    <a:lnTo>
                      <a:pt x="3347" y="6694"/>
                    </a:lnTo>
                    <a:cubicBezTo>
                      <a:pt x="1488" y="6694"/>
                      <a:pt x="0" y="5207"/>
                      <a:pt x="0" y="3347"/>
                    </a:cubicBezTo>
                    <a:cubicBezTo>
                      <a:pt x="0" y="1488"/>
                      <a:pt x="1488" y="0"/>
                      <a:pt x="3347" y="0"/>
                    </a:cubicBezTo>
                    <a:lnTo>
                      <a:pt x="447019" y="0"/>
                    </a:lnTo>
                    <a:cubicBezTo>
                      <a:pt x="448879" y="0"/>
                      <a:pt x="450367" y="1488"/>
                      <a:pt x="450367" y="3347"/>
                    </a:cubicBezTo>
                    <a:cubicBezTo>
                      <a:pt x="450367" y="5207"/>
                      <a:pt x="448879" y="6694"/>
                      <a:pt x="447019" y="669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7276314" y="1722243"/>
                <a:ext cx="508444" cy="586666"/>
              </a:xfrm>
              <a:custGeom>
                <a:avLst/>
                <a:gdLst/>
                <a:ahLst/>
                <a:cxnLst/>
                <a:rect l="l" t="t" r="r" b="b"/>
                <a:pathLst>
                  <a:path w="322310" h="371896" extrusionOk="0">
                    <a:moveTo>
                      <a:pt x="6276" y="6276"/>
                    </a:moveTo>
                    <a:lnTo>
                      <a:pt x="318421" y="6276"/>
                    </a:lnTo>
                    <a:lnTo>
                      <a:pt x="318421" y="371106"/>
                    </a:lnTo>
                    <a:lnTo>
                      <a:pt x="6276" y="371106"/>
                    </a:lnTo>
                    <a:close/>
                  </a:path>
                </a:pathLst>
              </a:custGeom>
              <a:noFill/>
              <a:ln w="1285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6774726" y="1732050"/>
                <a:ext cx="403043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37189" extrusionOk="0">
                    <a:moveTo>
                      <a:pt x="511419" y="39297"/>
                    </a:moveTo>
                    <a:lnTo>
                      <a:pt x="19648" y="39297"/>
                    </a:lnTo>
                    <a:cubicBezTo>
                      <a:pt x="8801" y="39297"/>
                      <a:pt x="0" y="30496"/>
                      <a:pt x="0" y="19649"/>
                    </a:cubicBezTo>
                    <a:lnTo>
                      <a:pt x="0" y="19649"/>
                    </a:lnTo>
                    <a:cubicBezTo>
                      <a:pt x="0" y="8802"/>
                      <a:pt x="8801" y="0"/>
                      <a:pt x="19648" y="0"/>
                    </a:cubicBezTo>
                    <a:lnTo>
                      <a:pt x="511419" y="0"/>
                    </a:lnTo>
                    <a:cubicBezTo>
                      <a:pt x="522266" y="0"/>
                      <a:pt x="531068" y="8802"/>
                      <a:pt x="531068" y="19649"/>
                    </a:cubicBezTo>
                    <a:lnTo>
                      <a:pt x="531068" y="19649"/>
                    </a:lnTo>
                    <a:cubicBezTo>
                      <a:pt x="531068" y="30496"/>
                      <a:pt x="522266" y="39297"/>
                      <a:pt x="511419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7335920" y="1761792"/>
                <a:ext cx="146666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99172" extrusionOk="0">
                    <a:moveTo>
                      <a:pt x="36357" y="96676"/>
                    </a:moveTo>
                    <a:lnTo>
                      <a:pt x="1089" y="42131"/>
                    </a:lnTo>
                    <a:cubicBezTo>
                      <a:pt x="-461" y="39776"/>
                      <a:pt x="-337" y="36677"/>
                      <a:pt x="1336" y="34507"/>
                    </a:cubicBezTo>
                    <a:cubicBezTo>
                      <a:pt x="8217" y="25520"/>
                      <a:pt x="16088" y="18144"/>
                      <a:pt x="24766" y="12503"/>
                    </a:cubicBezTo>
                    <a:cubicBezTo>
                      <a:pt x="33444" y="6925"/>
                      <a:pt x="43423" y="2772"/>
                      <a:pt x="54394" y="169"/>
                    </a:cubicBezTo>
                    <a:cubicBezTo>
                      <a:pt x="57121" y="-451"/>
                      <a:pt x="59972" y="664"/>
                      <a:pt x="61460" y="3082"/>
                    </a:cubicBezTo>
                    <a:lnTo>
                      <a:pt x="96728" y="57627"/>
                    </a:lnTo>
                    <a:cubicBezTo>
                      <a:pt x="98712" y="60726"/>
                      <a:pt x="97844" y="64817"/>
                      <a:pt x="94745" y="66862"/>
                    </a:cubicBezTo>
                    <a:lnTo>
                      <a:pt x="45530" y="98721"/>
                    </a:lnTo>
                    <a:cubicBezTo>
                      <a:pt x="42431" y="100705"/>
                      <a:pt x="38340" y="99837"/>
                      <a:pt x="36294" y="96738"/>
                    </a:cubicBezTo>
                    <a:close/>
                    <a:moveTo>
                      <a:pt x="56253" y="6491"/>
                    </a:moveTo>
                    <a:cubicBezTo>
                      <a:pt x="45592" y="8722"/>
                      <a:pt x="36232" y="12627"/>
                      <a:pt x="28175" y="17834"/>
                    </a:cubicBezTo>
                    <a:cubicBezTo>
                      <a:pt x="20117" y="23040"/>
                      <a:pt x="12742" y="29920"/>
                      <a:pt x="6357" y="38350"/>
                    </a:cubicBezTo>
                    <a:lnTo>
                      <a:pt x="41625" y="93267"/>
                    </a:lnTo>
                    <a:lnTo>
                      <a:pt x="91397" y="61531"/>
                    </a:lnTo>
                    <a:lnTo>
                      <a:pt x="56253" y="64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7335920" y="1761792"/>
                <a:ext cx="146666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99172" extrusionOk="0">
                    <a:moveTo>
                      <a:pt x="36357" y="96676"/>
                    </a:moveTo>
                    <a:lnTo>
                      <a:pt x="1089" y="42131"/>
                    </a:lnTo>
                    <a:cubicBezTo>
                      <a:pt x="-461" y="39776"/>
                      <a:pt x="-337" y="36677"/>
                      <a:pt x="1336" y="34507"/>
                    </a:cubicBezTo>
                    <a:cubicBezTo>
                      <a:pt x="8217" y="25520"/>
                      <a:pt x="16088" y="18144"/>
                      <a:pt x="24766" y="12503"/>
                    </a:cubicBezTo>
                    <a:cubicBezTo>
                      <a:pt x="33444" y="6925"/>
                      <a:pt x="43423" y="2772"/>
                      <a:pt x="54394" y="169"/>
                    </a:cubicBezTo>
                    <a:cubicBezTo>
                      <a:pt x="57121" y="-451"/>
                      <a:pt x="59972" y="664"/>
                      <a:pt x="61460" y="3082"/>
                    </a:cubicBezTo>
                    <a:lnTo>
                      <a:pt x="96728" y="57627"/>
                    </a:lnTo>
                    <a:cubicBezTo>
                      <a:pt x="98712" y="60726"/>
                      <a:pt x="97844" y="64817"/>
                      <a:pt x="94745" y="66862"/>
                    </a:cubicBezTo>
                    <a:lnTo>
                      <a:pt x="45530" y="98721"/>
                    </a:lnTo>
                    <a:cubicBezTo>
                      <a:pt x="42431" y="100705"/>
                      <a:pt x="38340" y="99837"/>
                      <a:pt x="36294" y="96738"/>
                    </a:cubicBezTo>
                    <a:close/>
                    <a:moveTo>
                      <a:pt x="56253" y="6491"/>
                    </a:moveTo>
                    <a:cubicBezTo>
                      <a:pt x="45592" y="8722"/>
                      <a:pt x="36232" y="12627"/>
                      <a:pt x="28175" y="17834"/>
                    </a:cubicBezTo>
                    <a:cubicBezTo>
                      <a:pt x="20117" y="23040"/>
                      <a:pt x="12742" y="29920"/>
                      <a:pt x="6357" y="38350"/>
                    </a:cubicBezTo>
                    <a:lnTo>
                      <a:pt x="41625" y="93267"/>
                    </a:lnTo>
                    <a:lnTo>
                      <a:pt x="91397" y="61531"/>
                    </a:lnTo>
                    <a:lnTo>
                      <a:pt x="56253" y="6491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6774726" y="1844578"/>
                <a:ext cx="275017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359499" h="37189" extrusionOk="0">
                    <a:moveTo>
                      <a:pt x="345305" y="39297"/>
                    </a:moveTo>
                    <a:lnTo>
                      <a:pt x="19648" y="39297"/>
                    </a:lnTo>
                    <a:cubicBezTo>
                      <a:pt x="8801" y="39297"/>
                      <a:pt x="0" y="30495"/>
                      <a:pt x="0" y="19648"/>
                    </a:cubicBezTo>
                    <a:lnTo>
                      <a:pt x="0" y="19648"/>
                    </a:lnTo>
                    <a:cubicBezTo>
                      <a:pt x="0" y="8801"/>
                      <a:pt x="8801" y="0"/>
                      <a:pt x="19648" y="0"/>
                    </a:cubicBezTo>
                    <a:lnTo>
                      <a:pt x="345305" y="0"/>
                    </a:lnTo>
                    <a:cubicBezTo>
                      <a:pt x="356152" y="0"/>
                      <a:pt x="364954" y="8801"/>
                      <a:pt x="364954" y="19648"/>
                    </a:cubicBezTo>
                    <a:lnTo>
                      <a:pt x="364954" y="19648"/>
                    </a:lnTo>
                    <a:cubicBezTo>
                      <a:pt x="364954" y="30495"/>
                      <a:pt x="356152" y="39297"/>
                      <a:pt x="345305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7077697" y="1844578"/>
                <a:ext cx="99575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130163" h="37189" extrusionOk="0">
                    <a:moveTo>
                      <a:pt x="19649" y="39297"/>
                    </a:moveTo>
                    <a:lnTo>
                      <a:pt x="115164" y="39297"/>
                    </a:lnTo>
                    <a:cubicBezTo>
                      <a:pt x="126011" y="39297"/>
                      <a:pt x="134812" y="30495"/>
                      <a:pt x="134812" y="19648"/>
                    </a:cubicBezTo>
                    <a:lnTo>
                      <a:pt x="134812" y="19648"/>
                    </a:lnTo>
                    <a:cubicBezTo>
                      <a:pt x="134812" y="8801"/>
                      <a:pt x="126011" y="0"/>
                      <a:pt x="115164" y="0"/>
                    </a:cubicBezTo>
                    <a:lnTo>
                      <a:pt x="19649" y="0"/>
                    </a:lnTo>
                    <a:cubicBezTo>
                      <a:pt x="8802" y="0"/>
                      <a:pt x="0" y="8801"/>
                      <a:pt x="0" y="19648"/>
                    </a:cubicBezTo>
                    <a:lnTo>
                      <a:pt x="0" y="19648"/>
                    </a:lnTo>
                    <a:cubicBezTo>
                      <a:pt x="0" y="30495"/>
                      <a:pt x="8802" y="39297"/>
                      <a:pt x="19649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6634313" y="2436345"/>
                <a:ext cx="831111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37189" extrusionOk="0">
                    <a:moveTo>
                      <a:pt x="511419" y="39297"/>
                    </a:moveTo>
                    <a:lnTo>
                      <a:pt x="19649" y="39297"/>
                    </a:lnTo>
                    <a:cubicBezTo>
                      <a:pt x="8802" y="39297"/>
                      <a:pt x="0" y="30496"/>
                      <a:pt x="0" y="19649"/>
                    </a:cubicBezTo>
                    <a:lnTo>
                      <a:pt x="0" y="19649"/>
                    </a:lnTo>
                    <a:cubicBezTo>
                      <a:pt x="0" y="8802"/>
                      <a:pt x="8802" y="0"/>
                      <a:pt x="19649" y="0"/>
                    </a:cubicBezTo>
                    <a:lnTo>
                      <a:pt x="511419" y="0"/>
                    </a:lnTo>
                    <a:cubicBezTo>
                      <a:pt x="522266" y="0"/>
                      <a:pt x="531068" y="8802"/>
                      <a:pt x="531068" y="19649"/>
                    </a:cubicBezTo>
                    <a:lnTo>
                      <a:pt x="531068" y="19649"/>
                    </a:lnTo>
                    <a:cubicBezTo>
                      <a:pt x="531068" y="30496"/>
                      <a:pt x="522266" y="39297"/>
                      <a:pt x="511419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6687302" y="2548775"/>
                <a:ext cx="449777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285120" h="37189" extrusionOk="0">
                    <a:moveTo>
                      <a:pt x="265720" y="39297"/>
                    </a:moveTo>
                    <a:lnTo>
                      <a:pt x="19649" y="39297"/>
                    </a:lnTo>
                    <a:cubicBezTo>
                      <a:pt x="8802" y="39297"/>
                      <a:pt x="0" y="30496"/>
                      <a:pt x="0" y="19649"/>
                    </a:cubicBezTo>
                    <a:lnTo>
                      <a:pt x="0" y="19649"/>
                    </a:lnTo>
                    <a:cubicBezTo>
                      <a:pt x="0" y="8802"/>
                      <a:pt x="8802" y="0"/>
                      <a:pt x="19649" y="0"/>
                    </a:cubicBezTo>
                    <a:lnTo>
                      <a:pt x="265720" y="0"/>
                    </a:lnTo>
                    <a:cubicBezTo>
                      <a:pt x="276567" y="0"/>
                      <a:pt x="285369" y="8802"/>
                      <a:pt x="285369" y="19649"/>
                    </a:cubicBezTo>
                    <a:lnTo>
                      <a:pt x="285369" y="19649"/>
                    </a:lnTo>
                    <a:cubicBezTo>
                      <a:pt x="285369" y="30496"/>
                      <a:pt x="276567" y="39297"/>
                      <a:pt x="265720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7186882" y="2548775"/>
                <a:ext cx="224888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37189" extrusionOk="0">
                    <a:moveTo>
                      <a:pt x="19649" y="39297"/>
                    </a:moveTo>
                    <a:lnTo>
                      <a:pt x="127437" y="39297"/>
                    </a:lnTo>
                    <a:cubicBezTo>
                      <a:pt x="138284" y="39297"/>
                      <a:pt x="147085" y="30496"/>
                      <a:pt x="147085" y="19649"/>
                    </a:cubicBezTo>
                    <a:lnTo>
                      <a:pt x="147085" y="19649"/>
                    </a:lnTo>
                    <a:cubicBezTo>
                      <a:pt x="147085" y="8802"/>
                      <a:pt x="138284" y="0"/>
                      <a:pt x="127437" y="0"/>
                    </a:cubicBezTo>
                    <a:lnTo>
                      <a:pt x="19649" y="0"/>
                    </a:lnTo>
                    <a:cubicBezTo>
                      <a:pt x="8802" y="0"/>
                      <a:pt x="0" y="8802"/>
                      <a:pt x="0" y="19649"/>
                    </a:cubicBezTo>
                    <a:lnTo>
                      <a:pt x="0" y="19649"/>
                    </a:lnTo>
                    <a:cubicBezTo>
                      <a:pt x="0" y="30496"/>
                      <a:pt x="8802" y="39297"/>
                      <a:pt x="19649" y="3929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6774726" y="1964635"/>
                <a:ext cx="403043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6774726" y="2045095"/>
                <a:ext cx="403043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6774726" y="2125650"/>
                <a:ext cx="403043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6346492" y="2206206"/>
                <a:ext cx="83111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6346492" y="2286667"/>
                <a:ext cx="83111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6346492" y="2711945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6346492" y="2808244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6346492" y="2904640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6346492" y="3000939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6346492" y="3097238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5559481" y="3270118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0" y="186549"/>
                    </a:moveTo>
                    <a:cubicBezTo>
                      <a:pt x="2417" y="139256"/>
                      <a:pt x="10847" y="91343"/>
                      <a:pt x="29007" y="47893"/>
                    </a:cubicBezTo>
                    <a:cubicBezTo>
                      <a:pt x="40660" y="20063"/>
                      <a:pt x="78780" y="-15329"/>
                      <a:pt x="108408" y="7109"/>
                    </a:cubicBezTo>
                    <a:cubicBezTo>
                      <a:pt x="134069" y="26571"/>
                      <a:pt x="119998" y="67604"/>
                      <a:pt x="100288" y="89732"/>
                    </a:cubicBezTo>
                    <a:cubicBezTo>
                      <a:pt x="74317" y="118740"/>
                      <a:pt x="52313" y="151404"/>
                      <a:pt x="35454" y="186549"/>
                    </a:cubicBezTo>
                    <a:lnTo>
                      <a:pt x="0" y="1865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5580568" y="3278984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1320" y="124957"/>
                    </a:moveTo>
                    <a:cubicBezTo>
                      <a:pt x="1940" y="124957"/>
                      <a:pt x="2498" y="124523"/>
                      <a:pt x="2622" y="123842"/>
                    </a:cubicBezTo>
                    <a:cubicBezTo>
                      <a:pt x="7271" y="98367"/>
                      <a:pt x="11671" y="74317"/>
                      <a:pt x="24254" y="45557"/>
                    </a:cubicBezTo>
                    <a:cubicBezTo>
                      <a:pt x="33489" y="24483"/>
                      <a:pt x="54501" y="2665"/>
                      <a:pt x="73778" y="2665"/>
                    </a:cubicBezTo>
                    <a:cubicBezTo>
                      <a:pt x="79357" y="2665"/>
                      <a:pt x="84377" y="4587"/>
                      <a:pt x="88964" y="8492"/>
                    </a:cubicBezTo>
                    <a:cubicBezTo>
                      <a:pt x="89522" y="8987"/>
                      <a:pt x="90328" y="8926"/>
                      <a:pt x="90823" y="8368"/>
                    </a:cubicBezTo>
                    <a:cubicBezTo>
                      <a:pt x="91320" y="7810"/>
                      <a:pt x="91257" y="7004"/>
                      <a:pt x="90699" y="6508"/>
                    </a:cubicBezTo>
                    <a:cubicBezTo>
                      <a:pt x="85555" y="2169"/>
                      <a:pt x="80038" y="0"/>
                      <a:pt x="73778" y="0"/>
                    </a:cubicBezTo>
                    <a:cubicBezTo>
                      <a:pt x="52704" y="0"/>
                      <a:pt x="31258" y="22933"/>
                      <a:pt x="21836" y="44504"/>
                    </a:cubicBezTo>
                    <a:cubicBezTo>
                      <a:pt x="9130" y="73511"/>
                      <a:pt x="4668" y="97747"/>
                      <a:pt x="19" y="123408"/>
                    </a:cubicBezTo>
                    <a:cubicBezTo>
                      <a:pt x="-105" y="124151"/>
                      <a:pt x="391" y="124833"/>
                      <a:pt x="1072" y="124957"/>
                    </a:cubicBezTo>
                    <a:cubicBezTo>
                      <a:pt x="1134" y="124957"/>
                      <a:pt x="1258" y="124957"/>
                      <a:pt x="1320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5587051" y="3309194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62" y="161775"/>
                    </a:moveTo>
                    <a:cubicBezTo>
                      <a:pt x="17480" y="54917"/>
                      <a:pt x="68677" y="744"/>
                      <a:pt x="69235" y="186"/>
                    </a:cubicBezTo>
                    <a:cubicBezTo>
                      <a:pt x="69483" y="-62"/>
                      <a:pt x="69917" y="-62"/>
                      <a:pt x="70165" y="186"/>
                    </a:cubicBezTo>
                    <a:cubicBezTo>
                      <a:pt x="70412" y="434"/>
                      <a:pt x="70412" y="868"/>
                      <a:pt x="70165" y="1116"/>
                    </a:cubicBezTo>
                    <a:cubicBezTo>
                      <a:pt x="69606" y="1674"/>
                      <a:pt x="18719" y="55475"/>
                      <a:pt x="1363" y="161775"/>
                    </a:cubicBezTo>
                    <a:lnTo>
                      <a:pt x="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5612567" y="3482880"/>
                <a:ext cx="87999" cy="136888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86775" extrusionOk="0">
                    <a:moveTo>
                      <a:pt x="0" y="90398"/>
                    </a:moveTo>
                    <a:cubicBezTo>
                      <a:pt x="1178" y="67464"/>
                      <a:pt x="5269" y="44221"/>
                      <a:pt x="14070" y="23209"/>
                    </a:cubicBezTo>
                    <a:cubicBezTo>
                      <a:pt x="19711" y="9696"/>
                      <a:pt x="38182" y="-7411"/>
                      <a:pt x="52562" y="3436"/>
                    </a:cubicBezTo>
                    <a:cubicBezTo>
                      <a:pt x="65020" y="12858"/>
                      <a:pt x="58202" y="32754"/>
                      <a:pt x="48657" y="43477"/>
                    </a:cubicBezTo>
                    <a:cubicBezTo>
                      <a:pt x="36074" y="57547"/>
                      <a:pt x="25414" y="73353"/>
                      <a:pt x="17231" y="90398"/>
                    </a:cubicBezTo>
                    <a:lnTo>
                      <a:pt x="0" y="903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5622817" y="3487126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629" y="60557"/>
                    </a:moveTo>
                    <a:cubicBezTo>
                      <a:pt x="629" y="60557"/>
                      <a:pt x="1187" y="60371"/>
                      <a:pt x="1249" y="59999"/>
                    </a:cubicBezTo>
                    <a:cubicBezTo>
                      <a:pt x="3480" y="47665"/>
                      <a:pt x="5650" y="36012"/>
                      <a:pt x="11724" y="22066"/>
                    </a:cubicBezTo>
                    <a:cubicBezTo>
                      <a:pt x="16187" y="11839"/>
                      <a:pt x="26414" y="1302"/>
                      <a:pt x="35712" y="1302"/>
                    </a:cubicBezTo>
                    <a:cubicBezTo>
                      <a:pt x="38439" y="1302"/>
                      <a:pt x="40856" y="2231"/>
                      <a:pt x="43087" y="4153"/>
                    </a:cubicBezTo>
                    <a:cubicBezTo>
                      <a:pt x="43335" y="4401"/>
                      <a:pt x="43769" y="4339"/>
                      <a:pt x="44017" y="4091"/>
                    </a:cubicBezTo>
                    <a:cubicBezTo>
                      <a:pt x="44265" y="3843"/>
                      <a:pt x="44203" y="3409"/>
                      <a:pt x="43955" y="3161"/>
                    </a:cubicBezTo>
                    <a:cubicBezTo>
                      <a:pt x="41476" y="1054"/>
                      <a:pt x="38811" y="0"/>
                      <a:pt x="35774" y="0"/>
                    </a:cubicBezTo>
                    <a:cubicBezTo>
                      <a:pt x="25546" y="0"/>
                      <a:pt x="15133" y="11095"/>
                      <a:pt x="10608" y="21570"/>
                    </a:cubicBezTo>
                    <a:cubicBezTo>
                      <a:pt x="4472" y="35640"/>
                      <a:pt x="2303" y="47355"/>
                      <a:pt x="10" y="59813"/>
                    </a:cubicBezTo>
                    <a:cubicBezTo>
                      <a:pt x="-52" y="60185"/>
                      <a:pt x="196" y="60495"/>
                      <a:pt x="505" y="60557"/>
                    </a:cubicBezTo>
                    <a:cubicBezTo>
                      <a:pt x="505" y="60557"/>
                      <a:pt x="567" y="60557"/>
                      <a:pt x="629" y="605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5625961" y="3501743"/>
                <a:ext cx="48888" cy="117333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74379" extrusionOk="0">
                    <a:moveTo>
                      <a:pt x="0" y="78439"/>
                    </a:moveTo>
                    <a:cubicBezTo>
                      <a:pt x="8430" y="26622"/>
                      <a:pt x="33285" y="403"/>
                      <a:pt x="33533" y="93"/>
                    </a:cubicBezTo>
                    <a:cubicBezTo>
                      <a:pt x="33657" y="-31"/>
                      <a:pt x="33843" y="-31"/>
                      <a:pt x="33967" y="93"/>
                    </a:cubicBezTo>
                    <a:cubicBezTo>
                      <a:pt x="34090" y="217"/>
                      <a:pt x="34090" y="403"/>
                      <a:pt x="33967" y="527"/>
                    </a:cubicBezTo>
                    <a:cubicBezTo>
                      <a:pt x="33719" y="775"/>
                      <a:pt x="9050" y="26870"/>
                      <a:pt x="620" y="78377"/>
                    </a:cubicBezTo>
                    <a:lnTo>
                      <a:pt x="0" y="7837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5429597" y="3335620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122324" y="186549"/>
                    </a:moveTo>
                    <a:cubicBezTo>
                      <a:pt x="119907" y="139256"/>
                      <a:pt x="111478" y="91343"/>
                      <a:pt x="93317" y="47893"/>
                    </a:cubicBezTo>
                    <a:cubicBezTo>
                      <a:pt x="81664" y="20063"/>
                      <a:pt x="43545" y="-15329"/>
                      <a:pt x="13917" y="7109"/>
                    </a:cubicBezTo>
                    <a:cubicBezTo>
                      <a:pt x="-11744" y="26571"/>
                      <a:pt x="2326" y="67604"/>
                      <a:pt x="22037" y="89732"/>
                    </a:cubicBezTo>
                    <a:cubicBezTo>
                      <a:pt x="48007" y="118739"/>
                      <a:pt x="70011" y="151404"/>
                      <a:pt x="86871" y="186549"/>
                    </a:cubicBezTo>
                    <a:lnTo>
                      <a:pt x="122324" y="1865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5457567" y="3344586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89839" y="124957"/>
                    </a:moveTo>
                    <a:cubicBezTo>
                      <a:pt x="89220" y="124957"/>
                      <a:pt x="88662" y="124523"/>
                      <a:pt x="88538" y="123842"/>
                    </a:cubicBezTo>
                    <a:cubicBezTo>
                      <a:pt x="83889" y="98367"/>
                      <a:pt x="79489" y="74317"/>
                      <a:pt x="66906" y="45557"/>
                    </a:cubicBezTo>
                    <a:cubicBezTo>
                      <a:pt x="57671" y="24483"/>
                      <a:pt x="36658" y="2665"/>
                      <a:pt x="17382" y="2665"/>
                    </a:cubicBezTo>
                    <a:cubicBezTo>
                      <a:pt x="11803" y="2665"/>
                      <a:pt x="6782" y="4587"/>
                      <a:pt x="2196" y="8492"/>
                    </a:cubicBezTo>
                    <a:cubicBezTo>
                      <a:pt x="1638" y="8988"/>
                      <a:pt x="832" y="8926"/>
                      <a:pt x="337" y="8368"/>
                    </a:cubicBezTo>
                    <a:cubicBezTo>
                      <a:pt x="-160" y="7810"/>
                      <a:pt x="-98" y="7004"/>
                      <a:pt x="461" y="6508"/>
                    </a:cubicBezTo>
                    <a:cubicBezTo>
                      <a:pt x="5605" y="2169"/>
                      <a:pt x="11121" y="0"/>
                      <a:pt x="17382" y="0"/>
                    </a:cubicBezTo>
                    <a:cubicBezTo>
                      <a:pt x="38456" y="0"/>
                      <a:pt x="59902" y="22934"/>
                      <a:pt x="69323" y="44504"/>
                    </a:cubicBezTo>
                    <a:cubicBezTo>
                      <a:pt x="82029" y="73512"/>
                      <a:pt x="86493" y="97747"/>
                      <a:pt x="91141" y="123408"/>
                    </a:cubicBezTo>
                    <a:cubicBezTo>
                      <a:pt x="91265" y="124151"/>
                      <a:pt x="90769" y="124833"/>
                      <a:pt x="90087" y="124957"/>
                    </a:cubicBezTo>
                    <a:cubicBezTo>
                      <a:pt x="90025" y="124957"/>
                      <a:pt x="89901" y="124957"/>
                      <a:pt x="89839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5483908" y="3374696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70288" y="161775"/>
                    </a:moveTo>
                    <a:cubicBezTo>
                      <a:pt x="52871" y="54917"/>
                      <a:pt x="1673" y="744"/>
                      <a:pt x="1115" y="186"/>
                    </a:cubicBezTo>
                    <a:cubicBezTo>
                      <a:pt x="868" y="-62"/>
                      <a:pt x="434" y="-62"/>
                      <a:pt x="186" y="186"/>
                    </a:cubicBezTo>
                    <a:cubicBezTo>
                      <a:pt x="-62" y="434"/>
                      <a:pt x="-62" y="868"/>
                      <a:pt x="186" y="1116"/>
                    </a:cubicBezTo>
                    <a:cubicBezTo>
                      <a:pt x="744" y="1674"/>
                      <a:pt x="51632" y="55474"/>
                      <a:pt x="68987" y="161775"/>
                    </a:cubicBezTo>
                    <a:lnTo>
                      <a:pt x="7035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5457508" y="3526182"/>
                <a:ext cx="107554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61982" extrusionOk="0">
                    <a:moveTo>
                      <a:pt x="69360" y="68151"/>
                    </a:moveTo>
                    <a:cubicBezTo>
                      <a:pt x="62790" y="48689"/>
                      <a:pt x="53678" y="29660"/>
                      <a:pt x="40972" y="13668"/>
                    </a:cubicBezTo>
                    <a:cubicBezTo>
                      <a:pt x="32852" y="3441"/>
                      <a:pt x="12770" y="-6848"/>
                      <a:pt x="3038" y="5983"/>
                    </a:cubicBezTo>
                    <a:cubicBezTo>
                      <a:pt x="-5391" y="17139"/>
                      <a:pt x="5270" y="32635"/>
                      <a:pt x="16117" y="39515"/>
                    </a:cubicBezTo>
                    <a:cubicBezTo>
                      <a:pt x="28761" y="47573"/>
                      <a:pt x="40352" y="57242"/>
                      <a:pt x="50579" y="68151"/>
                    </a:cubicBezTo>
                    <a:lnTo>
                      <a:pt x="69360" y="68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5465919" y="3530034"/>
                <a:ext cx="78222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51322" y="44140"/>
                    </a:moveTo>
                    <a:cubicBezTo>
                      <a:pt x="51322" y="44140"/>
                      <a:pt x="50764" y="44140"/>
                      <a:pt x="50640" y="43830"/>
                    </a:cubicBezTo>
                    <a:cubicBezTo>
                      <a:pt x="45681" y="33727"/>
                      <a:pt x="41033" y="24243"/>
                      <a:pt x="32418" y="13706"/>
                    </a:cubicBezTo>
                    <a:cubicBezTo>
                      <a:pt x="26095" y="6020"/>
                      <a:pt x="14752" y="-612"/>
                      <a:pt x="6695" y="1620"/>
                    </a:cubicBezTo>
                    <a:cubicBezTo>
                      <a:pt x="4339" y="2301"/>
                      <a:pt x="2479" y="3665"/>
                      <a:pt x="1054" y="5835"/>
                    </a:cubicBezTo>
                    <a:cubicBezTo>
                      <a:pt x="868" y="6083"/>
                      <a:pt x="496" y="6144"/>
                      <a:pt x="248" y="6020"/>
                    </a:cubicBezTo>
                    <a:cubicBezTo>
                      <a:pt x="0" y="5835"/>
                      <a:pt x="-62" y="5463"/>
                      <a:pt x="62" y="5215"/>
                    </a:cubicBezTo>
                    <a:cubicBezTo>
                      <a:pt x="1674" y="2797"/>
                      <a:pt x="3720" y="1248"/>
                      <a:pt x="6384" y="504"/>
                    </a:cubicBezTo>
                    <a:cubicBezTo>
                      <a:pt x="15186" y="-1975"/>
                      <a:pt x="26839" y="5091"/>
                      <a:pt x="33285" y="12963"/>
                    </a:cubicBezTo>
                    <a:cubicBezTo>
                      <a:pt x="42024" y="23562"/>
                      <a:pt x="46673" y="33169"/>
                      <a:pt x="51632" y="43334"/>
                    </a:cubicBezTo>
                    <a:cubicBezTo>
                      <a:pt x="51756" y="43644"/>
                      <a:pt x="51632" y="43954"/>
                      <a:pt x="51384" y="44078"/>
                    </a:cubicBezTo>
                    <a:cubicBezTo>
                      <a:pt x="51384" y="44078"/>
                      <a:pt x="51322" y="44078"/>
                      <a:pt x="51260" y="44078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5479274" y="3543303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47255" y="57296"/>
                    </a:moveTo>
                    <a:cubicBezTo>
                      <a:pt x="27545" y="16326"/>
                      <a:pt x="707" y="210"/>
                      <a:pt x="397" y="24"/>
                    </a:cubicBezTo>
                    <a:cubicBezTo>
                      <a:pt x="273" y="-38"/>
                      <a:pt x="86" y="24"/>
                      <a:pt x="24" y="148"/>
                    </a:cubicBezTo>
                    <a:cubicBezTo>
                      <a:pt x="-38" y="272"/>
                      <a:pt x="24" y="458"/>
                      <a:pt x="148" y="520"/>
                    </a:cubicBezTo>
                    <a:cubicBezTo>
                      <a:pt x="459" y="706"/>
                      <a:pt x="26987" y="16636"/>
                      <a:pt x="46635" y="57296"/>
                    </a:cubicBezTo>
                    <a:lnTo>
                      <a:pt x="47255" y="5729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8556379" y="3491972"/>
                <a:ext cx="87999" cy="136888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86775" extrusionOk="0">
                    <a:moveTo>
                      <a:pt x="0" y="90398"/>
                    </a:moveTo>
                    <a:cubicBezTo>
                      <a:pt x="1178" y="67464"/>
                      <a:pt x="5269" y="44221"/>
                      <a:pt x="14070" y="23209"/>
                    </a:cubicBezTo>
                    <a:cubicBezTo>
                      <a:pt x="19711" y="9696"/>
                      <a:pt x="38182" y="-7411"/>
                      <a:pt x="52562" y="3436"/>
                    </a:cubicBezTo>
                    <a:cubicBezTo>
                      <a:pt x="65021" y="12857"/>
                      <a:pt x="58202" y="32754"/>
                      <a:pt x="48657" y="43477"/>
                    </a:cubicBezTo>
                    <a:cubicBezTo>
                      <a:pt x="36074" y="57547"/>
                      <a:pt x="25414" y="73353"/>
                      <a:pt x="17231" y="90398"/>
                    </a:cubicBezTo>
                    <a:lnTo>
                      <a:pt x="0" y="903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8566630" y="3496219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629" y="60557"/>
                    </a:moveTo>
                    <a:cubicBezTo>
                      <a:pt x="629" y="60557"/>
                      <a:pt x="1188" y="60309"/>
                      <a:pt x="1249" y="59999"/>
                    </a:cubicBezTo>
                    <a:cubicBezTo>
                      <a:pt x="3481" y="47665"/>
                      <a:pt x="5650" y="36012"/>
                      <a:pt x="11724" y="22066"/>
                    </a:cubicBezTo>
                    <a:cubicBezTo>
                      <a:pt x="16187" y="11839"/>
                      <a:pt x="26414" y="1302"/>
                      <a:pt x="35712" y="1302"/>
                    </a:cubicBezTo>
                    <a:cubicBezTo>
                      <a:pt x="38439" y="1302"/>
                      <a:pt x="40856" y="2231"/>
                      <a:pt x="43087" y="4153"/>
                    </a:cubicBezTo>
                    <a:cubicBezTo>
                      <a:pt x="43335" y="4401"/>
                      <a:pt x="43770" y="4339"/>
                      <a:pt x="44017" y="4091"/>
                    </a:cubicBezTo>
                    <a:cubicBezTo>
                      <a:pt x="44265" y="3843"/>
                      <a:pt x="44203" y="3409"/>
                      <a:pt x="43955" y="3161"/>
                    </a:cubicBezTo>
                    <a:cubicBezTo>
                      <a:pt x="41476" y="1054"/>
                      <a:pt x="38811" y="0"/>
                      <a:pt x="35774" y="0"/>
                    </a:cubicBezTo>
                    <a:cubicBezTo>
                      <a:pt x="25546" y="0"/>
                      <a:pt x="15134" y="11095"/>
                      <a:pt x="10608" y="21570"/>
                    </a:cubicBezTo>
                    <a:cubicBezTo>
                      <a:pt x="4472" y="35640"/>
                      <a:pt x="2303" y="47355"/>
                      <a:pt x="10" y="59813"/>
                    </a:cubicBezTo>
                    <a:cubicBezTo>
                      <a:pt x="-52" y="60185"/>
                      <a:pt x="196" y="60495"/>
                      <a:pt x="505" y="60557"/>
                    </a:cubicBezTo>
                    <a:cubicBezTo>
                      <a:pt x="505" y="60557"/>
                      <a:pt x="567" y="60557"/>
                      <a:pt x="629" y="605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8569870" y="3510835"/>
                <a:ext cx="48888" cy="117333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74379" extrusionOk="0">
                    <a:moveTo>
                      <a:pt x="0" y="78439"/>
                    </a:moveTo>
                    <a:cubicBezTo>
                      <a:pt x="8430" y="26622"/>
                      <a:pt x="33285" y="403"/>
                      <a:pt x="33533" y="93"/>
                    </a:cubicBezTo>
                    <a:cubicBezTo>
                      <a:pt x="33657" y="-31"/>
                      <a:pt x="33843" y="-31"/>
                      <a:pt x="33967" y="93"/>
                    </a:cubicBezTo>
                    <a:cubicBezTo>
                      <a:pt x="34090" y="217"/>
                      <a:pt x="34090" y="403"/>
                      <a:pt x="33967" y="527"/>
                    </a:cubicBezTo>
                    <a:cubicBezTo>
                      <a:pt x="33719" y="775"/>
                      <a:pt x="9050" y="26869"/>
                      <a:pt x="620" y="78377"/>
                    </a:cubicBezTo>
                    <a:lnTo>
                      <a:pt x="0" y="7837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8373409" y="3344713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122324" y="186549"/>
                    </a:moveTo>
                    <a:cubicBezTo>
                      <a:pt x="119907" y="139256"/>
                      <a:pt x="111478" y="91343"/>
                      <a:pt x="93317" y="47893"/>
                    </a:cubicBezTo>
                    <a:cubicBezTo>
                      <a:pt x="81664" y="20063"/>
                      <a:pt x="43545" y="-15329"/>
                      <a:pt x="13917" y="7109"/>
                    </a:cubicBezTo>
                    <a:cubicBezTo>
                      <a:pt x="-11744" y="26571"/>
                      <a:pt x="2326" y="67604"/>
                      <a:pt x="22037" y="89732"/>
                    </a:cubicBezTo>
                    <a:cubicBezTo>
                      <a:pt x="48007" y="118740"/>
                      <a:pt x="70011" y="151404"/>
                      <a:pt x="86871" y="186549"/>
                    </a:cubicBezTo>
                    <a:lnTo>
                      <a:pt x="122324" y="1865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8401477" y="3353677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89839" y="124957"/>
                    </a:moveTo>
                    <a:cubicBezTo>
                      <a:pt x="89220" y="124957"/>
                      <a:pt x="88662" y="124523"/>
                      <a:pt x="88538" y="123842"/>
                    </a:cubicBezTo>
                    <a:cubicBezTo>
                      <a:pt x="83889" y="98367"/>
                      <a:pt x="79489" y="74317"/>
                      <a:pt x="66906" y="45557"/>
                    </a:cubicBezTo>
                    <a:cubicBezTo>
                      <a:pt x="57671" y="24483"/>
                      <a:pt x="36658" y="2665"/>
                      <a:pt x="17382" y="2665"/>
                    </a:cubicBezTo>
                    <a:cubicBezTo>
                      <a:pt x="11803" y="2665"/>
                      <a:pt x="6782" y="4587"/>
                      <a:pt x="2196" y="8492"/>
                    </a:cubicBezTo>
                    <a:cubicBezTo>
                      <a:pt x="1638" y="8988"/>
                      <a:pt x="832" y="8926"/>
                      <a:pt x="337" y="8368"/>
                    </a:cubicBezTo>
                    <a:cubicBezTo>
                      <a:pt x="-160" y="7810"/>
                      <a:pt x="-98" y="7004"/>
                      <a:pt x="461" y="6508"/>
                    </a:cubicBezTo>
                    <a:cubicBezTo>
                      <a:pt x="5605" y="2169"/>
                      <a:pt x="11121" y="0"/>
                      <a:pt x="17382" y="0"/>
                    </a:cubicBezTo>
                    <a:cubicBezTo>
                      <a:pt x="38456" y="0"/>
                      <a:pt x="59902" y="22934"/>
                      <a:pt x="69323" y="44504"/>
                    </a:cubicBezTo>
                    <a:cubicBezTo>
                      <a:pt x="82029" y="73512"/>
                      <a:pt x="86493" y="97747"/>
                      <a:pt x="91141" y="123408"/>
                    </a:cubicBezTo>
                    <a:cubicBezTo>
                      <a:pt x="91265" y="124151"/>
                      <a:pt x="90769" y="124833"/>
                      <a:pt x="90087" y="124957"/>
                    </a:cubicBezTo>
                    <a:cubicBezTo>
                      <a:pt x="90025" y="124957"/>
                      <a:pt x="89901" y="124957"/>
                      <a:pt x="89839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8427818" y="3383789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70288" y="161775"/>
                    </a:moveTo>
                    <a:cubicBezTo>
                      <a:pt x="52871" y="54917"/>
                      <a:pt x="1674" y="744"/>
                      <a:pt x="1115" y="186"/>
                    </a:cubicBezTo>
                    <a:cubicBezTo>
                      <a:pt x="868" y="-62"/>
                      <a:pt x="434" y="-62"/>
                      <a:pt x="186" y="186"/>
                    </a:cubicBezTo>
                    <a:cubicBezTo>
                      <a:pt x="-62" y="434"/>
                      <a:pt x="-62" y="868"/>
                      <a:pt x="186" y="1116"/>
                    </a:cubicBezTo>
                    <a:cubicBezTo>
                      <a:pt x="744" y="1674"/>
                      <a:pt x="51632" y="55474"/>
                      <a:pt x="68987" y="161775"/>
                    </a:cubicBezTo>
                    <a:lnTo>
                      <a:pt x="7035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8401419" y="3535275"/>
                <a:ext cx="107554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61982" extrusionOk="0">
                    <a:moveTo>
                      <a:pt x="69360" y="68151"/>
                    </a:moveTo>
                    <a:cubicBezTo>
                      <a:pt x="62790" y="48689"/>
                      <a:pt x="53678" y="29660"/>
                      <a:pt x="40972" y="13668"/>
                    </a:cubicBezTo>
                    <a:cubicBezTo>
                      <a:pt x="32852" y="3441"/>
                      <a:pt x="12770" y="-6848"/>
                      <a:pt x="3038" y="5983"/>
                    </a:cubicBezTo>
                    <a:cubicBezTo>
                      <a:pt x="-5391" y="17140"/>
                      <a:pt x="5270" y="32635"/>
                      <a:pt x="16117" y="39515"/>
                    </a:cubicBezTo>
                    <a:cubicBezTo>
                      <a:pt x="28761" y="47573"/>
                      <a:pt x="40352" y="57242"/>
                      <a:pt x="50579" y="68151"/>
                    </a:cubicBezTo>
                    <a:lnTo>
                      <a:pt x="69360" y="68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8409829" y="3539125"/>
                <a:ext cx="78222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51322" y="44140"/>
                    </a:moveTo>
                    <a:cubicBezTo>
                      <a:pt x="51322" y="44140"/>
                      <a:pt x="50764" y="44140"/>
                      <a:pt x="50640" y="43830"/>
                    </a:cubicBezTo>
                    <a:cubicBezTo>
                      <a:pt x="45681" y="33727"/>
                      <a:pt x="41033" y="24243"/>
                      <a:pt x="32418" y="13706"/>
                    </a:cubicBezTo>
                    <a:cubicBezTo>
                      <a:pt x="26095" y="6020"/>
                      <a:pt x="14752" y="-612"/>
                      <a:pt x="6695" y="1620"/>
                    </a:cubicBezTo>
                    <a:cubicBezTo>
                      <a:pt x="4339" y="2302"/>
                      <a:pt x="2479" y="3665"/>
                      <a:pt x="1054" y="5834"/>
                    </a:cubicBezTo>
                    <a:cubicBezTo>
                      <a:pt x="868" y="6082"/>
                      <a:pt x="496" y="6145"/>
                      <a:pt x="248" y="6020"/>
                    </a:cubicBezTo>
                    <a:cubicBezTo>
                      <a:pt x="0" y="5834"/>
                      <a:pt x="-62" y="5463"/>
                      <a:pt x="62" y="5215"/>
                    </a:cubicBezTo>
                    <a:cubicBezTo>
                      <a:pt x="1674" y="2797"/>
                      <a:pt x="3720" y="1248"/>
                      <a:pt x="6384" y="504"/>
                    </a:cubicBezTo>
                    <a:cubicBezTo>
                      <a:pt x="15186" y="-1975"/>
                      <a:pt x="26839" y="5091"/>
                      <a:pt x="33285" y="12962"/>
                    </a:cubicBezTo>
                    <a:cubicBezTo>
                      <a:pt x="42024" y="23562"/>
                      <a:pt x="46673" y="33169"/>
                      <a:pt x="51632" y="43334"/>
                    </a:cubicBezTo>
                    <a:cubicBezTo>
                      <a:pt x="51756" y="43644"/>
                      <a:pt x="51632" y="43954"/>
                      <a:pt x="51384" y="44078"/>
                    </a:cubicBezTo>
                    <a:cubicBezTo>
                      <a:pt x="51384" y="44078"/>
                      <a:pt x="51322" y="44078"/>
                      <a:pt x="51260" y="44078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8423088" y="3552395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47255" y="57296"/>
                    </a:moveTo>
                    <a:cubicBezTo>
                      <a:pt x="27544" y="16326"/>
                      <a:pt x="706" y="210"/>
                      <a:pt x="396" y="24"/>
                    </a:cubicBezTo>
                    <a:cubicBezTo>
                      <a:pt x="272" y="-38"/>
                      <a:pt x="86" y="24"/>
                      <a:pt x="24" y="148"/>
                    </a:cubicBezTo>
                    <a:cubicBezTo>
                      <a:pt x="-38" y="272"/>
                      <a:pt x="24" y="458"/>
                      <a:pt x="148" y="520"/>
                    </a:cubicBezTo>
                    <a:cubicBezTo>
                      <a:pt x="458" y="706"/>
                      <a:pt x="26987" y="16636"/>
                      <a:pt x="46635" y="57296"/>
                    </a:cubicBezTo>
                    <a:lnTo>
                      <a:pt x="47255" y="5729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384970" y="3593886"/>
                <a:ext cx="3304886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2095015" h="61982" extrusionOk="0">
                    <a:moveTo>
                      <a:pt x="2099355" y="33471"/>
                    </a:moveTo>
                    <a:cubicBezTo>
                      <a:pt x="2099355" y="51956"/>
                      <a:pt x="1629398" y="66941"/>
                      <a:pt x="1049677" y="66941"/>
                    </a:cubicBezTo>
                    <a:cubicBezTo>
                      <a:pt x="469957" y="66941"/>
                      <a:pt x="0" y="51956"/>
                      <a:pt x="0" y="33471"/>
                    </a:cubicBezTo>
                    <a:cubicBezTo>
                      <a:pt x="0" y="14985"/>
                      <a:pt x="469957" y="0"/>
                      <a:pt x="1049677" y="0"/>
                    </a:cubicBezTo>
                    <a:cubicBezTo>
                      <a:pt x="1629398" y="0"/>
                      <a:pt x="2099355" y="14985"/>
                      <a:pt x="2099355" y="334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749634" y="3174180"/>
                <a:ext cx="254222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1155" h="278922" extrusionOk="0">
                    <a:moveTo>
                      <a:pt x="105309" y="0"/>
                    </a:moveTo>
                    <a:cubicBezTo>
                      <a:pt x="47169" y="0"/>
                      <a:pt x="0" y="62664"/>
                      <a:pt x="0" y="140019"/>
                    </a:cubicBezTo>
                    <a:cubicBezTo>
                      <a:pt x="0" y="217373"/>
                      <a:pt x="47169" y="280038"/>
                      <a:pt x="105309" y="280038"/>
                    </a:cubicBezTo>
                    <a:lnTo>
                      <a:pt x="163883" y="280038"/>
                    </a:lnTo>
                    <a:cubicBezTo>
                      <a:pt x="163883" y="280038"/>
                      <a:pt x="163510" y="0"/>
                      <a:pt x="105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842023" y="3174180"/>
                <a:ext cx="322665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78922" extrusionOk="0">
                    <a:moveTo>
                      <a:pt x="210617" y="140019"/>
                    </a:moveTo>
                    <a:cubicBezTo>
                      <a:pt x="210617" y="217349"/>
                      <a:pt x="163469" y="280038"/>
                      <a:pt x="105309" y="280038"/>
                    </a:cubicBezTo>
                    <a:cubicBezTo>
                      <a:pt x="47149" y="280038"/>
                      <a:pt x="0" y="217349"/>
                      <a:pt x="0" y="140019"/>
                    </a:cubicBezTo>
                    <a:cubicBezTo>
                      <a:pt x="0" y="62689"/>
                      <a:pt x="47149" y="0"/>
                      <a:pt x="105309" y="0"/>
                    </a:cubicBezTo>
                    <a:cubicBezTo>
                      <a:pt x="163469" y="0"/>
                      <a:pt x="210617" y="62689"/>
                      <a:pt x="210617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7176519" y="3170464"/>
                <a:ext cx="254222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1155" h="278922" extrusionOk="0">
                    <a:moveTo>
                      <a:pt x="105309" y="0"/>
                    </a:moveTo>
                    <a:cubicBezTo>
                      <a:pt x="47169" y="0"/>
                      <a:pt x="0" y="62665"/>
                      <a:pt x="0" y="140019"/>
                    </a:cubicBezTo>
                    <a:cubicBezTo>
                      <a:pt x="0" y="217373"/>
                      <a:pt x="47169" y="280038"/>
                      <a:pt x="105309" y="280038"/>
                    </a:cubicBezTo>
                    <a:lnTo>
                      <a:pt x="163882" y="280038"/>
                    </a:lnTo>
                    <a:cubicBezTo>
                      <a:pt x="163882" y="280038"/>
                      <a:pt x="163510" y="0"/>
                      <a:pt x="105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7268908" y="3170464"/>
                <a:ext cx="322665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78922" extrusionOk="0">
                    <a:moveTo>
                      <a:pt x="210617" y="140019"/>
                    </a:moveTo>
                    <a:cubicBezTo>
                      <a:pt x="210617" y="217349"/>
                      <a:pt x="163469" y="280038"/>
                      <a:pt x="105309" y="280038"/>
                    </a:cubicBezTo>
                    <a:cubicBezTo>
                      <a:pt x="47148" y="280038"/>
                      <a:pt x="0" y="217349"/>
                      <a:pt x="0" y="140019"/>
                    </a:cubicBezTo>
                    <a:cubicBezTo>
                      <a:pt x="0" y="62689"/>
                      <a:pt x="47148" y="0"/>
                      <a:pt x="105309" y="0"/>
                    </a:cubicBezTo>
                    <a:cubicBezTo>
                      <a:pt x="163469" y="0"/>
                      <a:pt x="210617" y="62689"/>
                      <a:pt x="210617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7881994" y="3174180"/>
                <a:ext cx="263999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7353" h="278922" extrusionOk="0">
                    <a:moveTo>
                      <a:pt x="110949" y="0"/>
                    </a:moveTo>
                    <a:cubicBezTo>
                      <a:pt x="49648" y="0"/>
                      <a:pt x="0" y="62664"/>
                      <a:pt x="0" y="140019"/>
                    </a:cubicBezTo>
                    <a:cubicBezTo>
                      <a:pt x="0" y="217373"/>
                      <a:pt x="49710" y="280038"/>
                      <a:pt x="110949" y="280038"/>
                    </a:cubicBezTo>
                    <a:lnTo>
                      <a:pt x="172622" y="280038"/>
                    </a:lnTo>
                    <a:cubicBezTo>
                      <a:pt x="172622" y="280038"/>
                      <a:pt x="172188" y="0"/>
                      <a:pt x="110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6615542" y="3174180"/>
                <a:ext cx="263999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7353" h="278922" extrusionOk="0">
                    <a:moveTo>
                      <a:pt x="110948" y="0"/>
                    </a:moveTo>
                    <a:cubicBezTo>
                      <a:pt x="49648" y="0"/>
                      <a:pt x="0" y="62664"/>
                      <a:pt x="0" y="140019"/>
                    </a:cubicBezTo>
                    <a:cubicBezTo>
                      <a:pt x="0" y="217373"/>
                      <a:pt x="49710" y="280038"/>
                      <a:pt x="110948" y="280038"/>
                    </a:cubicBezTo>
                    <a:lnTo>
                      <a:pt x="172622" y="280038"/>
                    </a:lnTo>
                    <a:cubicBezTo>
                      <a:pt x="172622" y="280038"/>
                      <a:pt x="172187" y="0"/>
                      <a:pt x="110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5627917" y="2882741"/>
                <a:ext cx="2864887" cy="576887"/>
              </a:xfrm>
              <a:custGeom>
                <a:avLst/>
                <a:gdLst/>
                <a:ahLst/>
                <a:cxnLst/>
                <a:rect l="l" t="t" r="r" b="b"/>
                <a:pathLst>
                  <a:path w="1816093" h="365697" extrusionOk="0">
                    <a:moveTo>
                      <a:pt x="364211" y="0"/>
                    </a:moveTo>
                    <a:lnTo>
                      <a:pt x="1687727" y="0"/>
                    </a:lnTo>
                    <a:cubicBezTo>
                      <a:pt x="1760557" y="0"/>
                      <a:pt x="1819626" y="59070"/>
                      <a:pt x="1819626" y="131899"/>
                    </a:cubicBezTo>
                    <a:lnTo>
                      <a:pt x="1819626" y="369603"/>
                    </a:lnTo>
                    <a:lnTo>
                      <a:pt x="0" y="369603"/>
                    </a:lnTo>
                    <a:lnTo>
                      <a:pt x="0" y="332413"/>
                    </a:lnTo>
                    <a:cubicBezTo>
                      <a:pt x="0" y="193882"/>
                      <a:pt x="93036" y="72644"/>
                      <a:pt x="226795" y="36818"/>
                    </a:cubicBezTo>
                    <a:lnTo>
                      <a:pt x="364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5627819" y="3421429"/>
                <a:ext cx="2864887" cy="39111"/>
              </a:xfrm>
              <a:custGeom>
                <a:avLst/>
                <a:gdLst/>
                <a:ahLst/>
                <a:cxnLst/>
                <a:rect l="l" t="t" r="r" b="b"/>
                <a:pathLst>
                  <a:path w="1816093" h="24793" extrusionOk="0">
                    <a:moveTo>
                      <a:pt x="0" y="0"/>
                    </a:moveTo>
                    <a:lnTo>
                      <a:pt x="1819626" y="0"/>
                    </a:lnTo>
                    <a:lnTo>
                      <a:pt x="1819626" y="28078"/>
                    </a:lnTo>
                    <a:lnTo>
                      <a:pt x="0" y="28078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5799584" y="2911030"/>
                <a:ext cx="371555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235534" h="99172" extrusionOk="0">
                    <a:moveTo>
                      <a:pt x="3166" y="101877"/>
                    </a:moveTo>
                    <a:cubicBezTo>
                      <a:pt x="2298" y="101877"/>
                      <a:pt x="1430" y="101505"/>
                      <a:pt x="811" y="100824"/>
                    </a:cubicBezTo>
                    <a:cubicBezTo>
                      <a:pt x="-367" y="99522"/>
                      <a:pt x="-243" y="97539"/>
                      <a:pt x="1059" y="96361"/>
                    </a:cubicBezTo>
                    <a:cubicBezTo>
                      <a:pt x="35273" y="65556"/>
                      <a:pt x="76802" y="42994"/>
                      <a:pt x="121243" y="31093"/>
                    </a:cubicBezTo>
                    <a:lnTo>
                      <a:pt x="236779" y="102"/>
                    </a:lnTo>
                    <a:cubicBezTo>
                      <a:pt x="238514" y="-332"/>
                      <a:pt x="240188" y="660"/>
                      <a:pt x="240622" y="2333"/>
                    </a:cubicBezTo>
                    <a:cubicBezTo>
                      <a:pt x="241056" y="4007"/>
                      <a:pt x="240064" y="5742"/>
                      <a:pt x="238391" y="6176"/>
                    </a:cubicBezTo>
                    <a:lnTo>
                      <a:pt x="122855" y="37167"/>
                    </a:lnTo>
                    <a:cubicBezTo>
                      <a:pt x="79405" y="48820"/>
                      <a:pt x="38744" y="70886"/>
                      <a:pt x="5274" y="101072"/>
                    </a:cubicBezTo>
                    <a:cubicBezTo>
                      <a:pt x="4654" y="101630"/>
                      <a:pt x="3910" y="101877"/>
                      <a:pt x="3166" y="10187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6576070" y="2880908"/>
                <a:ext cx="449777" cy="185777"/>
              </a:xfrm>
              <a:custGeom>
                <a:avLst/>
                <a:gdLst/>
                <a:ahLst/>
                <a:cxnLst/>
                <a:rect l="l" t="t" r="r" b="b"/>
                <a:pathLst>
                  <a:path w="285120" h="117767" extrusionOk="0">
                    <a:moveTo>
                      <a:pt x="1162" y="117876"/>
                    </a:moveTo>
                    <a:lnTo>
                      <a:pt x="290125" y="11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5751394" y="3125101"/>
                <a:ext cx="586666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371896" h="37189" extrusionOk="0">
                    <a:moveTo>
                      <a:pt x="46115" y="38553"/>
                    </a:moveTo>
                    <a:lnTo>
                      <a:pt x="312703" y="38553"/>
                    </a:lnTo>
                    <a:lnTo>
                      <a:pt x="373074" y="0"/>
                    </a:lnTo>
                    <a:lnTo>
                      <a:pt x="0" y="0"/>
                    </a:lnTo>
                    <a:lnTo>
                      <a:pt x="46115" y="385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6202385" y="2555325"/>
                <a:ext cx="2014220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1276843" h="204542" extrusionOk="0">
                    <a:moveTo>
                      <a:pt x="0" y="207580"/>
                    </a:moveTo>
                    <a:lnTo>
                      <a:pt x="281649" y="32665"/>
                    </a:lnTo>
                    <a:cubicBezTo>
                      <a:pt x="316050" y="11281"/>
                      <a:pt x="355719" y="0"/>
                      <a:pt x="396193" y="0"/>
                    </a:cubicBezTo>
                    <a:lnTo>
                      <a:pt x="951000" y="0"/>
                    </a:lnTo>
                    <a:cubicBezTo>
                      <a:pt x="1011062" y="0"/>
                      <a:pt x="1069078" y="21756"/>
                      <a:pt x="1114263" y="61301"/>
                    </a:cubicBezTo>
                    <a:lnTo>
                      <a:pt x="1281555" y="207580"/>
                    </a:lnTo>
                    <a:lnTo>
                      <a:pt x="62" y="2075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6202385" y="2571261"/>
                <a:ext cx="987554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626025" h="192146" extrusionOk="0">
                    <a:moveTo>
                      <a:pt x="626211" y="0"/>
                    </a:moveTo>
                    <a:lnTo>
                      <a:pt x="383797" y="0"/>
                    </a:lnTo>
                    <a:lnTo>
                      <a:pt x="223509" y="58636"/>
                    </a:lnTo>
                    <a:lnTo>
                      <a:pt x="0" y="197477"/>
                    </a:lnTo>
                    <a:lnTo>
                      <a:pt x="86466" y="197477"/>
                    </a:lnTo>
                    <a:lnTo>
                      <a:pt x="626211" y="0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6944424" y="2571261"/>
                <a:ext cx="1007109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638421" h="192146" extrusionOk="0">
                    <a:moveTo>
                      <a:pt x="242414" y="197477"/>
                    </a:moveTo>
                    <a:lnTo>
                      <a:pt x="643256" y="50826"/>
                    </a:lnTo>
                    <a:cubicBezTo>
                      <a:pt x="616108" y="27211"/>
                      <a:pt x="584372" y="9979"/>
                      <a:pt x="550344" y="0"/>
                    </a:cubicBezTo>
                    <a:lnTo>
                      <a:pt x="539745" y="0"/>
                    </a:lnTo>
                    <a:lnTo>
                      <a:pt x="0" y="197477"/>
                    </a:lnTo>
                    <a:lnTo>
                      <a:pt x="242414" y="197477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417371" y="2571261"/>
                <a:ext cx="909333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576439" h="192146" extrusionOk="0">
                    <a:moveTo>
                      <a:pt x="37685" y="197477"/>
                    </a:moveTo>
                    <a:lnTo>
                      <a:pt x="577431" y="0"/>
                    </a:lnTo>
                    <a:lnTo>
                      <a:pt x="539745" y="0"/>
                    </a:lnTo>
                    <a:lnTo>
                      <a:pt x="0" y="197477"/>
                    </a:lnTo>
                    <a:lnTo>
                      <a:pt x="37685" y="197477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7915527" y="2803258"/>
                <a:ext cx="234666" cy="78222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49586" extrusionOk="0">
                    <a:moveTo>
                      <a:pt x="37685" y="50392"/>
                    </a:moveTo>
                    <a:lnTo>
                      <a:pt x="148821" y="9731"/>
                    </a:lnTo>
                    <a:lnTo>
                      <a:pt x="137725" y="0"/>
                    </a:lnTo>
                    <a:lnTo>
                      <a:pt x="0" y="50392"/>
                    </a:lnTo>
                    <a:lnTo>
                      <a:pt x="37685" y="50392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599215" y="2569306"/>
                <a:ext cx="1055999" cy="312888"/>
              </a:xfrm>
              <a:custGeom>
                <a:avLst/>
                <a:gdLst/>
                <a:ahLst/>
                <a:cxnLst/>
                <a:rect l="l" t="t" r="r" b="b"/>
                <a:pathLst>
                  <a:path w="669413" h="198344" extrusionOk="0">
                    <a:moveTo>
                      <a:pt x="130288" y="198717"/>
                    </a:moveTo>
                    <a:lnTo>
                      <a:pt x="673380" y="0"/>
                    </a:lnTo>
                    <a:lnTo>
                      <a:pt x="543155" y="0"/>
                    </a:lnTo>
                    <a:lnTo>
                      <a:pt x="0" y="198717"/>
                    </a:lnTo>
                    <a:lnTo>
                      <a:pt x="130288" y="198717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7427679" y="2677435"/>
                <a:ext cx="616000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390491" h="130163" extrusionOk="0">
                    <a:moveTo>
                      <a:pt x="130226" y="130164"/>
                    </a:moveTo>
                    <a:lnTo>
                      <a:pt x="394210" y="33595"/>
                    </a:lnTo>
                    <a:lnTo>
                      <a:pt x="355781" y="0"/>
                    </a:lnTo>
                    <a:lnTo>
                      <a:pt x="0" y="130164"/>
                    </a:lnTo>
                    <a:lnTo>
                      <a:pt x="130226" y="130164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6712916" y="3174180"/>
                <a:ext cx="342221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16939" h="278922" extrusionOk="0">
                    <a:moveTo>
                      <a:pt x="221898" y="140019"/>
                    </a:moveTo>
                    <a:cubicBezTo>
                      <a:pt x="221898" y="217349"/>
                      <a:pt x="172225" y="280038"/>
                      <a:pt x="110949" y="280038"/>
                    </a:cubicBezTo>
                    <a:cubicBezTo>
                      <a:pt x="49674" y="280038"/>
                      <a:pt x="0" y="217349"/>
                      <a:pt x="0" y="140019"/>
                    </a:cubicBezTo>
                    <a:cubicBezTo>
                      <a:pt x="0" y="62689"/>
                      <a:pt x="49674" y="0"/>
                      <a:pt x="110949" y="0"/>
                    </a:cubicBezTo>
                    <a:cubicBezTo>
                      <a:pt x="172225" y="0"/>
                      <a:pt x="221898" y="62689"/>
                      <a:pt x="221898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6730658" y="3189529"/>
                <a:ext cx="234666" cy="166221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105370" extrusionOk="0">
                    <a:moveTo>
                      <a:pt x="3132" y="107602"/>
                    </a:moveTo>
                    <a:cubicBezTo>
                      <a:pt x="3132" y="107602"/>
                      <a:pt x="2823" y="107602"/>
                      <a:pt x="2636" y="107602"/>
                    </a:cubicBezTo>
                    <a:cubicBezTo>
                      <a:pt x="963" y="107354"/>
                      <a:pt x="-215" y="105742"/>
                      <a:pt x="33" y="104007"/>
                    </a:cubicBezTo>
                    <a:cubicBezTo>
                      <a:pt x="9703" y="43760"/>
                      <a:pt x="51603" y="0"/>
                      <a:pt x="99702" y="0"/>
                    </a:cubicBezTo>
                    <a:cubicBezTo>
                      <a:pt x="117738" y="0"/>
                      <a:pt x="135404" y="6074"/>
                      <a:pt x="150899" y="17665"/>
                    </a:cubicBezTo>
                    <a:cubicBezTo>
                      <a:pt x="152263" y="18719"/>
                      <a:pt x="152573" y="20640"/>
                      <a:pt x="151519" y="22066"/>
                    </a:cubicBezTo>
                    <a:cubicBezTo>
                      <a:pt x="150465" y="23429"/>
                      <a:pt x="148544" y="23739"/>
                      <a:pt x="147118" y="22686"/>
                    </a:cubicBezTo>
                    <a:cubicBezTo>
                      <a:pt x="132738" y="11963"/>
                      <a:pt x="116312" y="6260"/>
                      <a:pt x="99640" y="6260"/>
                    </a:cubicBezTo>
                    <a:cubicBezTo>
                      <a:pt x="54640" y="6260"/>
                      <a:pt x="15281" y="47789"/>
                      <a:pt x="6169" y="104999"/>
                    </a:cubicBezTo>
                    <a:cubicBezTo>
                      <a:pt x="5922" y="106548"/>
                      <a:pt x="4620" y="107602"/>
                      <a:pt x="3070" y="107602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6803934" y="3277028"/>
                <a:ext cx="166221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48758" extrusionOk="0">
                    <a:moveTo>
                      <a:pt x="53244" y="0"/>
                    </a:moveTo>
                    <a:cubicBezTo>
                      <a:pt x="82127" y="0"/>
                      <a:pt x="106487" y="34276"/>
                      <a:pt x="106487" y="74813"/>
                    </a:cubicBezTo>
                    <a:cubicBezTo>
                      <a:pt x="106487" y="115350"/>
                      <a:pt x="82127" y="149626"/>
                      <a:pt x="53244" y="149626"/>
                    </a:cubicBezTo>
                    <a:cubicBezTo>
                      <a:pt x="24360" y="149626"/>
                      <a:pt x="0" y="115350"/>
                      <a:pt x="0" y="74813"/>
                    </a:cubicBezTo>
                    <a:cubicBezTo>
                      <a:pt x="0" y="34276"/>
                      <a:pt x="24360" y="0"/>
                      <a:pt x="53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6803936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95206" y="65888"/>
                    </a:moveTo>
                    <a:cubicBezTo>
                      <a:pt x="95206" y="102276"/>
                      <a:pt x="73893" y="131775"/>
                      <a:pt x="47603" y="131775"/>
                    </a:cubicBezTo>
                    <a:cubicBezTo>
                      <a:pt x="21312" y="131775"/>
                      <a:pt x="0" y="102276"/>
                      <a:pt x="0" y="65888"/>
                    </a:cubicBezTo>
                    <a:cubicBezTo>
                      <a:pt x="0" y="29499"/>
                      <a:pt x="21312" y="0"/>
                      <a:pt x="47603" y="0"/>
                    </a:cubicBezTo>
                    <a:cubicBezTo>
                      <a:pt x="73893" y="0"/>
                      <a:pt x="95206" y="29499"/>
                      <a:pt x="95206" y="65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6804034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85598" y="26343"/>
                    </a:moveTo>
                    <a:cubicBezTo>
                      <a:pt x="82933" y="21384"/>
                      <a:pt x="79772" y="17045"/>
                      <a:pt x="76177" y="13326"/>
                    </a:cubicBezTo>
                    <a:lnTo>
                      <a:pt x="54235" y="43698"/>
                    </a:lnTo>
                    <a:lnTo>
                      <a:pt x="54235" y="744"/>
                    </a:lnTo>
                    <a:cubicBezTo>
                      <a:pt x="52066" y="310"/>
                      <a:pt x="49834" y="0"/>
                      <a:pt x="47603" y="0"/>
                    </a:cubicBezTo>
                    <a:cubicBezTo>
                      <a:pt x="45372" y="0"/>
                      <a:pt x="43140" y="310"/>
                      <a:pt x="40971" y="744"/>
                    </a:cubicBezTo>
                    <a:lnTo>
                      <a:pt x="40971" y="43698"/>
                    </a:lnTo>
                    <a:lnTo>
                      <a:pt x="19029" y="13326"/>
                    </a:lnTo>
                    <a:cubicBezTo>
                      <a:pt x="15496" y="17045"/>
                      <a:pt x="12273" y="21446"/>
                      <a:pt x="9608" y="26343"/>
                    </a:cubicBezTo>
                    <a:lnTo>
                      <a:pt x="31550" y="56714"/>
                    </a:lnTo>
                    <a:lnTo>
                      <a:pt x="496" y="56714"/>
                    </a:lnTo>
                    <a:cubicBezTo>
                      <a:pt x="186" y="59751"/>
                      <a:pt x="0" y="62789"/>
                      <a:pt x="0" y="65950"/>
                    </a:cubicBezTo>
                    <a:cubicBezTo>
                      <a:pt x="0" y="69111"/>
                      <a:pt x="186" y="72148"/>
                      <a:pt x="496" y="75185"/>
                    </a:cubicBezTo>
                    <a:lnTo>
                      <a:pt x="31550" y="75185"/>
                    </a:lnTo>
                    <a:lnTo>
                      <a:pt x="9608" y="105557"/>
                    </a:lnTo>
                    <a:cubicBezTo>
                      <a:pt x="12273" y="110515"/>
                      <a:pt x="15434" y="114854"/>
                      <a:pt x="19029" y="118573"/>
                    </a:cubicBezTo>
                    <a:lnTo>
                      <a:pt x="40971" y="88201"/>
                    </a:lnTo>
                    <a:lnTo>
                      <a:pt x="40971" y="131093"/>
                    </a:lnTo>
                    <a:cubicBezTo>
                      <a:pt x="43140" y="131527"/>
                      <a:pt x="45372" y="131837"/>
                      <a:pt x="47603" y="131837"/>
                    </a:cubicBezTo>
                    <a:cubicBezTo>
                      <a:pt x="49834" y="131837"/>
                      <a:pt x="52066" y="131527"/>
                      <a:pt x="54235" y="131093"/>
                    </a:cubicBezTo>
                    <a:lnTo>
                      <a:pt x="54235" y="88139"/>
                    </a:lnTo>
                    <a:lnTo>
                      <a:pt x="76177" y="118511"/>
                    </a:lnTo>
                    <a:cubicBezTo>
                      <a:pt x="79710" y="114792"/>
                      <a:pt x="82933" y="110391"/>
                      <a:pt x="85598" y="105495"/>
                    </a:cubicBezTo>
                    <a:lnTo>
                      <a:pt x="63656" y="75123"/>
                    </a:lnTo>
                    <a:lnTo>
                      <a:pt x="94710" y="75123"/>
                    </a:lnTo>
                    <a:cubicBezTo>
                      <a:pt x="95020" y="72086"/>
                      <a:pt x="95206" y="69049"/>
                      <a:pt x="95206" y="65888"/>
                    </a:cubicBezTo>
                    <a:cubicBezTo>
                      <a:pt x="95206" y="62726"/>
                      <a:pt x="95020" y="59689"/>
                      <a:pt x="94710" y="56652"/>
                    </a:cubicBezTo>
                    <a:lnTo>
                      <a:pt x="63656" y="56652"/>
                    </a:lnTo>
                    <a:lnTo>
                      <a:pt x="85598" y="262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7979270" y="3174180"/>
                <a:ext cx="342221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16939" h="278922" extrusionOk="0">
                    <a:moveTo>
                      <a:pt x="221898" y="140019"/>
                    </a:moveTo>
                    <a:cubicBezTo>
                      <a:pt x="221898" y="217349"/>
                      <a:pt x="172224" y="280038"/>
                      <a:pt x="110949" y="280038"/>
                    </a:cubicBezTo>
                    <a:cubicBezTo>
                      <a:pt x="49673" y="280038"/>
                      <a:pt x="-1" y="217349"/>
                      <a:pt x="-1" y="140019"/>
                    </a:cubicBezTo>
                    <a:cubicBezTo>
                      <a:pt x="-1" y="62689"/>
                      <a:pt x="49673" y="0"/>
                      <a:pt x="110949" y="0"/>
                    </a:cubicBezTo>
                    <a:cubicBezTo>
                      <a:pt x="172224" y="0"/>
                      <a:pt x="221898" y="62689"/>
                      <a:pt x="221898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7998674" y="3189529"/>
                <a:ext cx="234666" cy="166221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105370" extrusionOk="0">
                    <a:moveTo>
                      <a:pt x="3132" y="107602"/>
                    </a:moveTo>
                    <a:cubicBezTo>
                      <a:pt x="3132" y="107602"/>
                      <a:pt x="2822" y="107602"/>
                      <a:pt x="2636" y="107602"/>
                    </a:cubicBezTo>
                    <a:cubicBezTo>
                      <a:pt x="963" y="107354"/>
                      <a:pt x="-215" y="105742"/>
                      <a:pt x="33" y="104007"/>
                    </a:cubicBezTo>
                    <a:cubicBezTo>
                      <a:pt x="9702" y="43760"/>
                      <a:pt x="51602" y="0"/>
                      <a:pt x="99701" y="0"/>
                    </a:cubicBezTo>
                    <a:cubicBezTo>
                      <a:pt x="117738" y="0"/>
                      <a:pt x="135403" y="6074"/>
                      <a:pt x="150899" y="17665"/>
                    </a:cubicBezTo>
                    <a:cubicBezTo>
                      <a:pt x="152262" y="18719"/>
                      <a:pt x="152572" y="20640"/>
                      <a:pt x="151518" y="22066"/>
                    </a:cubicBezTo>
                    <a:cubicBezTo>
                      <a:pt x="150465" y="23429"/>
                      <a:pt x="148543" y="23739"/>
                      <a:pt x="147118" y="22686"/>
                    </a:cubicBezTo>
                    <a:cubicBezTo>
                      <a:pt x="132738" y="11963"/>
                      <a:pt x="116313" y="6260"/>
                      <a:pt x="99639" y="6260"/>
                    </a:cubicBezTo>
                    <a:cubicBezTo>
                      <a:pt x="54639" y="6260"/>
                      <a:pt x="15281" y="47789"/>
                      <a:pt x="6169" y="104999"/>
                    </a:cubicBezTo>
                    <a:cubicBezTo>
                      <a:pt x="5921" y="106548"/>
                      <a:pt x="4620" y="107602"/>
                      <a:pt x="3070" y="107602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8073809" y="3277028"/>
                <a:ext cx="166221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48758" extrusionOk="0">
                    <a:moveTo>
                      <a:pt x="53244" y="0"/>
                    </a:moveTo>
                    <a:cubicBezTo>
                      <a:pt x="82127" y="0"/>
                      <a:pt x="106487" y="34276"/>
                      <a:pt x="106487" y="74813"/>
                    </a:cubicBezTo>
                    <a:cubicBezTo>
                      <a:pt x="106487" y="115350"/>
                      <a:pt x="82127" y="149626"/>
                      <a:pt x="53244" y="149626"/>
                    </a:cubicBezTo>
                    <a:cubicBezTo>
                      <a:pt x="24360" y="149626"/>
                      <a:pt x="0" y="115350"/>
                      <a:pt x="0" y="74813"/>
                    </a:cubicBezTo>
                    <a:cubicBezTo>
                      <a:pt x="0" y="34276"/>
                      <a:pt x="24360" y="0"/>
                      <a:pt x="53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8073907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95205" y="65888"/>
                    </a:moveTo>
                    <a:cubicBezTo>
                      <a:pt x="95205" y="102276"/>
                      <a:pt x="73893" y="131775"/>
                      <a:pt x="47602" y="131775"/>
                    </a:cubicBezTo>
                    <a:cubicBezTo>
                      <a:pt x="21312" y="131775"/>
                      <a:pt x="-1" y="102276"/>
                      <a:pt x="-1" y="65888"/>
                    </a:cubicBezTo>
                    <a:cubicBezTo>
                      <a:pt x="-1" y="29499"/>
                      <a:pt x="21312" y="0"/>
                      <a:pt x="47602" y="0"/>
                    </a:cubicBezTo>
                    <a:cubicBezTo>
                      <a:pt x="73893" y="0"/>
                      <a:pt x="95205" y="29499"/>
                      <a:pt x="95205" y="65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8073907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85598" y="26343"/>
                    </a:moveTo>
                    <a:cubicBezTo>
                      <a:pt x="82933" y="21384"/>
                      <a:pt x="79772" y="17045"/>
                      <a:pt x="76177" y="13326"/>
                    </a:cubicBezTo>
                    <a:lnTo>
                      <a:pt x="54235" y="43698"/>
                    </a:lnTo>
                    <a:lnTo>
                      <a:pt x="54235" y="744"/>
                    </a:lnTo>
                    <a:cubicBezTo>
                      <a:pt x="52066" y="310"/>
                      <a:pt x="49834" y="0"/>
                      <a:pt x="47603" y="0"/>
                    </a:cubicBezTo>
                    <a:cubicBezTo>
                      <a:pt x="45372" y="0"/>
                      <a:pt x="43140" y="310"/>
                      <a:pt x="40970" y="744"/>
                    </a:cubicBezTo>
                    <a:lnTo>
                      <a:pt x="40970" y="43698"/>
                    </a:lnTo>
                    <a:lnTo>
                      <a:pt x="19029" y="13326"/>
                    </a:lnTo>
                    <a:cubicBezTo>
                      <a:pt x="15434" y="17045"/>
                      <a:pt x="12272" y="21446"/>
                      <a:pt x="9608" y="26343"/>
                    </a:cubicBezTo>
                    <a:lnTo>
                      <a:pt x="31550" y="56714"/>
                    </a:lnTo>
                    <a:lnTo>
                      <a:pt x="496" y="56714"/>
                    </a:lnTo>
                    <a:cubicBezTo>
                      <a:pt x="186" y="59751"/>
                      <a:pt x="0" y="62789"/>
                      <a:pt x="0" y="65950"/>
                    </a:cubicBezTo>
                    <a:cubicBezTo>
                      <a:pt x="0" y="69111"/>
                      <a:pt x="186" y="72148"/>
                      <a:pt x="496" y="75185"/>
                    </a:cubicBezTo>
                    <a:lnTo>
                      <a:pt x="31550" y="75185"/>
                    </a:lnTo>
                    <a:lnTo>
                      <a:pt x="9608" y="105557"/>
                    </a:lnTo>
                    <a:cubicBezTo>
                      <a:pt x="12272" y="110515"/>
                      <a:pt x="15434" y="114854"/>
                      <a:pt x="19029" y="118573"/>
                    </a:cubicBezTo>
                    <a:lnTo>
                      <a:pt x="40970" y="88201"/>
                    </a:lnTo>
                    <a:lnTo>
                      <a:pt x="40970" y="131093"/>
                    </a:lnTo>
                    <a:cubicBezTo>
                      <a:pt x="43140" y="131527"/>
                      <a:pt x="45372" y="131837"/>
                      <a:pt x="47603" y="131837"/>
                    </a:cubicBezTo>
                    <a:cubicBezTo>
                      <a:pt x="49834" y="131837"/>
                      <a:pt x="52066" y="131527"/>
                      <a:pt x="54235" y="131093"/>
                    </a:cubicBezTo>
                    <a:lnTo>
                      <a:pt x="54235" y="88139"/>
                    </a:lnTo>
                    <a:lnTo>
                      <a:pt x="76177" y="118511"/>
                    </a:lnTo>
                    <a:cubicBezTo>
                      <a:pt x="79710" y="114792"/>
                      <a:pt x="82933" y="110391"/>
                      <a:pt x="85598" y="105495"/>
                    </a:cubicBezTo>
                    <a:lnTo>
                      <a:pt x="63656" y="75123"/>
                    </a:lnTo>
                    <a:lnTo>
                      <a:pt x="94710" y="75123"/>
                    </a:lnTo>
                    <a:cubicBezTo>
                      <a:pt x="95020" y="72086"/>
                      <a:pt x="95205" y="69049"/>
                      <a:pt x="95205" y="65888"/>
                    </a:cubicBezTo>
                    <a:cubicBezTo>
                      <a:pt x="95205" y="62726"/>
                      <a:pt x="95020" y="59689"/>
                      <a:pt x="94710" y="56652"/>
                    </a:cubicBezTo>
                    <a:lnTo>
                      <a:pt x="63656" y="56652"/>
                    </a:lnTo>
                    <a:lnTo>
                      <a:pt x="85598" y="262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5627819" y="3358565"/>
                <a:ext cx="987554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626025" h="37189" extrusionOk="0">
                    <a:moveTo>
                      <a:pt x="626212" y="39855"/>
                    </a:moveTo>
                    <a:cubicBezTo>
                      <a:pt x="626212" y="17851"/>
                      <a:pt x="608361" y="0"/>
                      <a:pt x="586356" y="0"/>
                    </a:cubicBezTo>
                    <a:lnTo>
                      <a:pt x="1612" y="0"/>
                    </a:lnTo>
                    <a:cubicBezTo>
                      <a:pt x="620" y="10165"/>
                      <a:pt x="0" y="20392"/>
                      <a:pt x="0" y="30744"/>
                    </a:cubicBezTo>
                    <a:lnTo>
                      <a:pt x="0" y="39855"/>
                    </a:lnTo>
                    <a:lnTo>
                      <a:pt x="626212" y="398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8434075" y="3008761"/>
                <a:ext cx="58666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37189" h="99172" extrusionOk="0">
                    <a:moveTo>
                      <a:pt x="0" y="15310"/>
                    </a:moveTo>
                    <a:lnTo>
                      <a:pt x="0" y="89627"/>
                    </a:lnTo>
                    <a:cubicBezTo>
                      <a:pt x="0" y="98057"/>
                      <a:pt x="6880" y="104937"/>
                      <a:pt x="15310" y="104937"/>
                    </a:cubicBezTo>
                    <a:lnTo>
                      <a:pt x="40536" y="104937"/>
                    </a:lnTo>
                    <a:lnTo>
                      <a:pt x="40536" y="52004"/>
                    </a:lnTo>
                    <a:cubicBezTo>
                      <a:pt x="40536" y="33533"/>
                      <a:pt x="36693" y="15930"/>
                      <a:pt x="29813" y="0"/>
                    </a:cubicBezTo>
                    <a:lnTo>
                      <a:pt x="15310" y="0"/>
                    </a:lnTo>
                    <a:cubicBezTo>
                      <a:pt x="6880" y="0"/>
                      <a:pt x="0" y="6880"/>
                      <a:pt x="0" y="153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6480919" y="3358565"/>
                <a:ext cx="127110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80577" h="37189" extrusionOk="0">
                    <a:moveTo>
                      <a:pt x="0" y="39855"/>
                    </a:moveTo>
                    <a:lnTo>
                      <a:pt x="85350" y="39855"/>
                    </a:lnTo>
                    <a:cubicBezTo>
                      <a:pt x="85350" y="17851"/>
                      <a:pt x="67499" y="0"/>
                      <a:pt x="45495" y="0"/>
                    </a:cubicBezTo>
                    <a:lnTo>
                      <a:pt x="0" y="0"/>
                    </a:lnTo>
                    <a:lnTo>
                      <a:pt x="0" y="398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5627819" y="3358565"/>
                <a:ext cx="29332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37189" extrusionOk="0">
                    <a:moveTo>
                      <a:pt x="22065" y="0"/>
                    </a:moveTo>
                    <a:lnTo>
                      <a:pt x="1612" y="0"/>
                    </a:lnTo>
                    <a:cubicBezTo>
                      <a:pt x="620" y="10165"/>
                      <a:pt x="0" y="20392"/>
                      <a:pt x="0" y="30744"/>
                    </a:cubicBezTo>
                    <a:lnTo>
                      <a:pt x="0" y="39855"/>
                    </a:lnTo>
                    <a:lnTo>
                      <a:pt x="22003" y="39855"/>
                    </a:lnTo>
                    <a:lnTo>
                      <a:pt x="220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7139882" y="2880908"/>
                <a:ext cx="655111" cy="479110"/>
              </a:xfrm>
              <a:custGeom>
                <a:avLst/>
                <a:gdLst/>
                <a:ahLst/>
                <a:cxnLst/>
                <a:rect l="l" t="t" r="r" b="b"/>
                <a:pathLst>
                  <a:path w="415284" h="303715" extrusionOk="0">
                    <a:moveTo>
                      <a:pt x="1162" y="1162"/>
                    </a:moveTo>
                    <a:lnTo>
                      <a:pt x="1162" y="302832"/>
                    </a:lnTo>
                    <a:lnTo>
                      <a:pt x="419670" y="302832"/>
                    </a:lnTo>
                    <a:lnTo>
                      <a:pt x="419670" y="11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7233517" y="2909137"/>
                <a:ext cx="977777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619827" h="6198" extrusionOk="0">
                    <a:moveTo>
                      <a:pt x="619951" y="6322"/>
                    </a:moveTo>
                    <a:lnTo>
                      <a:pt x="3161" y="6322"/>
                    </a:lnTo>
                    <a:cubicBezTo>
                      <a:pt x="1425" y="6322"/>
                      <a:pt x="0" y="4897"/>
                      <a:pt x="0" y="3161"/>
                    </a:cubicBezTo>
                    <a:cubicBezTo>
                      <a:pt x="0" y="1426"/>
                      <a:pt x="1425" y="0"/>
                      <a:pt x="3161" y="0"/>
                    </a:cubicBezTo>
                    <a:lnTo>
                      <a:pt x="619951" y="0"/>
                    </a:lnTo>
                    <a:cubicBezTo>
                      <a:pt x="621687" y="0"/>
                      <a:pt x="623112" y="1426"/>
                      <a:pt x="623112" y="3161"/>
                    </a:cubicBezTo>
                    <a:cubicBezTo>
                      <a:pt x="623112" y="4897"/>
                      <a:pt x="621687" y="6322"/>
                      <a:pt x="619951" y="632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7661337" y="2944333"/>
                <a:ext cx="97777" cy="39111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24793" extrusionOk="0">
                    <a:moveTo>
                      <a:pt x="51693" y="0"/>
                    </a:moveTo>
                    <a:lnTo>
                      <a:pt x="14504" y="0"/>
                    </a:lnTo>
                    <a:cubicBezTo>
                      <a:pt x="6508" y="0"/>
                      <a:pt x="0" y="6508"/>
                      <a:pt x="0" y="14504"/>
                    </a:cubicBezTo>
                    <a:lnTo>
                      <a:pt x="0" y="14504"/>
                    </a:lnTo>
                    <a:cubicBezTo>
                      <a:pt x="0" y="22500"/>
                      <a:pt x="6508" y="29008"/>
                      <a:pt x="14504" y="29008"/>
                    </a:cubicBezTo>
                    <a:lnTo>
                      <a:pt x="51693" y="29008"/>
                    </a:lnTo>
                    <a:cubicBezTo>
                      <a:pt x="59689" y="29008"/>
                      <a:pt x="66197" y="22500"/>
                      <a:pt x="66197" y="14504"/>
                    </a:cubicBezTo>
                    <a:lnTo>
                      <a:pt x="66197" y="14504"/>
                    </a:lnTo>
                    <a:cubicBezTo>
                      <a:pt x="66197" y="6508"/>
                      <a:pt x="59689" y="0"/>
                      <a:pt x="51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6228488" y="3055396"/>
                <a:ext cx="498665" cy="127110"/>
              </a:xfrm>
              <a:custGeom>
                <a:avLst/>
                <a:gdLst/>
                <a:ahLst/>
                <a:cxnLst/>
                <a:rect l="l" t="t" r="r" b="b"/>
                <a:pathLst>
                  <a:path w="316111" h="80577" extrusionOk="0">
                    <a:moveTo>
                      <a:pt x="320079" y="0"/>
                    </a:moveTo>
                    <a:lnTo>
                      <a:pt x="157684" y="0"/>
                    </a:lnTo>
                    <a:cubicBezTo>
                      <a:pt x="94710" y="0"/>
                      <a:pt x="35764" y="30929"/>
                      <a:pt x="0" y="82809"/>
                    </a:cubicBezTo>
                    <a:lnTo>
                      <a:pt x="162395" y="82809"/>
                    </a:lnTo>
                    <a:cubicBezTo>
                      <a:pt x="225369" y="82809"/>
                      <a:pt x="284315" y="51880"/>
                      <a:pt x="320079" y="0"/>
                    </a:cubicBezTo>
                    <a:lnTo>
                      <a:pt x="3200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68108" y="3073408"/>
                <a:ext cx="420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55784" extrusionOk="0">
                    <a:moveTo>
                      <a:pt x="268742" y="1162"/>
                    </a:moveTo>
                    <a:lnTo>
                      <a:pt x="220272" y="38290"/>
                    </a:lnTo>
                    <a:cubicBezTo>
                      <a:pt x="195044" y="51492"/>
                      <a:pt x="166594" y="58682"/>
                      <a:pt x="137277" y="58682"/>
                    </a:cubicBezTo>
                    <a:lnTo>
                      <a:pt x="1162" y="5868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5681589" y="3094893"/>
                <a:ext cx="156444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99172" h="55784" extrusionOk="0">
                    <a:moveTo>
                      <a:pt x="0" y="57706"/>
                    </a:moveTo>
                    <a:lnTo>
                      <a:pt x="101714" y="57706"/>
                    </a:lnTo>
                    <a:cubicBezTo>
                      <a:pt x="85040" y="33595"/>
                      <a:pt x="63346" y="14070"/>
                      <a:pt x="38615" y="0"/>
                    </a:cubicBezTo>
                    <a:cubicBezTo>
                      <a:pt x="23615" y="17665"/>
                      <a:pt x="10661" y="37066"/>
                      <a:pt x="0" y="577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7139369" y="2805214"/>
                <a:ext cx="175999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111568" h="43387" extrusionOk="0">
                    <a:moveTo>
                      <a:pt x="90433" y="0"/>
                    </a:moveTo>
                    <a:lnTo>
                      <a:pt x="40846" y="0"/>
                    </a:lnTo>
                    <a:lnTo>
                      <a:pt x="0" y="49152"/>
                    </a:lnTo>
                    <a:lnTo>
                      <a:pt x="90433" y="49152"/>
                    </a:lnTo>
                    <a:cubicBezTo>
                      <a:pt x="104007" y="49152"/>
                      <a:pt x="114978" y="38181"/>
                      <a:pt x="114978" y="24607"/>
                    </a:cubicBezTo>
                    <a:lnTo>
                      <a:pt x="114978" y="24607"/>
                    </a:lnTo>
                    <a:cubicBezTo>
                      <a:pt x="114978" y="11033"/>
                      <a:pt x="104007" y="62"/>
                      <a:pt x="90433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7634452" y="2609293"/>
                <a:ext cx="224888" cy="263999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67353" extrusionOk="0">
                    <a:moveTo>
                      <a:pt x="41590" y="0"/>
                    </a:moveTo>
                    <a:lnTo>
                      <a:pt x="0" y="0"/>
                    </a:lnTo>
                    <a:lnTo>
                      <a:pt x="106486" y="173366"/>
                    </a:lnTo>
                    <a:lnTo>
                      <a:pt x="148077" y="173366"/>
                    </a:lnTo>
                    <a:lnTo>
                      <a:pt x="415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6642526" y="2555325"/>
                <a:ext cx="1574220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997921" h="204542" extrusionOk="0">
                    <a:moveTo>
                      <a:pt x="835155" y="61301"/>
                    </a:moveTo>
                    <a:cubicBezTo>
                      <a:pt x="789969" y="21756"/>
                      <a:pt x="731954" y="0"/>
                      <a:pt x="671892" y="0"/>
                    </a:cubicBezTo>
                    <a:lnTo>
                      <a:pt x="117085" y="0"/>
                    </a:lnTo>
                    <a:cubicBezTo>
                      <a:pt x="76611" y="0"/>
                      <a:pt x="36941" y="11343"/>
                      <a:pt x="2541" y="32665"/>
                    </a:cubicBezTo>
                    <a:lnTo>
                      <a:pt x="0" y="34214"/>
                    </a:lnTo>
                    <a:lnTo>
                      <a:pt x="392164" y="34214"/>
                    </a:lnTo>
                    <a:lnTo>
                      <a:pt x="247992" y="207518"/>
                    </a:lnTo>
                    <a:lnTo>
                      <a:pt x="314934" y="207518"/>
                    </a:lnTo>
                    <a:lnTo>
                      <a:pt x="459106" y="34214"/>
                    </a:lnTo>
                    <a:lnTo>
                      <a:pt x="647719" y="34214"/>
                    </a:lnTo>
                    <a:cubicBezTo>
                      <a:pt x="707780" y="34214"/>
                      <a:pt x="765796" y="56032"/>
                      <a:pt x="810982" y="95515"/>
                    </a:cubicBezTo>
                    <a:lnTo>
                      <a:pt x="939099" y="207518"/>
                    </a:lnTo>
                    <a:lnTo>
                      <a:pt x="1002384" y="207518"/>
                    </a:lnTo>
                    <a:lnTo>
                      <a:pt x="835093" y="61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713094" y="3164135"/>
                <a:ext cx="117333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4379" h="120000" extrusionOk="0">
                    <a:moveTo>
                      <a:pt x="74054" y="22498"/>
                    </a:moveTo>
                    <a:lnTo>
                      <a:pt x="1162" y="2249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7319746" y="1815437"/>
                <a:ext cx="439999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78922" h="278922" extrusionOk="0">
                    <a:moveTo>
                      <a:pt x="282269" y="141135"/>
                    </a:moveTo>
                    <a:cubicBezTo>
                      <a:pt x="282269" y="219081"/>
                      <a:pt x="219081" y="282269"/>
                      <a:pt x="141134" y="282269"/>
                    </a:cubicBezTo>
                    <a:cubicBezTo>
                      <a:pt x="63188" y="282269"/>
                      <a:pt x="0" y="219081"/>
                      <a:pt x="0" y="141135"/>
                    </a:cubicBezTo>
                    <a:cubicBezTo>
                      <a:pt x="0" y="63188"/>
                      <a:pt x="63188" y="0"/>
                      <a:pt x="141134" y="0"/>
                    </a:cubicBezTo>
                    <a:cubicBezTo>
                      <a:pt x="219081" y="0"/>
                      <a:pt x="282269" y="63188"/>
                      <a:pt x="282269" y="1411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7332259" y="1827952"/>
                <a:ext cx="420443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192146" extrusionOk="0">
                    <a:moveTo>
                      <a:pt x="157808" y="2231"/>
                    </a:moveTo>
                    <a:cubicBezTo>
                      <a:pt x="149750" y="744"/>
                      <a:pt x="141507" y="0"/>
                      <a:pt x="133263" y="0"/>
                    </a:cubicBezTo>
                    <a:cubicBezTo>
                      <a:pt x="59751" y="0"/>
                      <a:pt x="0" y="59813"/>
                      <a:pt x="0" y="133263"/>
                    </a:cubicBezTo>
                    <a:cubicBezTo>
                      <a:pt x="0" y="134689"/>
                      <a:pt x="1178" y="135866"/>
                      <a:pt x="2604" y="135866"/>
                    </a:cubicBezTo>
                    <a:cubicBezTo>
                      <a:pt x="4029" y="135866"/>
                      <a:pt x="5206" y="134689"/>
                      <a:pt x="5206" y="133263"/>
                    </a:cubicBezTo>
                    <a:cubicBezTo>
                      <a:pt x="5206" y="62665"/>
                      <a:pt x="62664" y="5207"/>
                      <a:pt x="133263" y="5207"/>
                    </a:cubicBezTo>
                    <a:cubicBezTo>
                      <a:pt x="141197" y="5207"/>
                      <a:pt x="149131" y="5950"/>
                      <a:pt x="156879" y="7376"/>
                    </a:cubicBezTo>
                    <a:cubicBezTo>
                      <a:pt x="217374" y="18657"/>
                      <a:pt x="261319" y="71590"/>
                      <a:pt x="261319" y="133263"/>
                    </a:cubicBezTo>
                    <a:cubicBezTo>
                      <a:pt x="261319" y="153717"/>
                      <a:pt x="256360" y="174048"/>
                      <a:pt x="247063" y="192085"/>
                    </a:cubicBezTo>
                    <a:cubicBezTo>
                      <a:pt x="246381" y="193386"/>
                      <a:pt x="246878" y="194936"/>
                      <a:pt x="248179" y="195617"/>
                    </a:cubicBezTo>
                    <a:cubicBezTo>
                      <a:pt x="248551" y="195803"/>
                      <a:pt x="248985" y="195927"/>
                      <a:pt x="249356" y="195927"/>
                    </a:cubicBezTo>
                    <a:cubicBezTo>
                      <a:pt x="250286" y="195927"/>
                      <a:pt x="251216" y="195431"/>
                      <a:pt x="251650" y="194502"/>
                    </a:cubicBezTo>
                    <a:cubicBezTo>
                      <a:pt x="261381" y="175721"/>
                      <a:pt x="266526" y="154585"/>
                      <a:pt x="266526" y="133263"/>
                    </a:cubicBezTo>
                    <a:cubicBezTo>
                      <a:pt x="266526" y="69111"/>
                      <a:pt x="220782" y="14008"/>
                      <a:pt x="157808" y="2231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7386564" y="2173499"/>
                <a:ext cx="156444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99172" h="43387" extrusionOk="0">
                    <a:moveTo>
                      <a:pt x="98772" y="42244"/>
                    </a:moveTo>
                    <a:cubicBezTo>
                      <a:pt x="63008" y="42244"/>
                      <a:pt x="28670" y="27120"/>
                      <a:pt x="4497" y="840"/>
                    </a:cubicBezTo>
                    <a:cubicBezTo>
                      <a:pt x="3505" y="-214"/>
                      <a:pt x="1893" y="-276"/>
                      <a:pt x="840" y="654"/>
                    </a:cubicBezTo>
                    <a:cubicBezTo>
                      <a:pt x="-214" y="1645"/>
                      <a:pt x="-276" y="3257"/>
                      <a:pt x="654" y="4311"/>
                    </a:cubicBezTo>
                    <a:cubicBezTo>
                      <a:pt x="25818" y="31707"/>
                      <a:pt x="61583" y="47389"/>
                      <a:pt x="98772" y="47389"/>
                    </a:cubicBezTo>
                    <a:cubicBezTo>
                      <a:pt x="100198" y="47389"/>
                      <a:pt x="101376" y="46211"/>
                      <a:pt x="101376" y="44785"/>
                    </a:cubicBezTo>
                    <a:cubicBezTo>
                      <a:pt x="101376" y="43360"/>
                      <a:pt x="100198" y="42182"/>
                      <a:pt x="98772" y="4218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7368041" y="1863733"/>
                <a:ext cx="342221" cy="342221"/>
              </a:xfrm>
              <a:custGeom>
                <a:avLst/>
                <a:gdLst/>
                <a:ahLst/>
                <a:cxnLst/>
                <a:rect l="l" t="t" r="r" b="b"/>
                <a:pathLst>
                  <a:path w="216939" h="216939" extrusionOk="0">
                    <a:moveTo>
                      <a:pt x="221031" y="110515"/>
                    </a:moveTo>
                    <a:cubicBezTo>
                      <a:pt x="221031" y="171551"/>
                      <a:pt x="171551" y="221030"/>
                      <a:pt x="110516" y="221030"/>
                    </a:cubicBezTo>
                    <a:cubicBezTo>
                      <a:pt x="49480" y="221030"/>
                      <a:pt x="1" y="171551"/>
                      <a:pt x="1" y="110515"/>
                    </a:cubicBezTo>
                    <a:cubicBezTo>
                      <a:pt x="1" y="49479"/>
                      <a:pt x="49480" y="0"/>
                      <a:pt x="110516" y="0"/>
                    </a:cubicBezTo>
                    <a:cubicBezTo>
                      <a:pt x="171552" y="0"/>
                      <a:pt x="221031" y="49479"/>
                      <a:pt x="221031" y="110515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7334410" y="1818272"/>
                <a:ext cx="322665" cy="430221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72723" extrusionOk="0">
                    <a:moveTo>
                      <a:pt x="173366" y="274274"/>
                    </a:moveTo>
                    <a:cubicBezTo>
                      <a:pt x="184957" y="270740"/>
                      <a:pt x="195804" y="265596"/>
                      <a:pt x="205907" y="259398"/>
                    </a:cubicBezTo>
                    <a:lnTo>
                      <a:pt x="205163" y="245390"/>
                    </a:lnTo>
                    <a:cubicBezTo>
                      <a:pt x="205039" y="243344"/>
                      <a:pt x="204420" y="241361"/>
                      <a:pt x="203366" y="239687"/>
                    </a:cubicBezTo>
                    <a:cubicBezTo>
                      <a:pt x="202312" y="238014"/>
                      <a:pt x="200824" y="236526"/>
                      <a:pt x="199088" y="235534"/>
                    </a:cubicBezTo>
                    <a:lnTo>
                      <a:pt x="185142" y="227538"/>
                    </a:lnTo>
                    <a:lnTo>
                      <a:pt x="186692" y="217621"/>
                    </a:lnTo>
                    <a:cubicBezTo>
                      <a:pt x="187250" y="214026"/>
                      <a:pt x="186569" y="210555"/>
                      <a:pt x="184709" y="207704"/>
                    </a:cubicBezTo>
                    <a:lnTo>
                      <a:pt x="171073" y="186630"/>
                    </a:lnTo>
                    <a:cubicBezTo>
                      <a:pt x="169771" y="184585"/>
                      <a:pt x="167788" y="183097"/>
                      <a:pt x="165370" y="182229"/>
                    </a:cubicBezTo>
                    <a:lnTo>
                      <a:pt x="153160" y="178076"/>
                    </a:lnTo>
                    <a:lnTo>
                      <a:pt x="157622" y="142932"/>
                    </a:lnTo>
                    <a:cubicBezTo>
                      <a:pt x="158180" y="138531"/>
                      <a:pt x="156011" y="134503"/>
                      <a:pt x="152106" y="132581"/>
                    </a:cubicBezTo>
                    <a:lnTo>
                      <a:pt x="132148" y="122912"/>
                    </a:lnTo>
                    <a:lnTo>
                      <a:pt x="132148" y="122912"/>
                    </a:lnTo>
                    <a:cubicBezTo>
                      <a:pt x="132334" y="121548"/>
                      <a:pt x="137044" y="77354"/>
                      <a:pt x="112871" y="4463"/>
                    </a:cubicBezTo>
                    <a:cubicBezTo>
                      <a:pt x="112313" y="2851"/>
                      <a:pt x="111507" y="1364"/>
                      <a:pt x="110516" y="0"/>
                    </a:cubicBezTo>
                    <a:cubicBezTo>
                      <a:pt x="59566" y="7810"/>
                      <a:pt x="17666" y="42706"/>
                      <a:pt x="0" y="89689"/>
                    </a:cubicBezTo>
                    <a:cubicBezTo>
                      <a:pt x="53429" y="136548"/>
                      <a:pt x="92292" y="148821"/>
                      <a:pt x="92292" y="148821"/>
                    </a:cubicBezTo>
                    <a:lnTo>
                      <a:pt x="173428" y="2742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7485654" y="1980172"/>
                <a:ext cx="215109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36361" h="185948" extrusionOk="0">
                    <a:moveTo>
                      <a:pt x="140143" y="168779"/>
                    </a:moveTo>
                    <a:cubicBezTo>
                      <a:pt x="140887" y="164192"/>
                      <a:pt x="138097" y="159791"/>
                      <a:pt x="133696" y="158552"/>
                    </a:cubicBezTo>
                    <a:lnTo>
                      <a:pt x="126197" y="156382"/>
                    </a:lnTo>
                    <a:lnTo>
                      <a:pt x="126197" y="148139"/>
                    </a:lnTo>
                    <a:cubicBezTo>
                      <a:pt x="126197" y="144730"/>
                      <a:pt x="124213" y="141631"/>
                      <a:pt x="121114" y="140205"/>
                    </a:cubicBezTo>
                    <a:lnTo>
                      <a:pt x="113552" y="136858"/>
                    </a:lnTo>
                    <a:lnTo>
                      <a:pt x="112808" y="122478"/>
                    </a:lnTo>
                    <a:cubicBezTo>
                      <a:pt x="112560" y="118387"/>
                      <a:pt x="110267" y="114668"/>
                      <a:pt x="106734" y="112623"/>
                    </a:cubicBezTo>
                    <a:lnTo>
                      <a:pt x="92788" y="104627"/>
                    </a:lnTo>
                    <a:lnTo>
                      <a:pt x="94338" y="94710"/>
                    </a:lnTo>
                    <a:cubicBezTo>
                      <a:pt x="94895" y="91115"/>
                      <a:pt x="94213" y="87644"/>
                      <a:pt x="92354" y="84792"/>
                    </a:cubicBezTo>
                    <a:lnTo>
                      <a:pt x="78718" y="63718"/>
                    </a:lnTo>
                    <a:cubicBezTo>
                      <a:pt x="77416" y="61673"/>
                      <a:pt x="75432" y="60185"/>
                      <a:pt x="73015" y="59318"/>
                    </a:cubicBezTo>
                    <a:lnTo>
                      <a:pt x="60805" y="55165"/>
                    </a:lnTo>
                    <a:lnTo>
                      <a:pt x="65267" y="20020"/>
                    </a:lnTo>
                    <a:cubicBezTo>
                      <a:pt x="65826" y="15620"/>
                      <a:pt x="63656" y="11591"/>
                      <a:pt x="59751" y="9669"/>
                    </a:cubicBezTo>
                    <a:lnTo>
                      <a:pt x="39792" y="0"/>
                    </a:lnTo>
                    <a:lnTo>
                      <a:pt x="0" y="25909"/>
                    </a:lnTo>
                    <a:lnTo>
                      <a:pt x="103077" y="185204"/>
                    </a:lnTo>
                    <a:cubicBezTo>
                      <a:pt x="104503" y="187436"/>
                      <a:pt x="106982" y="188737"/>
                      <a:pt x="109647" y="188737"/>
                    </a:cubicBezTo>
                    <a:lnTo>
                      <a:pt x="137044" y="188304"/>
                    </a:lnTo>
                    <a:lnTo>
                      <a:pt x="140267" y="1687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7534368" y="1999262"/>
                <a:ext cx="166221" cy="273777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73551" extrusionOk="0">
                    <a:moveTo>
                      <a:pt x="102812" y="146449"/>
                    </a:moveTo>
                    <a:lnTo>
                      <a:pt x="95313" y="144279"/>
                    </a:lnTo>
                    <a:lnTo>
                      <a:pt x="95313" y="136035"/>
                    </a:lnTo>
                    <a:cubicBezTo>
                      <a:pt x="95313" y="132626"/>
                      <a:pt x="93329" y="129527"/>
                      <a:pt x="90230" y="128102"/>
                    </a:cubicBezTo>
                    <a:lnTo>
                      <a:pt x="82668" y="124755"/>
                    </a:lnTo>
                    <a:lnTo>
                      <a:pt x="81924" y="110375"/>
                    </a:lnTo>
                    <a:cubicBezTo>
                      <a:pt x="81676" y="106284"/>
                      <a:pt x="79383" y="102565"/>
                      <a:pt x="75850" y="100519"/>
                    </a:cubicBezTo>
                    <a:lnTo>
                      <a:pt x="61904" y="92524"/>
                    </a:lnTo>
                    <a:lnTo>
                      <a:pt x="63454" y="82606"/>
                    </a:lnTo>
                    <a:cubicBezTo>
                      <a:pt x="64011" y="79011"/>
                      <a:pt x="63329" y="75540"/>
                      <a:pt x="61470" y="72689"/>
                    </a:cubicBezTo>
                    <a:lnTo>
                      <a:pt x="47834" y="51615"/>
                    </a:lnTo>
                    <a:cubicBezTo>
                      <a:pt x="46532" y="49570"/>
                      <a:pt x="44549" y="48082"/>
                      <a:pt x="42131" y="47214"/>
                    </a:cubicBezTo>
                    <a:lnTo>
                      <a:pt x="29921" y="43061"/>
                    </a:lnTo>
                    <a:lnTo>
                      <a:pt x="32338" y="23785"/>
                    </a:lnTo>
                    <a:lnTo>
                      <a:pt x="18392" y="2277"/>
                    </a:lnTo>
                    <a:cubicBezTo>
                      <a:pt x="16904" y="-17"/>
                      <a:pt x="13805" y="-698"/>
                      <a:pt x="11512" y="789"/>
                    </a:cubicBezTo>
                    <a:lnTo>
                      <a:pt x="2277" y="6740"/>
                    </a:lnTo>
                    <a:cubicBezTo>
                      <a:pt x="-17" y="8227"/>
                      <a:pt x="-698" y="11326"/>
                      <a:pt x="789" y="13620"/>
                    </a:cubicBezTo>
                    <a:lnTo>
                      <a:pt x="105974" y="176200"/>
                    </a:lnTo>
                    <a:lnTo>
                      <a:pt x="109197" y="156614"/>
                    </a:lnTo>
                    <a:cubicBezTo>
                      <a:pt x="109941" y="152027"/>
                      <a:pt x="107151" y="147626"/>
                      <a:pt x="102750" y="146387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7507260" y="2037463"/>
                <a:ext cx="136888" cy="215109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36361" extrusionOk="0">
                    <a:moveTo>
                      <a:pt x="25475" y="42582"/>
                    </a:moveTo>
                    <a:cubicBezTo>
                      <a:pt x="0" y="3223"/>
                      <a:pt x="0" y="2727"/>
                      <a:pt x="0" y="2169"/>
                    </a:cubicBezTo>
                    <a:cubicBezTo>
                      <a:pt x="0" y="992"/>
                      <a:pt x="930" y="0"/>
                      <a:pt x="2107" y="0"/>
                    </a:cubicBezTo>
                    <a:cubicBezTo>
                      <a:pt x="3037" y="0"/>
                      <a:pt x="3781" y="496"/>
                      <a:pt x="4153" y="1302"/>
                    </a:cubicBezTo>
                    <a:cubicBezTo>
                      <a:pt x="6508" y="5578"/>
                      <a:pt x="67065" y="98738"/>
                      <a:pt x="90308" y="134440"/>
                    </a:cubicBezTo>
                    <a:cubicBezTo>
                      <a:pt x="90929" y="135556"/>
                      <a:pt x="90681" y="136796"/>
                      <a:pt x="89689" y="137416"/>
                    </a:cubicBezTo>
                    <a:cubicBezTo>
                      <a:pt x="88697" y="138035"/>
                      <a:pt x="87333" y="137787"/>
                      <a:pt x="86714" y="136796"/>
                    </a:cubicBezTo>
                    <a:cubicBezTo>
                      <a:pt x="57644" y="92168"/>
                      <a:pt x="38306" y="62416"/>
                      <a:pt x="25475" y="42520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7610198" y="2089661"/>
                <a:ext cx="19555" cy="39111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24793" extrusionOk="0">
                    <a:moveTo>
                      <a:pt x="11037" y="30439"/>
                    </a:moveTo>
                    <a:cubicBezTo>
                      <a:pt x="11037" y="30439"/>
                      <a:pt x="10914" y="30067"/>
                      <a:pt x="10914" y="29881"/>
                    </a:cubicBezTo>
                    <a:lnTo>
                      <a:pt x="11658" y="23682"/>
                    </a:lnTo>
                    <a:cubicBezTo>
                      <a:pt x="11967" y="21141"/>
                      <a:pt x="11348" y="18538"/>
                      <a:pt x="9922" y="16368"/>
                    </a:cubicBezTo>
                    <a:lnTo>
                      <a:pt x="129" y="1245"/>
                    </a:lnTo>
                    <a:cubicBezTo>
                      <a:pt x="-119" y="873"/>
                      <a:pt x="5" y="377"/>
                      <a:pt x="377" y="129"/>
                    </a:cubicBezTo>
                    <a:cubicBezTo>
                      <a:pt x="749" y="-119"/>
                      <a:pt x="1244" y="5"/>
                      <a:pt x="1493" y="377"/>
                    </a:cubicBezTo>
                    <a:lnTo>
                      <a:pt x="11286" y="15501"/>
                    </a:lnTo>
                    <a:cubicBezTo>
                      <a:pt x="12897" y="17980"/>
                      <a:pt x="13579" y="20955"/>
                      <a:pt x="13269" y="23930"/>
                    </a:cubicBezTo>
                    <a:lnTo>
                      <a:pt x="12526" y="30129"/>
                    </a:lnTo>
                    <a:cubicBezTo>
                      <a:pt x="12526" y="30563"/>
                      <a:pt x="12029" y="30934"/>
                      <a:pt x="11596" y="30872"/>
                    </a:cubicBezTo>
                    <a:cubicBezTo>
                      <a:pt x="11348" y="30872"/>
                      <a:pt x="11099" y="30686"/>
                      <a:pt x="10976" y="30500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7318844" y="1775533"/>
                <a:ext cx="224888" cy="244443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54956" extrusionOk="0">
                    <a:moveTo>
                      <a:pt x="145425" y="129925"/>
                    </a:moveTo>
                    <a:cubicBezTo>
                      <a:pt x="145425" y="129925"/>
                      <a:pt x="150757" y="85422"/>
                      <a:pt x="126149" y="11352"/>
                    </a:cubicBezTo>
                    <a:cubicBezTo>
                      <a:pt x="123856" y="4348"/>
                      <a:pt x="117224" y="-238"/>
                      <a:pt x="109847" y="10"/>
                    </a:cubicBezTo>
                    <a:cubicBezTo>
                      <a:pt x="94910" y="505"/>
                      <a:pt x="69001" y="3790"/>
                      <a:pt x="45447" y="19038"/>
                    </a:cubicBezTo>
                    <a:cubicBezTo>
                      <a:pt x="21894" y="34286"/>
                      <a:pt x="8258" y="56600"/>
                      <a:pt x="1688" y="69988"/>
                    </a:cubicBezTo>
                    <a:cubicBezTo>
                      <a:pt x="-1535" y="76620"/>
                      <a:pt x="-48" y="84554"/>
                      <a:pt x="5345" y="89513"/>
                    </a:cubicBezTo>
                    <a:cubicBezTo>
                      <a:pt x="62865" y="142322"/>
                      <a:pt x="105633" y="155710"/>
                      <a:pt x="105633" y="155710"/>
                    </a:cubicBezTo>
                    <a:lnTo>
                      <a:pt x="145425" y="1299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7333995" y="1784502"/>
                <a:ext cx="136888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55784" extrusionOk="0">
                    <a:moveTo>
                      <a:pt x="325" y="60708"/>
                    </a:moveTo>
                    <a:cubicBezTo>
                      <a:pt x="-108" y="60088"/>
                      <a:pt x="-108" y="59282"/>
                      <a:pt x="325" y="58538"/>
                    </a:cubicBezTo>
                    <a:cubicBezTo>
                      <a:pt x="7267" y="46390"/>
                      <a:pt x="19540" y="29345"/>
                      <a:pt x="38383" y="17134"/>
                    </a:cubicBezTo>
                    <a:cubicBezTo>
                      <a:pt x="52019" y="8271"/>
                      <a:pt x="68073" y="2568"/>
                      <a:pt x="86110" y="27"/>
                    </a:cubicBezTo>
                    <a:cubicBezTo>
                      <a:pt x="87225" y="-159"/>
                      <a:pt x="88279" y="647"/>
                      <a:pt x="88403" y="1762"/>
                    </a:cubicBezTo>
                    <a:cubicBezTo>
                      <a:pt x="88588" y="2878"/>
                      <a:pt x="87783" y="3932"/>
                      <a:pt x="86667" y="4056"/>
                    </a:cubicBezTo>
                    <a:cubicBezTo>
                      <a:pt x="69250" y="6473"/>
                      <a:pt x="53816" y="11990"/>
                      <a:pt x="40614" y="20543"/>
                    </a:cubicBezTo>
                    <a:cubicBezTo>
                      <a:pt x="22453" y="32320"/>
                      <a:pt x="10615" y="48745"/>
                      <a:pt x="3859" y="60522"/>
                    </a:cubicBezTo>
                    <a:cubicBezTo>
                      <a:pt x="3300" y="61514"/>
                      <a:pt x="2061" y="61824"/>
                      <a:pt x="1069" y="61266"/>
                    </a:cubicBezTo>
                    <a:cubicBezTo>
                      <a:pt x="759" y="61080"/>
                      <a:pt x="511" y="60894"/>
                      <a:pt x="387" y="60584"/>
                    </a:cubicBezTo>
                    <a:close/>
                  </a:path>
                </a:pathLst>
              </a:custGeom>
              <a:solidFill>
                <a:srgbClr val="FFFFFF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346997" y="1801740"/>
                <a:ext cx="166221" cy="136888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86775" extrusionOk="0">
                    <a:moveTo>
                      <a:pt x="105697" y="48663"/>
                    </a:moveTo>
                    <a:cubicBezTo>
                      <a:pt x="103465" y="37506"/>
                      <a:pt x="96585" y="13643"/>
                      <a:pt x="93796" y="3974"/>
                    </a:cubicBezTo>
                    <a:cubicBezTo>
                      <a:pt x="93052" y="1494"/>
                      <a:pt x="90759" y="-117"/>
                      <a:pt x="88217" y="7"/>
                    </a:cubicBezTo>
                    <a:cubicBezTo>
                      <a:pt x="75449" y="875"/>
                      <a:pt x="54932" y="4283"/>
                      <a:pt x="36586" y="16184"/>
                    </a:cubicBezTo>
                    <a:cubicBezTo>
                      <a:pt x="18177" y="28085"/>
                      <a:pt x="6648" y="45440"/>
                      <a:pt x="636" y="56721"/>
                    </a:cubicBezTo>
                    <a:cubicBezTo>
                      <a:pt x="-542" y="58952"/>
                      <a:pt x="-46" y="61680"/>
                      <a:pt x="1814" y="63415"/>
                    </a:cubicBezTo>
                    <a:cubicBezTo>
                      <a:pt x="14830" y="75130"/>
                      <a:pt x="26916" y="84737"/>
                      <a:pt x="37887" y="92547"/>
                    </a:cubicBezTo>
                    <a:lnTo>
                      <a:pt x="105759" y="486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7427482" y="1903132"/>
                <a:ext cx="87999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55784" extrusionOk="0">
                    <a:moveTo>
                      <a:pt x="57458" y="62"/>
                    </a:moveTo>
                    <a:lnTo>
                      <a:pt x="0" y="37190"/>
                    </a:lnTo>
                    <a:cubicBezTo>
                      <a:pt x="15682" y="47293"/>
                      <a:pt x="27892" y="53243"/>
                      <a:pt x="34896" y="56342"/>
                    </a:cubicBezTo>
                    <a:lnTo>
                      <a:pt x="60557" y="39731"/>
                    </a:lnTo>
                    <a:cubicBezTo>
                      <a:pt x="60681" y="32045"/>
                      <a:pt x="60247" y="18533"/>
                      <a:pt x="57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7634452" y="2609259"/>
                <a:ext cx="224888" cy="263999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67353" extrusionOk="0">
                    <a:moveTo>
                      <a:pt x="41590" y="0"/>
                    </a:moveTo>
                    <a:lnTo>
                      <a:pt x="0" y="0"/>
                    </a:lnTo>
                    <a:lnTo>
                      <a:pt x="106486" y="173366"/>
                    </a:lnTo>
                    <a:lnTo>
                      <a:pt x="148077" y="173366"/>
                    </a:lnTo>
                    <a:lnTo>
                      <a:pt x="41590" y="0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7139369" y="2805205"/>
                <a:ext cx="175999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111568" h="43387" extrusionOk="0">
                    <a:moveTo>
                      <a:pt x="90433" y="0"/>
                    </a:moveTo>
                    <a:lnTo>
                      <a:pt x="40846" y="0"/>
                    </a:lnTo>
                    <a:lnTo>
                      <a:pt x="0" y="49152"/>
                    </a:lnTo>
                    <a:lnTo>
                      <a:pt x="90433" y="49152"/>
                    </a:lnTo>
                    <a:cubicBezTo>
                      <a:pt x="104007" y="49152"/>
                      <a:pt x="114978" y="38181"/>
                      <a:pt x="114978" y="24607"/>
                    </a:cubicBezTo>
                    <a:lnTo>
                      <a:pt x="114978" y="24607"/>
                    </a:lnTo>
                    <a:cubicBezTo>
                      <a:pt x="114978" y="11033"/>
                      <a:pt x="104007" y="62"/>
                      <a:pt x="90433" y="62"/>
                    </a:cubicBez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6614270" y="1545703"/>
                <a:ext cx="889776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64042" h="12396" extrusionOk="0">
                    <a:moveTo>
                      <a:pt x="0" y="0"/>
                    </a:moveTo>
                    <a:lnTo>
                      <a:pt x="568878" y="0"/>
                    </a:lnTo>
                    <a:lnTo>
                      <a:pt x="568878" y="17045"/>
                    </a:lnTo>
                    <a:lnTo>
                      <a:pt x="0" y="170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6598628" y="1490856"/>
                <a:ext cx="919110" cy="48888"/>
              </a:xfrm>
              <a:custGeom>
                <a:avLst/>
                <a:gdLst/>
                <a:ahLst/>
                <a:cxnLst/>
                <a:rect l="l" t="t" r="r" b="b"/>
                <a:pathLst>
                  <a:path w="582637" h="30991" extrusionOk="0">
                    <a:moveTo>
                      <a:pt x="0" y="0"/>
                    </a:moveTo>
                    <a:lnTo>
                      <a:pt x="588773" y="0"/>
                    </a:lnTo>
                    <a:lnTo>
                      <a:pt x="588773" y="34772"/>
                    </a:lnTo>
                    <a:lnTo>
                      <a:pt x="0" y="34772"/>
                    </a:ln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784188" y="924480"/>
                <a:ext cx="557332" cy="361778"/>
              </a:xfrm>
              <a:custGeom>
                <a:avLst/>
                <a:gdLst/>
                <a:ahLst/>
                <a:cxnLst/>
                <a:rect l="l" t="t" r="r" b="b"/>
                <a:pathLst>
                  <a:path w="353301" h="229336" extrusionOk="0">
                    <a:moveTo>
                      <a:pt x="66011" y="83165"/>
                    </a:moveTo>
                    <a:lnTo>
                      <a:pt x="0" y="232172"/>
                    </a:lnTo>
                    <a:lnTo>
                      <a:pt x="353364" y="232172"/>
                    </a:lnTo>
                    <a:lnTo>
                      <a:pt x="287352" y="83165"/>
                    </a:lnTo>
                    <a:cubicBezTo>
                      <a:pt x="238261" y="-27722"/>
                      <a:pt x="115102" y="-27722"/>
                      <a:pt x="66011" y="83165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28"/>
            <p:cNvGrpSpPr/>
            <p:nvPr/>
          </p:nvGrpSpPr>
          <p:grpSpPr>
            <a:xfrm>
              <a:off x="6297660" y="1703397"/>
              <a:ext cx="426462" cy="418363"/>
              <a:chOff x="-1183550" y="3586525"/>
              <a:chExt cx="296175" cy="290550"/>
            </a:xfrm>
          </p:grpSpPr>
          <p:sp>
            <p:nvSpPr>
              <p:cNvPr id="927" name="Google Shape;927;p28"/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7"/>
          <p:cNvSpPr txBox="1">
            <a:spLocks noGrp="1"/>
          </p:cNvSpPr>
          <p:nvPr>
            <p:ph type="subTitle" idx="1"/>
          </p:nvPr>
        </p:nvSpPr>
        <p:spPr>
          <a:xfrm>
            <a:off x="424051" y="1464155"/>
            <a:ext cx="4440353" cy="2648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Phase 1 (1-2 Months):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/>
              <a:t>	Offline Validation &amp; Refinement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Phase 2 (2-3 Months):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/>
              <a:t>	Internal Tool &amp; Dashboard Development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Phase 3 (3-6 Months):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/>
              <a:t>	A/B Testing with a control group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Phase 4 (Ongoing):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/>
              <a:t>	Full Integration &amp; Continuous Monitoring</a:t>
            </a: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4982103" y="748398"/>
            <a:ext cx="3545311" cy="3618727"/>
            <a:chOff x="4792706" y="344361"/>
            <a:chExt cx="3940986" cy="4022596"/>
          </a:xfrm>
        </p:grpSpPr>
        <p:grpSp>
          <p:nvGrpSpPr>
            <p:cNvPr id="1181" name="Google Shape;1181;p37"/>
            <p:cNvGrpSpPr/>
            <p:nvPr/>
          </p:nvGrpSpPr>
          <p:grpSpPr>
            <a:xfrm>
              <a:off x="5061971" y="776724"/>
              <a:ext cx="3671721" cy="3590234"/>
              <a:chOff x="4985771" y="776724"/>
              <a:chExt cx="3671721" cy="3590234"/>
            </a:xfrm>
          </p:grpSpPr>
          <p:sp>
            <p:nvSpPr>
              <p:cNvPr id="1182" name="Google Shape;1182;p37"/>
              <p:cNvSpPr/>
              <p:nvPr/>
            </p:nvSpPr>
            <p:spPr>
              <a:xfrm>
                <a:off x="7376140" y="3184947"/>
                <a:ext cx="604552" cy="879348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609600" extrusionOk="0">
                    <a:moveTo>
                      <a:pt x="428276" y="611627"/>
                    </a:moveTo>
                    <a:cubicBezTo>
                      <a:pt x="413988" y="454084"/>
                      <a:pt x="379603" y="295016"/>
                      <a:pt x="313214" y="152332"/>
                    </a:cubicBezTo>
                    <a:cubicBezTo>
                      <a:pt x="270637" y="60892"/>
                      <a:pt x="138716" y="-52360"/>
                      <a:pt x="42704" y="26602"/>
                    </a:cubicBezTo>
                    <a:cubicBezTo>
                      <a:pt x="-40450" y="94896"/>
                      <a:pt x="11843" y="230246"/>
                      <a:pt x="80613" y="301493"/>
                    </a:cubicBezTo>
                    <a:cubicBezTo>
                      <a:pt x="171101" y="395124"/>
                      <a:pt x="248920" y="501233"/>
                      <a:pt x="309785" y="616390"/>
                    </a:cubicBezTo>
                    <a:lnTo>
                      <a:pt x="428276" y="61172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7457046" y="3212061"/>
                <a:ext cx="453414" cy="577072"/>
              </a:xfrm>
              <a:custGeom>
                <a:avLst/>
                <a:gdLst/>
                <a:ahLst/>
                <a:cxnLst/>
                <a:rect l="l" t="t" r="r" b="b"/>
                <a:pathLst>
                  <a:path w="314325" h="400050" extrusionOk="0">
                    <a:moveTo>
                      <a:pt x="315567" y="407936"/>
                    </a:moveTo>
                    <a:cubicBezTo>
                      <a:pt x="313472" y="407936"/>
                      <a:pt x="311567" y="406602"/>
                      <a:pt x="311091" y="404507"/>
                    </a:cubicBezTo>
                    <a:cubicBezTo>
                      <a:pt x="292231" y="320020"/>
                      <a:pt x="274324" y="240201"/>
                      <a:pt x="228509" y="145808"/>
                    </a:cubicBezTo>
                    <a:cubicBezTo>
                      <a:pt x="194886" y="76561"/>
                      <a:pt x="121734" y="6552"/>
                      <a:pt x="57440" y="9029"/>
                    </a:cubicBezTo>
                    <a:cubicBezTo>
                      <a:pt x="38771" y="9791"/>
                      <a:pt x="22388" y="16839"/>
                      <a:pt x="7434" y="30555"/>
                    </a:cubicBezTo>
                    <a:cubicBezTo>
                      <a:pt x="5624" y="32174"/>
                      <a:pt x="2861" y="32079"/>
                      <a:pt x="1147" y="30270"/>
                    </a:cubicBezTo>
                    <a:cubicBezTo>
                      <a:pt x="-472" y="28460"/>
                      <a:pt x="-377" y="25698"/>
                      <a:pt x="1433" y="23983"/>
                    </a:cubicBezTo>
                    <a:cubicBezTo>
                      <a:pt x="18006" y="8743"/>
                      <a:pt x="36199" y="933"/>
                      <a:pt x="57059" y="75"/>
                    </a:cubicBezTo>
                    <a:cubicBezTo>
                      <a:pt x="127544" y="-2687"/>
                      <a:pt x="202029" y="71037"/>
                      <a:pt x="236415" y="141807"/>
                    </a:cubicBezTo>
                    <a:cubicBezTo>
                      <a:pt x="282706" y="237153"/>
                      <a:pt x="300613" y="317448"/>
                      <a:pt x="319663" y="402411"/>
                    </a:cubicBezTo>
                    <a:cubicBezTo>
                      <a:pt x="320235" y="404793"/>
                      <a:pt x="318711" y="407174"/>
                      <a:pt x="316329" y="407745"/>
                    </a:cubicBezTo>
                    <a:cubicBezTo>
                      <a:pt x="316044" y="407745"/>
                      <a:pt x="315758" y="407745"/>
                      <a:pt x="315567" y="407841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7539738" y="3304054"/>
                <a:ext cx="357235" cy="75569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23875" extrusionOk="0">
                    <a:moveTo>
                      <a:pt x="256008" y="531281"/>
                    </a:moveTo>
                    <a:cubicBezTo>
                      <a:pt x="183904" y="176570"/>
                      <a:pt x="5691" y="2453"/>
                      <a:pt x="3786" y="643"/>
                    </a:cubicBezTo>
                    <a:cubicBezTo>
                      <a:pt x="2929" y="-214"/>
                      <a:pt x="1500" y="-214"/>
                      <a:pt x="643" y="643"/>
                    </a:cubicBezTo>
                    <a:cubicBezTo>
                      <a:pt x="-214" y="1500"/>
                      <a:pt x="-214" y="2929"/>
                      <a:pt x="643" y="3786"/>
                    </a:cubicBezTo>
                    <a:cubicBezTo>
                      <a:pt x="2548" y="5596"/>
                      <a:pt x="179522" y="178570"/>
                      <a:pt x="251436" y="531376"/>
                    </a:cubicBezTo>
                    <a:lnTo>
                      <a:pt x="255913" y="53118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7539396" y="3831980"/>
                <a:ext cx="288536" cy="425934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295275" extrusionOk="0">
                    <a:moveTo>
                      <a:pt x="207667" y="296561"/>
                    </a:moveTo>
                    <a:cubicBezTo>
                      <a:pt x="200714" y="220171"/>
                      <a:pt x="184045" y="143018"/>
                      <a:pt x="151850" y="73867"/>
                    </a:cubicBezTo>
                    <a:cubicBezTo>
                      <a:pt x="131181" y="29481"/>
                      <a:pt x="67268" y="-25384"/>
                      <a:pt x="20691" y="12907"/>
                    </a:cubicBezTo>
                    <a:cubicBezTo>
                      <a:pt x="-19600" y="46054"/>
                      <a:pt x="5737" y="111681"/>
                      <a:pt x="39074" y="146162"/>
                    </a:cubicBezTo>
                    <a:cubicBezTo>
                      <a:pt x="82889" y="191501"/>
                      <a:pt x="120703" y="243031"/>
                      <a:pt x="150136" y="298848"/>
                    </a:cubicBezTo>
                    <a:lnTo>
                      <a:pt x="207572" y="2965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7578986" y="3845177"/>
                <a:ext cx="219837" cy="274796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90500" extrusionOk="0">
                    <a:moveTo>
                      <a:pt x="152865" y="197775"/>
                    </a:moveTo>
                    <a:cubicBezTo>
                      <a:pt x="151817" y="197775"/>
                      <a:pt x="150960" y="197109"/>
                      <a:pt x="150674" y="196061"/>
                    </a:cubicBezTo>
                    <a:cubicBezTo>
                      <a:pt x="141530" y="155103"/>
                      <a:pt x="132862" y="116432"/>
                      <a:pt x="110669" y="70617"/>
                    </a:cubicBezTo>
                    <a:cubicBezTo>
                      <a:pt x="94382" y="37088"/>
                      <a:pt x="58949" y="3084"/>
                      <a:pt x="27802" y="4322"/>
                    </a:cubicBezTo>
                    <a:cubicBezTo>
                      <a:pt x="18753" y="4704"/>
                      <a:pt x="10847" y="8133"/>
                      <a:pt x="3608" y="14800"/>
                    </a:cubicBezTo>
                    <a:cubicBezTo>
                      <a:pt x="2751" y="15562"/>
                      <a:pt x="1417" y="15562"/>
                      <a:pt x="560" y="14705"/>
                    </a:cubicBezTo>
                    <a:cubicBezTo>
                      <a:pt x="-202" y="13847"/>
                      <a:pt x="-202" y="12514"/>
                      <a:pt x="655" y="11657"/>
                    </a:cubicBezTo>
                    <a:cubicBezTo>
                      <a:pt x="8657" y="4227"/>
                      <a:pt x="17515" y="512"/>
                      <a:pt x="27611" y="36"/>
                    </a:cubicBezTo>
                    <a:cubicBezTo>
                      <a:pt x="61806" y="-1297"/>
                      <a:pt x="97906" y="34421"/>
                      <a:pt x="114575" y="68807"/>
                    </a:cubicBezTo>
                    <a:cubicBezTo>
                      <a:pt x="136958" y="115003"/>
                      <a:pt x="145721" y="153960"/>
                      <a:pt x="154960" y="195108"/>
                    </a:cubicBezTo>
                    <a:cubicBezTo>
                      <a:pt x="155246" y="196251"/>
                      <a:pt x="154484" y="197394"/>
                      <a:pt x="153341" y="197680"/>
                    </a:cubicBezTo>
                    <a:cubicBezTo>
                      <a:pt x="153246" y="197680"/>
                      <a:pt x="153055" y="197680"/>
                      <a:pt x="152960" y="197680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7618784" y="3889712"/>
                <a:ext cx="178618" cy="370975"/>
              </a:xfrm>
              <a:custGeom>
                <a:avLst/>
                <a:gdLst/>
                <a:ahLst/>
                <a:cxnLst/>
                <a:rect l="l" t="t" r="r" b="b"/>
                <a:pathLst>
                  <a:path w="123825" h="257175" extrusionOk="0">
                    <a:moveTo>
                      <a:pt x="124111" y="257556"/>
                    </a:moveTo>
                    <a:cubicBezTo>
                      <a:pt x="89154" y="85630"/>
                      <a:pt x="2762" y="1143"/>
                      <a:pt x="1810" y="286"/>
                    </a:cubicBezTo>
                    <a:cubicBezTo>
                      <a:pt x="1429" y="-95"/>
                      <a:pt x="667" y="-95"/>
                      <a:pt x="286" y="286"/>
                    </a:cubicBezTo>
                    <a:cubicBezTo>
                      <a:pt x="-95" y="667"/>
                      <a:pt x="-95" y="1429"/>
                      <a:pt x="286" y="1810"/>
                    </a:cubicBezTo>
                    <a:cubicBezTo>
                      <a:pt x="1238" y="2667"/>
                      <a:pt x="87058" y="86582"/>
                      <a:pt x="121920" y="257556"/>
                    </a:cubicBezTo>
                    <a:lnTo>
                      <a:pt x="124111" y="25755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7808798" y="3359565"/>
                <a:ext cx="549593" cy="906828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628650" extrusionOk="0">
                    <a:moveTo>
                      <a:pt x="0" y="634595"/>
                    </a:moveTo>
                    <a:cubicBezTo>
                      <a:pt x="2000" y="476385"/>
                      <a:pt x="23813" y="315127"/>
                      <a:pt x="78772" y="167680"/>
                    </a:cubicBezTo>
                    <a:cubicBezTo>
                      <a:pt x="114014" y="73192"/>
                      <a:pt x="236696" y="-49966"/>
                      <a:pt x="338614" y="21185"/>
                    </a:cubicBezTo>
                    <a:cubicBezTo>
                      <a:pt x="426911" y="82812"/>
                      <a:pt x="385286" y="221877"/>
                      <a:pt x="322326" y="298172"/>
                    </a:cubicBezTo>
                    <a:cubicBezTo>
                      <a:pt x="239458" y="398566"/>
                      <a:pt x="170212" y="510389"/>
                      <a:pt x="118491" y="630023"/>
                    </a:cubicBezTo>
                    <a:lnTo>
                      <a:pt x="0" y="6346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7862541" y="3386972"/>
                <a:ext cx="412194" cy="604552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419100" extrusionOk="0">
                    <a:moveTo>
                      <a:pt x="4625" y="426796"/>
                    </a:moveTo>
                    <a:cubicBezTo>
                      <a:pt x="6720" y="426796"/>
                      <a:pt x="8530" y="425177"/>
                      <a:pt x="8816" y="422986"/>
                    </a:cubicBezTo>
                    <a:cubicBezTo>
                      <a:pt x="21008" y="337261"/>
                      <a:pt x="32628" y="256299"/>
                      <a:pt x="70919" y="158667"/>
                    </a:cubicBezTo>
                    <a:cubicBezTo>
                      <a:pt x="99018" y="87039"/>
                      <a:pt x="166455" y="11411"/>
                      <a:pt x="230748" y="8934"/>
                    </a:cubicBezTo>
                    <a:cubicBezTo>
                      <a:pt x="249418" y="8172"/>
                      <a:pt x="266277" y="13983"/>
                      <a:pt x="282279" y="26460"/>
                    </a:cubicBezTo>
                    <a:cubicBezTo>
                      <a:pt x="284184" y="27984"/>
                      <a:pt x="286946" y="27603"/>
                      <a:pt x="288470" y="25698"/>
                    </a:cubicBezTo>
                    <a:cubicBezTo>
                      <a:pt x="289994" y="23793"/>
                      <a:pt x="289613" y="21031"/>
                      <a:pt x="287708" y="19507"/>
                    </a:cubicBezTo>
                    <a:cubicBezTo>
                      <a:pt x="269992" y="5601"/>
                      <a:pt x="251227" y="-781"/>
                      <a:pt x="230368" y="76"/>
                    </a:cubicBezTo>
                    <a:cubicBezTo>
                      <a:pt x="159883" y="2838"/>
                      <a:pt x="91398" y="82182"/>
                      <a:pt x="62632" y="155429"/>
                    </a:cubicBezTo>
                    <a:cubicBezTo>
                      <a:pt x="23961" y="254108"/>
                      <a:pt x="12340" y="335547"/>
                      <a:pt x="53" y="421748"/>
                    </a:cubicBezTo>
                    <a:cubicBezTo>
                      <a:pt x="-328" y="424129"/>
                      <a:pt x="1386" y="426415"/>
                      <a:pt x="3768" y="426796"/>
                    </a:cubicBezTo>
                    <a:cubicBezTo>
                      <a:pt x="4053" y="426796"/>
                      <a:pt x="4339" y="426796"/>
                      <a:pt x="4530" y="426796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7893371" y="3478962"/>
                <a:ext cx="302276" cy="783169"/>
              </a:xfrm>
              <a:custGeom>
                <a:avLst/>
                <a:gdLst/>
                <a:ahLst/>
                <a:cxnLst/>
                <a:rect l="l" t="t" r="r" b="b"/>
                <a:pathLst>
                  <a:path w="209550" h="542925" extrusionOk="0">
                    <a:moveTo>
                      <a:pt x="0" y="549475"/>
                    </a:moveTo>
                    <a:cubicBezTo>
                      <a:pt x="44196" y="190192"/>
                      <a:pt x="208216" y="2740"/>
                      <a:pt x="209931" y="740"/>
                    </a:cubicBezTo>
                    <a:cubicBezTo>
                      <a:pt x="210693" y="-212"/>
                      <a:pt x="212122" y="-212"/>
                      <a:pt x="213074" y="550"/>
                    </a:cubicBezTo>
                    <a:cubicBezTo>
                      <a:pt x="214027" y="1407"/>
                      <a:pt x="214027" y="2740"/>
                      <a:pt x="213265" y="3693"/>
                    </a:cubicBezTo>
                    <a:cubicBezTo>
                      <a:pt x="211550" y="5598"/>
                      <a:pt x="48578" y="192002"/>
                      <a:pt x="4477" y="549285"/>
                    </a:cubicBezTo>
                    <a:lnTo>
                      <a:pt x="0" y="5494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7978767" y="3940827"/>
                <a:ext cx="316016" cy="329756"/>
              </a:xfrm>
              <a:custGeom>
                <a:avLst/>
                <a:gdLst/>
                <a:ahLst/>
                <a:cxnLst/>
                <a:rect l="l" t="t" r="r" b="b"/>
                <a:pathLst>
                  <a:path w="219075" h="228600" extrusionOk="0">
                    <a:moveTo>
                      <a:pt x="0" y="234763"/>
                    </a:moveTo>
                    <a:cubicBezTo>
                      <a:pt x="19431" y="168945"/>
                      <a:pt x="47434" y="104175"/>
                      <a:pt x="87725" y="49121"/>
                    </a:cubicBezTo>
                    <a:cubicBezTo>
                      <a:pt x="113538" y="13783"/>
                      <a:pt x="179261" y="-23174"/>
                      <a:pt x="213455" y="18450"/>
                    </a:cubicBezTo>
                    <a:cubicBezTo>
                      <a:pt x="243078" y="54550"/>
                      <a:pt x="209359" y="107699"/>
                      <a:pt x="174117" y="132179"/>
                    </a:cubicBezTo>
                    <a:cubicBezTo>
                      <a:pt x="132969" y="160658"/>
                      <a:pt x="95536" y="194472"/>
                      <a:pt x="62674" y="232286"/>
                    </a:cubicBezTo>
                    <a:lnTo>
                      <a:pt x="0" y="2347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8033690" y="3952464"/>
                <a:ext cx="233577" cy="219837"/>
              </a:xfrm>
              <a:custGeom>
                <a:avLst/>
                <a:gdLst/>
                <a:ahLst/>
                <a:cxnLst/>
                <a:rect l="l" t="t" r="r" b="b"/>
                <a:pathLst>
                  <a:path w="161925" h="152400" extrusionOk="0">
                    <a:moveTo>
                      <a:pt x="1615" y="152776"/>
                    </a:moveTo>
                    <a:cubicBezTo>
                      <a:pt x="2473" y="152967"/>
                      <a:pt x="3425" y="152586"/>
                      <a:pt x="3806" y="151728"/>
                    </a:cubicBezTo>
                    <a:cubicBezTo>
                      <a:pt x="18951" y="117343"/>
                      <a:pt x="33334" y="84958"/>
                      <a:pt x="60766" y="48668"/>
                    </a:cubicBezTo>
                    <a:cubicBezTo>
                      <a:pt x="80864" y="22093"/>
                      <a:pt x="117916" y="-1529"/>
                      <a:pt x="145062" y="4948"/>
                    </a:cubicBezTo>
                    <a:cubicBezTo>
                      <a:pt x="152968" y="6853"/>
                      <a:pt x="159349" y="11235"/>
                      <a:pt x="164493" y="18378"/>
                    </a:cubicBezTo>
                    <a:cubicBezTo>
                      <a:pt x="165160" y="19236"/>
                      <a:pt x="166303" y="19426"/>
                      <a:pt x="167160" y="18759"/>
                    </a:cubicBezTo>
                    <a:cubicBezTo>
                      <a:pt x="168017" y="18093"/>
                      <a:pt x="168208" y="16950"/>
                      <a:pt x="167541" y="16092"/>
                    </a:cubicBezTo>
                    <a:cubicBezTo>
                      <a:pt x="161826" y="8187"/>
                      <a:pt x="154682" y="3329"/>
                      <a:pt x="145919" y="1233"/>
                    </a:cubicBezTo>
                    <a:cubicBezTo>
                      <a:pt x="116201" y="-5910"/>
                      <a:pt x="78292" y="19140"/>
                      <a:pt x="57623" y="46382"/>
                    </a:cubicBezTo>
                    <a:cubicBezTo>
                      <a:pt x="29905" y="83053"/>
                      <a:pt x="15522" y="115629"/>
                      <a:pt x="187" y="150204"/>
                    </a:cubicBezTo>
                    <a:cubicBezTo>
                      <a:pt x="-289" y="151157"/>
                      <a:pt x="187" y="152300"/>
                      <a:pt x="1139" y="152776"/>
                    </a:cubicBezTo>
                    <a:cubicBezTo>
                      <a:pt x="1235" y="152776"/>
                      <a:pt x="1330" y="152776"/>
                      <a:pt x="1425" y="152871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8019132" y="3993000"/>
                <a:ext cx="206097" cy="274796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190500" extrusionOk="0">
                    <a:moveTo>
                      <a:pt x="0" y="197519"/>
                    </a:moveTo>
                    <a:cubicBezTo>
                      <a:pt x="60579" y="57978"/>
                      <a:pt x="148018" y="732"/>
                      <a:pt x="148971" y="161"/>
                    </a:cubicBezTo>
                    <a:cubicBezTo>
                      <a:pt x="149447" y="-125"/>
                      <a:pt x="150019" y="-30"/>
                      <a:pt x="150304" y="446"/>
                    </a:cubicBezTo>
                    <a:cubicBezTo>
                      <a:pt x="150590" y="923"/>
                      <a:pt x="150495" y="1494"/>
                      <a:pt x="150019" y="1780"/>
                    </a:cubicBezTo>
                    <a:cubicBezTo>
                      <a:pt x="149066" y="2351"/>
                      <a:pt x="62484" y="59121"/>
                      <a:pt x="2191" y="197424"/>
                    </a:cubicBezTo>
                    <a:lnTo>
                      <a:pt x="95" y="197424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4985771" y="4174600"/>
                <a:ext cx="3671721" cy="192357"/>
              </a:xfrm>
              <a:custGeom>
                <a:avLst/>
                <a:gdLst/>
                <a:ahLst/>
                <a:cxnLst/>
                <a:rect l="l" t="t" r="r" b="b"/>
                <a:pathLst>
                  <a:path w="3895725" h="133350" extrusionOk="0">
                    <a:moveTo>
                      <a:pt x="3900488" y="66770"/>
                    </a:moveTo>
                    <a:cubicBezTo>
                      <a:pt x="3900488" y="29908"/>
                      <a:pt x="3027331" y="0"/>
                      <a:pt x="1950244" y="0"/>
                    </a:cubicBezTo>
                    <a:cubicBezTo>
                      <a:pt x="873157" y="0"/>
                      <a:pt x="0" y="29908"/>
                      <a:pt x="0" y="66770"/>
                    </a:cubicBezTo>
                    <a:cubicBezTo>
                      <a:pt x="0" y="103632"/>
                      <a:pt x="873157" y="133541"/>
                      <a:pt x="1950244" y="133541"/>
                    </a:cubicBezTo>
                    <a:cubicBezTo>
                      <a:pt x="3027331" y="133541"/>
                      <a:pt x="3900488" y="103632"/>
                      <a:pt x="3900488" y="66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7065354" y="1112544"/>
                <a:ext cx="329755" cy="3146417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181225" extrusionOk="0">
                    <a:moveTo>
                      <a:pt x="0" y="0"/>
                    </a:moveTo>
                    <a:lnTo>
                      <a:pt x="232601" y="0"/>
                    </a:lnTo>
                    <a:lnTo>
                      <a:pt x="232601" y="2184654"/>
                    </a:lnTo>
                    <a:lnTo>
                      <a:pt x="0" y="218465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7065354" y="3526572"/>
                <a:ext cx="329755" cy="123658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85725" extrusionOk="0">
                    <a:moveTo>
                      <a:pt x="0" y="0"/>
                    </a:moveTo>
                    <a:lnTo>
                      <a:pt x="232601" y="0"/>
                    </a:lnTo>
                    <a:lnTo>
                      <a:pt x="232601" y="91535"/>
                    </a:lnTo>
                    <a:lnTo>
                      <a:pt x="0" y="91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6807106" y="776724"/>
                <a:ext cx="851868" cy="2802922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43100" extrusionOk="0">
                    <a:moveTo>
                      <a:pt x="0" y="0"/>
                    </a:moveTo>
                    <a:lnTo>
                      <a:pt x="590931" y="0"/>
                    </a:lnTo>
                    <a:lnTo>
                      <a:pt x="590931" y="1943291"/>
                    </a:lnTo>
                    <a:lnTo>
                      <a:pt x="0" y="19432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6807106" y="904407"/>
                <a:ext cx="851868" cy="82439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57150" extrusionOk="0">
                    <a:moveTo>
                      <a:pt x="0" y="0"/>
                    </a:moveTo>
                    <a:lnTo>
                      <a:pt x="590931" y="0"/>
                    </a:lnTo>
                    <a:lnTo>
                      <a:pt x="590931" y="65056"/>
                    </a:lnTo>
                    <a:lnTo>
                      <a:pt x="0" y="650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6807106" y="3309511"/>
                <a:ext cx="851868" cy="82439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57150" extrusionOk="0">
                    <a:moveTo>
                      <a:pt x="0" y="0"/>
                    </a:moveTo>
                    <a:lnTo>
                      <a:pt x="590931" y="0"/>
                    </a:lnTo>
                    <a:lnTo>
                      <a:pt x="590931" y="65056"/>
                    </a:lnTo>
                    <a:lnTo>
                      <a:pt x="0" y="650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6807106" y="3487580"/>
                <a:ext cx="851868" cy="2748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" extrusionOk="0">
                    <a:moveTo>
                      <a:pt x="0" y="0"/>
                    </a:moveTo>
                    <a:lnTo>
                      <a:pt x="590931" y="0"/>
                    </a:lnTo>
                    <a:lnTo>
                      <a:pt x="590931" y="27051"/>
                    </a:lnTo>
                    <a:lnTo>
                      <a:pt x="0" y="270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6807106" y="828072"/>
                <a:ext cx="851868" cy="27480"/>
              </a:xfrm>
              <a:custGeom>
                <a:avLst/>
                <a:gdLst/>
                <a:ahLst/>
                <a:cxnLst/>
                <a:rect l="l" t="t" r="r" b="b"/>
                <a:pathLst>
                  <a:path w="590550" h="19050" extrusionOk="0">
                    <a:moveTo>
                      <a:pt x="0" y="0"/>
                    </a:moveTo>
                    <a:lnTo>
                      <a:pt x="590931" y="0"/>
                    </a:lnTo>
                    <a:lnTo>
                      <a:pt x="590931" y="27051"/>
                    </a:lnTo>
                    <a:lnTo>
                      <a:pt x="0" y="270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6851040" y="842350"/>
                <a:ext cx="13740" cy="18273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66825" extrusionOk="0">
                    <a:moveTo>
                      <a:pt x="8954" y="1276160"/>
                    </a:moveTo>
                    <a:cubicBezTo>
                      <a:pt x="4001" y="1276160"/>
                      <a:pt x="0" y="1272159"/>
                      <a:pt x="0" y="1267206"/>
                    </a:cubicBezTo>
                    <a:lnTo>
                      <a:pt x="0" y="8953"/>
                    </a:lnTo>
                    <a:cubicBezTo>
                      <a:pt x="0" y="4000"/>
                      <a:pt x="4001" y="0"/>
                      <a:pt x="8954" y="0"/>
                    </a:cubicBezTo>
                    <a:cubicBezTo>
                      <a:pt x="13907" y="0"/>
                      <a:pt x="17907" y="4000"/>
                      <a:pt x="17907" y="8953"/>
                    </a:cubicBezTo>
                    <a:lnTo>
                      <a:pt x="17907" y="1267206"/>
                    </a:lnTo>
                    <a:cubicBezTo>
                      <a:pt x="17907" y="1272159"/>
                      <a:pt x="13907" y="1276160"/>
                      <a:pt x="8954" y="1276160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5272715" y="2601902"/>
                <a:ext cx="1635038" cy="1635038"/>
              </a:xfrm>
              <a:custGeom>
                <a:avLst/>
                <a:gdLst/>
                <a:ahLst/>
                <a:cxnLst/>
                <a:rect l="l" t="t" r="r" b="b"/>
                <a:pathLst>
                  <a:path w="1133475" h="1133475" extrusionOk="0">
                    <a:moveTo>
                      <a:pt x="1141286" y="570643"/>
                    </a:moveTo>
                    <a:cubicBezTo>
                      <a:pt x="1141286" y="885800"/>
                      <a:pt x="885800" y="1141286"/>
                      <a:pt x="570643" y="1141286"/>
                    </a:cubicBezTo>
                    <a:cubicBezTo>
                      <a:pt x="255486" y="1141286"/>
                      <a:pt x="0" y="885800"/>
                      <a:pt x="0" y="570643"/>
                    </a:cubicBezTo>
                    <a:cubicBezTo>
                      <a:pt x="0" y="255486"/>
                      <a:pt x="255485" y="0"/>
                      <a:pt x="570643" y="0"/>
                    </a:cubicBezTo>
                    <a:cubicBezTo>
                      <a:pt x="885800" y="0"/>
                      <a:pt x="1141286" y="255485"/>
                      <a:pt x="1141286" y="5706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5544693" y="2873880"/>
                <a:ext cx="1099185" cy="1099185"/>
              </a:xfrm>
              <a:custGeom>
                <a:avLst/>
                <a:gdLst/>
                <a:ahLst/>
                <a:cxnLst/>
                <a:rect l="l" t="t" r="r" b="b"/>
                <a:pathLst>
                  <a:path w="762000" h="762000" extrusionOk="0">
                    <a:moveTo>
                      <a:pt x="763905" y="381953"/>
                    </a:moveTo>
                    <a:cubicBezTo>
                      <a:pt x="763905" y="592899"/>
                      <a:pt x="592899" y="763905"/>
                      <a:pt x="381953" y="763905"/>
                    </a:cubicBezTo>
                    <a:cubicBezTo>
                      <a:pt x="171006" y="763905"/>
                      <a:pt x="0" y="592899"/>
                      <a:pt x="0" y="381953"/>
                    </a:cubicBezTo>
                    <a:cubicBezTo>
                      <a:pt x="0" y="171006"/>
                      <a:pt x="171006" y="0"/>
                      <a:pt x="381953" y="0"/>
                    </a:cubicBezTo>
                    <a:cubicBezTo>
                      <a:pt x="592899" y="0"/>
                      <a:pt x="763905" y="171006"/>
                      <a:pt x="763905" y="3819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5418778" y="2747981"/>
                <a:ext cx="1346502" cy="1346502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933450" extrusionOk="0">
                    <a:moveTo>
                      <a:pt x="703962" y="234654"/>
                    </a:moveTo>
                    <a:cubicBezTo>
                      <a:pt x="833558" y="364250"/>
                      <a:pt x="833558" y="574366"/>
                      <a:pt x="703962" y="703962"/>
                    </a:cubicBezTo>
                    <a:cubicBezTo>
                      <a:pt x="574366" y="833558"/>
                      <a:pt x="364250" y="833558"/>
                      <a:pt x="234654" y="703962"/>
                    </a:cubicBezTo>
                    <a:cubicBezTo>
                      <a:pt x="105058" y="574366"/>
                      <a:pt x="105058" y="364250"/>
                      <a:pt x="234654" y="234654"/>
                    </a:cubicBezTo>
                    <a:cubicBezTo>
                      <a:pt x="364250" y="105058"/>
                      <a:pt x="574367" y="105058"/>
                      <a:pt x="703962" y="2346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5616910" y="2946095"/>
                <a:ext cx="948047" cy="948047"/>
              </a:xfrm>
              <a:custGeom>
                <a:avLst/>
                <a:gdLst/>
                <a:ahLst/>
                <a:cxnLst/>
                <a:rect l="l" t="t" r="r" b="b"/>
                <a:pathLst>
                  <a:path w="657225" h="657225" extrusionOk="0">
                    <a:moveTo>
                      <a:pt x="596741" y="132588"/>
                    </a:moveTo>
                    <a:cubicBezTo>
                      <a:pt x="578072" y="107728"/>
                      <a:pt x="555974" y="85725"/>
                      <a:pt x="531114" y="66961"/>
                    </a:cubicBezTo>
                    <a:lnTo>
                      <a:pt x="378238" y="219837"/>
                    </a:lnTo>
                    <a:lnTo>
                      <a:pt x="378238" y="3620"/>
                    </a:lnTo>
                    <a:cubicBezTo>
                      <a:pt x="362998" y="1524"/>
                      <a:pt x="347663" y="0"/>
                      <a:pt x="331851" y="0"/>
                    </a:cubicBezTo>
                    <a:cubicBezTo>
                      <a:pt x="316039" y="0"/>
                      <a:pt x="300609" y="1524"/>
                      <a:pt x="285464" y="3620"/>
                    </a:cubicBezTo>
                    <a:lnTo>
                      <a:pt x="285464" y="219837"/>
                    </a:lnTo>
                    <a:lnTo>
                      <a:pt x="132588" y="66961"/>
                    </a:lnTo>
                    <a:cubicBezTo>
                      <a:pt x="107728" y="85630"/>
                      <a:pt x="85725" y="107728"/>
                      <a:pt x="66961" y="132588"/>
                    </a:cubicBezTo>
                    <a:lnTo>
                      <a:pt x="219837" y="285464"/>
                    </a:lnTo>
                    <a:lnTo>
                      <a:pt x="3619" y="285464"/>
                    </a:lnTo>
                    <a:cubicBezTo>
                      <a:pt x="1524" y="300704"/>
                      <a:pt x="0" y="316040"/>
                      <a:pt x="0" y="331851"/>
                    </a:cubicBezTo>
                    <a:cubicBezTo>
                      <a:pt x="0" y="347663"/>
                      <a:pt x="1524" y="363093"/>
                      <a:pt x="3619" y="378238"/>
                    </a:cubicBezTo>
                    <a:lnTo>
                      <a:pt x="219837" y="378238"/>
                    </a:lnTo>
                    <a:lnTo>
                      <a:pt x="66961" y="531114"/>
                    </a:lnTo>
                    <a:cubicBezTo>
                      <a:pt x="85630" y="555974"/>
                      <a:pt x="107728" y="577977"/>
                      <a:pt x="132588" y="596741"/>
                    </a:cubicBezTo>
                    <a:lnTo>
                      <a:pt x="285464" y="443865"/>
                    </a:lnTo>
                    <a:lnTo>
                      <a:pt x="285464" y="660083"/>
                    </a:lnTo>
                    <a:cubicBezTo>
                      <a:pt x="300704" y="662178"/>
                      <a:pt x="316039" y="663702"/>
                      <a:pt x="331851" y="663702"/>
                    </a:cubicBezTo>
                    <a:cubicBezTo>
                      <a:pt x="347663" y="663702"/>
                      <a:pt x="362998" y="662178"/>
                      <a:pt x="378238" y="660083"/>
                    </a:cubicBezTo>
                    <a:lnTo>
                      <a:pt x="378238" y="443865"/>
                    </a:lnTo>
                    <a:lnTo>
                      <a:pt x="531114" y="596741"/>
                    </a:lnTo>
                    <a:cubicBezTo>
                      <a:pt x="555974" y="578072"/>
                      <a:pt x="577977" y="555974"/>
                      <a:pt x="596741" y="531114"/>
                    </a:cubicBezTo>
                    <a:lnTo>
                      <a:pt x="443865" y="378238"/>
                    </a:lnTo>
                    <a:lnTo>
                      <a:pt x="660082" y="378238"/>
                    </a:lnTo>
                    <a:cubicBezTo>
                      <a:pt x="662178" y="362998"/>
                      <a:pt x="663702" y="347663"/>
                      <a:pt x="663702" y="331851"/>
                    </a:cubicBezTo>
                    <a:cubicBezTo>
                      <a:pt x="663702" y="316040"/>
                      <a:pt x="662178" y="300704"/>
                      <a:pt x="660082" y="285464"/>
                    </a:cubicBezTo>
                    <a:lnTo>
                      <a:pt x="443865" y="285464"/>
                    </a:lnTo>
                    <a:lnTo>
                      <a:pt x="596741" y="1325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7046436" y="1206875"/>
                <a:ext cx="373209" cy="40431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2"/>
                    </a:solidFill>
                    <a:latin typeface="Montserrat"/>
                  </a:rPr>
                  <a:t>N</a:t>
                </a:r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7075502" y="1789720"/>
                <a:ext cx="315077" cy="40431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2"/>
                    </a:solidFill>
                    <a:latin typeface="Montserrat"/>
                  </a:rPr>
                  <a:t>E</a:t>
                </a:r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6907790" y="2372566"/>
                <a:ext cx="650500" cy="40431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2"/>
                    </a:solidFill>
                    <a:latin typeface="Montserrat"/>
                  </a:rPr>
                  <a:t>W</a:t>
                </a:r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6963406" y="2963249"/>
                <a:ext cx="533634" cy="178625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chemeClr val="dk1"/>
                    </a:solidFill>
                    <a:latin typeface="Montserrat"/>
                  </a:rPr>
                  <a:t>CAR</a:t>
                </a:r>
              </a:p>
            </p:txBody>
          </p:sp>
        </p:grpSp>
        <p:grpSp>
          <p:nvGrpSpPr>
            <p:cNvPr id="1211" name="Google Shape;1211;p37"/>
            <p:cNvGrpSpPr/>
            <p:nvPr/>
          </p:nvGrpSpPr>
          <p:grpSpPr>
            <a:xfrm>
              <a:off x="6203687" y="344361"/>
              <a:ext cx="555713" cy="545159"/>
              <a:chOff x="-1183550" y="3586525"/>
              <a:chExt cx="296175" cy="290550"/>
            </a:xfrm>
          </p:grpSpPr>
          <p:sp>
            <p:nvSpPr>
              <p:cNvPr id="1212" name="Google Shape;1212;p37"/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7"/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7"/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1" name="Google Shape;1221;p37"/>
            <p:cNvGrpSpPr/>
            <p:nvPr/>
          </p:nvGrpSpPr>
          <p:grpSpPr>
            <a:xfrm>
              <a:off x="5470114" y="2188328"/>
              <a:ext cx="428734" cy="405546"/>
              <a:chOff x="-6338550" y="3272950"/>
              <a:chExt cx="308775" cy="292075"/>
            </a:xfrm>
          </p:grpSpPr>
          <p:sp>
            <p:nvSpPr>
              <p:cNvPr id="1222" name="Google Shape;1222;p37"/>
              <p:cNvSpPr/>
              <p:nvPr/>
            </p:nvSpPr>
            <p:spPr>
              <a:xfrm>
                <a:off x="-6338550" y="3272950"/>
                <a:ext cx="30877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4790" extrusionOk="0">
                    <a:moveTo>
                      <a:pt x="6144" y="2017"/>
                    </a:moveTo>
                    <a:cubicBezTo>
                      <a:pt x="6333" y="2017"/>
                      <a:pt x="6491" y="2206"/>
                      <a:pt x="6491" y="2395"/>
                    </a:cubicBezTo>
                    <a:cubicBezTo>
                      <a:pt x="6459" y="2584"/>
                      <a:pt x="6333" y="2742"/>
                      <a:pt x="6144" y="2742"/>
                    </a:cubicBezTo>
                    <a:cubicBezTo>
                      <a:pt x="5955" y="2742"/>
                      <a:pt x="5797" y="2584"/>
                      <a:pt x="5797" y="2395"/>
                    </a:cubicBezTo>
                    <a:cubicBezTo>
                      <a:pt x="5797" y="2206"/>
                      <a:pt x="5955" y="2017"/>
                      <a:pt x="6144" y="2017"/>
                    </a:cubicBezTo>
                    <a:close/>
                    <a:moveTo>
                      <a:pt x="6144" y="1"/>
                    </a:moveTo>
                    <a:cubicBezTo>
                      <a:pt x="4789" y="1"/>
                      <a:pt x="3750" y="1040"/>
                      <a:pt x="3750" y="2395"/>
                    </a:cubicBezTo>
                    <a:cubicBezTo>
                      <a:pt x="3750" y="2521"/>
                      <a:pt x="3750" y="2616"/>
                      <a:pt x="3781" y="2742"/>
                    </a:cubicBezTo>
                    <a:lnTo>
                      <a:pt x="1324" y="2742"/>
                    </a:lnTo>
                    <a:cubicBezTo>
                      <a:pt x="1" y="2742"/>
                      <a:pt x="1" y="4790"/>
                      <a:pt x="1324" y="4790"/>
                    </a:cubicBezTo>
                    <a:lnTo>
                      <a:pt x="10996" y="4790"/>
                    </a:lnTo>
                    <a:cubicBezTo>
                      <a:pt x="12351" y="4790"/>
                      <a:pt x="12351" y="2742"/>
                      <a:pt x="10996" y="2742"/>
                    </a:cubicBezTo>
                    <a:lnTo>
                      <a:pt x="8507" y="2742"/>
                    </a:lnTo>
                    <a:cubicBezTo>
                      <a:pt x="8507" y="2616"/>
                      <a:pt x="8538" y="2521"/>
                      <a:pt x="8538" y="2395"/>
                    </a:cubicBezTo>
                    <a:cubicBezTo>
                      <a:pt x="8538" y="1040"/>
                      <a:pt x="7467" y="1"/>
                      <a:pt x="61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-6228275" y="3479325"/>
                <a:ext cx="86650" cy="857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428" extrusionOk="0">
                    <a:moveTo>
                      <a:pt x="32" y="0"/>
                    </a:moveTo>
                    <a:lnTo>
                      <a:pt x="32" y="3088"/>
                    </a:lnTo>
                    <a:lnTo>
                      <a:pt x="0" y="3088"/>
                    </a:lnTo>
                    <a:cubicBezTo>
                      <a:pt x="0" y="3268"/>
                      <a:pt x="190" y="3428"/>
                      <a:pt x="380" y="3428"/>
                    </a:cubicBezTo>
                    <a:cubicBezTo>
                      <a:pt x="422" y="3428"/>
                      <a:pt x="464" y="3420"/>
                      <a:pt x="504" y="3403"/>
                    </a:cubicBezTo>
                    <a:lnTo>
                      <a:pt x="3277" y="2016"/>
                    </a:lnTo>
                    <a:cubicBezTo>
                      <a:pt x="3371" y="1985"/>
                      <a:pt x="3466" y="1859"/>
                      <a:pt x="3466" y="1701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-6292075" y="3410800"/>
                <a:ext cx="2126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2017" extrusionOk="0">
                    <a:moveTo>
                      <a:pt x="0" y="0"/>
                    </a:moveTo>
                    <a:lnTo>
                      <a:pt x="2048" y="2016"/>
                    </a:lnTo>
                    <a:lnTo>
                      <a:pt x="6459" y="2016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5" name="Google Shape;1225;p37"/>
            <p:cNvGrpSpPr/>
            <p:nvPr/>
          </p:nvGrpSpPr>
          <p:grpSpPr>
            <a:xfrm>
              <a:off x="8069642" y="1643382"/>
              <a:ext cx="428730" cy="419623"/>
              <a:chOff x="-4480550" y="3970800"/>
              <a:chExt cx="297750" cy="291425"/>
            </a:xfrm>
          </p:grpSpPr>
          <p:sp>
            <p:nvSpPr>
              <p:cNvPr id="1226" name="Google Shape;1226;p37"/>
              <p:cNvSpPr/>
              <p:nvPr/>
            </p:nvSpPr>
            <p:spPr>
              <a:xfrm>
                <a:off x="-4426200" y="4058225"/>
                <a:ext cx="5122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773" extrusionOk="0">
                    <a:moveTo>
                      <a:pt x="1" y="0"/>
                    </a:moveTo>
                    <a:lnTo>
                      <a:pt x="1" y="2773"/>
                    </a:lnTo>
                    <a:lnTo>
                      <a:pt x="2048" y="2773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7"/>
              <p:cNvSpPr/>
              <p:nvPr/>
            </p:nvSpPr>
            <p:spPr>
              <a:xfrm>
                <a:off x="-4480550" y="3970800"/>
                <a:ext cx="29775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657" extrusionOk="0">
                    <a:moveTo>
                      <a:pt x="10082" y="2804"/>
                    </a:moveTo>
                    <a:cubicBezTo>
                      <a:pt x="10492" y="2804"/>
                      <a:pt x="10555" y="3466"/>
                      <a:pt x="10082" y="3466"/>
                    </a:cubicBezTo>
                    <a:lnTo>
                      <a:pt x="5924" y="3466"/>
                    </a:lnTo>
                    <a:cubicBezTo>
                      <a:pt x="5913" y="3466"/>
                      <a:pt x="5903" y="3467"/>
                      <a:pt x="5893" y="3467"/>
                    </a:cubicBezTo>
                    <a:cubicBezTo>
                      <a:pt x="5451" y="3467"/>
                      <a:pt x="5462" y="2804"/>
                      <a:pt x="5924" y="2804"/>
                    </a:cubicBezTo>
                    <a:close/>
                    <a:moveTo>
                      <a:pt x="10082" y="4159"/>
                    </a:moveTo>
                    <a:cubicBezTo>
                      <a:pt x="10492" y="4159"/>
                      <a:pt x="10555" y="4852"/>
                      <a:pt x="10082" y="4852"/>
                    </a:cubicBezTo>
                    <a:lnTo>
                      <a:pt x="5924" y="4852"/>
                    </a:lnTo>
                    <a:cubicBezTo>
                      <a:pt x="5451" y="4852"/>
                      <a:pt x="5451" y="4159"/>
                      <a:pt x="5924" y="4159"/>
                    </a:cubicBezTo>
                    <a:close/>
                    <a:moveTo>
                      <a:pt x="6807" y="5481"/>
                    </a:moveTo>
                    <a:cubicBezTo>
                      <a:pt x="7492" y="5481"/>
                      <a:pt x="8531" y="5513"/>
                      <a:pt x="10082" y="5513"/>
                    </a:cubicBezTo>
                    <a:cubicBezTo>
                      <a:pt x="10492" y="5513"/>
                      <a:pt x="10555" y="6175"/>
                      <a:pt x="10082" y="6175"/>
                    </a:cubicBezTo>
                    <a:lnTo>
                      <a:pt x="5924" y="6175"/>
                    </a:lnTo>
                    <a:lnTo>
                      <a:pt x="5924" y="6206"/>
                    </a:lnTo>
                    <a:cubicBezTo>
                      <a:pt x="5735" y="6206"/>
                      <a:pt x="5577" y="6049"/>
                      <a:pt x="5577" y="5860"/>
                    </a:cubicBezTo>
                    <a:cubicBezTo>
                      <a:pt x="5577" y="5546"/>
                      <a:pt x="5837" y="5481"/>
                      <a:pt x="6807" y="5481"/>
                    </a:cubicBezTo>
                    <a:close/>
                    <a:moveTo>
                      <a:pt x="4569" y="2804"/>
                    </a:moveTo>
                    <a:cubicBezTo>
                      <a:pt x="4758" y="2804"/>
                      <a:pt x="4916" y="2961"/>
                      <a:pt x="4916" y="3151"/>
                    </a:cubicBezTo>
                    <a:lnTo>
                      <a:pt x="4916" y="6585"/>
                    </a:lnTo>
                    <a:cubicBezTo>
                      <a:pt x="4916" y="6774"/>
                      <a:pt x="4758" y="6931"/>
                      <a:pt x="4569" y="6931"/>
                    </a:cubicBezTo>
                    <a:lnTo>
                      <a:pt x="1797" y="6931"/>
                    </a:lnTo>
                    <a:cubicBezTo>
                      <a:pt x="1608" y="6931"/>
                      <a:pt x="1450" y="6774"/>
                      <a:pt x="1450" y="6585"/>
                    </a:cubicBezTo>
                    <a:lnTo>
                      <a:pt x="1450" y="3151"/>
                    </a:lnTo>
                    <a:cubicBezTo>
                      <a:pt x="1450" y="2961"/>
                      <a:pt x="1608" y="2804"/>
                      <a:pt x="1797" y="2804"/>
                    </a:cubicBezTo>
                    <a:close/>
                    <a:moveTo>
                      <a:pt x="4916" y="8317"/>
                    </a:moveTo>
                    <a:lnTo>
                      <a:pt x="4916" y="8979"/>
                    </a:lnTo>
                    <a:lnTo>
                      <a:pt x="3529" y="8979"/>
                    </a:lnTo>
                    <a:lnTo>
                      <a:pt x="3529" y="8317"/>
                    </a:lnTo>
                    <a:close/>
                    <a:moveTo>
                      <a:pt x="8381" y="8317"/>
                    </a:moveTo>
                    <a:lnTo>
                      <a:pt x="8381" y="8979"/>
                    </a:lnTo>
                    <a:lnTo>
                      <a:pt x="6963" y="8979"/>
                    </a:lnTo>
                    <a:lnTo>
                      <a:pt x="6963" y="8317"/>
                    </a:lnTo>
                    <a:close/>
                    <a:moveTo>
                      <a:pt x="1828" y="0"/>
                    </a:moveTo>
                    <a:cubicBezTo>
                      <a:pt x="1419" y="0"/>
                      <a:pt x="1355" y="662"/>
                      <a:pt x="1828" y="662"/>
                    </a:cubicBezTo>
                    <a:lnTo>
                      <a:pt x="2206" y="662"/>
                    </a:lnTo>
                    <a:lnTo>
                      <a:pt x="2206" y="1418"/>
                    </a:lnTo>
                    <a:lnTo>
                      <a:pt x="1166" y="1418"/>
                    </a:lnTo>
                    <a:cubicBezTo>
                      <a:pt x="631" y="1418"/>
                      <a:pt x="158" y="1890"/>
                      <a:pt x="158" y="2426"/>
                    </a:cubicBezTo>
                    <a:lnTo>
                      <a:pt x="158" y="7246"/>
                    </a:lnTo>
                    <a:cubicBezTo>
                      <a:pt x="158" y="7782"/>
                      <a:pt x="631" y="8254"/>
                      <a:pt x="1166" y="8254"/>
                    </a:cubicBezTo>
                    <a:lnTo>
                      <a:pt x="2868" y="8254"/>
                    </a:lnTo>
                    <a:lnTo>
                      <a:pt x="2868" y="8947"/>
                    </a:lnTo>
                    <a:lnTo>
                      <a:pt x="1828" y="8947"/>
                    </a:lnTo>
                    <a:cubicBezTo>
                      <a:pt x="1419" y="8947"/>
                      <a:pt x="1355" y="9609"/>
                      <a:pt x="1828" y="9609"/>
                    </a:cubicBezTo>
                    <a:lnTo>
                      <a:pt x="4916" y="9609"/>
                    </a:lnTo>
                    <a:lnTo>
                      <a:pt x="4916" y="10995"/>
                    </a:lnTo>
                    <a:lnTo>
                      <a:pt x="473" y="10995"/>
                    </a:lnTo>
                    <a:cubicBezTo>
                      <a:pt x="32" y="10995"/>
                      <a:pt x="1" y="11657"/>
                      <a:pt x="473" y="11657"/>
                    </a:cubicBezTo>
                    <a:lnTo>
                      <a:pt x="11437" y="11657"/>
                    </a:lnTo>
                    <a:cubicBezTo>
                      <a:pt x="11878" y="11657"/>
                      <a:pt x="11910" y="10995"/>
                      <a:pt x="11437" y="10995"/>
                    </a:cubicBezTo>
                    <a:lnTo>
                      <a:pt x="6963" y="10995"/>
                    </a:lnTo>
                    <a:lnTo>
                      <a:pt x="6963" y="9609"/>
                    </a:lnTo>
                    <a:lnTo>
                      <a:pt x="10082" y="9609"/>
                    </a:lnTo>
                    <a:cubicBezTo>
                      <a:pt x="10492" y="9609"/>
                      <a:pt x="10555" y="8947"/>
                      <a:pt x="10082" y="8947"/>
                    </a:cubicBezTo>
                    <a:lnTo>
                      <a:pt x="9043" y="8947"/>
                    </a:lnTo>
                    <a:lnTo>
                      <a:pt x="9043" y="8254"/>
                    </a:lnTo>
                    <a:lnTo>
                      <a:pt x="10775" y="8254"/>
                    </a:lnTo>
                    <a:cubicBezTo>
                      <a:pt x="11343" y="8254"/>
                      <a:pt x="11815" y="7782"/>
                      <a:pt x="11815" y="7246"/>
                    </a:cubicBezTo>
                    <a:lnTo>
                      <a:pt x="11815" y="2426"/>
                    </a:lnTo>
                    <a:cubicBezTo>
                      <a:pt x="11815" y="1890"/>
                      <a:pt x="11343" y="1418"/>
                      <a:pt x="10775" y="1418"/>
                    </a:cubicBezTo>
                    <a:lnTo>
                      <a:pt x="9767" y="1418"/>
                    </a:lnTo>
                    <a:lnTo>
                      <a:pt x="9767" y="662"/>
                    </a:lnTo>
                    <a:lnTo>
                      <a:pt x="10114" y="662"/>
                    </a:lnTo>
                    <a:cubicBezTo>
                      <a:pt x="10555" y="662"/>
                      <a:pt x="10586" y="0"/>
                      <a:pt x="10114" y="0"/>
                    </a:cubicBezTo>
                    <a:lnTo>
                      <a:pt x="8728" y="0"/>
                    </a:lnTo>
                    <a:cubicBezTo>
                      <a:pt x="8287" y="0"/>
                      <a:pt x="8255" y="662"/>
                      <a:pt x="8728" y="662"/>
                    </a:cubicBezTo>
                    <a:lnTo>
                      <a:pt x="9074" y="662"/>
                    </a:lnTo>
                    <a:lnTo>
                      <a:pt x="9074" y="1418"/>
                    </a:lnTo>
                    <a:lnTo>
                      <a:pt x="6302" y="1418"/>
                    </a:lnTo>
                    <a:lnTo>
                      <a:pt x="6302" y="662"/>
                    </a:lnTo>
                    <a:lnTo>
                      <a:pt x="6648" y="662"/>
                    </a:lnTo>
                    <a:cubicBezTo>
                      <a:pt x="7089" y="662"/>
                      <a:pt x="7121" y="0"/>
                      <a:pt x="6648" y="0"/>
                    </a:cubicBezTo>
                    <a:lnTo>
                      <a:pt x="5262" y="0"/>
                    </a:lnTo>
                    <a:cubicBezTo>
                      <a:pt x="4821" y="0"/>
                      <a:pt x="4790" y="662"/>
                      <a:pt x="5262" y="662"/>
                    </a:cubicBezTo>
                    <a:lnTo>
                      <a:pt x="5609" y="662"/>
                    </a:lnTo>
                    <a:lnTo>
                      <a:pt x="5609" y="1418"/>
                    </a:lnTo>
                    <a:lnTo>
                      <a:pt x="2868" y="1418"/>
                    </a:lnTo>
                    <a:lnTo>
                      <a:pt x="2868" y="662"/>
                    </a:lnTo>
                    <a:lnTo>
                      <a:pt x="3214" y="662"/>
                    </a:lnTo>
                    <a:cubicBezTo>
                      <a:pt x="3655" y="662"/>
                      <a:pt x="3687" y="0"/>
                      <a:pt x="3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8" name="Google Shape;1228;p37"/>
            <p:cNvGrpSpPr/>
            <p:nvPr/>
          </p:nvGrpSpPr>
          <p:grpSpPr>
            <a:xfrm>
              <a:off x="4792706" y="1197422"/>
              <a:ext cx="1839027" cy="865580"/>
              <a:chOff x="11328481" y="-708303"/>
              <a:chExt cx="1839027" cy="865580"/>
            </a:xfrm>
          </p:grpSpPr>
          <p:sp>
            <p:nvSpPr>
              <p:cNvPr id="1229" name="Google Shape;1229;p37"/>
              <p:cNvSpPr/>
              <p:nvPr/>
            </p:nvSpPr>
            <p:spPr>
              <a:xfrm>
                <a:off x="11602443" y="-288998"/>
                <a:ext cx="1561964" cy="446275"/>
              </a:xfrm>
              <a:custGeom>
                <a:avLst/>
                <a:gdLst/>
                <a:ahLst/>
                <a:cxnLst/>
                <a:rect l="l" t="t" r="r" b="b"/>
                <a:pathLst>
                  <a:path w="1561964" h="446275" extrusionOk="0">
                    <a:moveTo>
                      <a:pt x="1532771" y="0"/>
                    </a:moveTo>
                    <a:lnTo>
                      <a:pt x="31735" y="0"/>
                    </a:lnTo>
                    <a:cubicBezTo>
                      <a:pt x="14194" y="0"/>
                      <a:pt x="0" y="14194"/>
                      <a:pt x="0" y="31735"/>
                    </a:cubicBezTo>
                    <a:lnTo>
                      <a:pt x="0" y="315740"/>
                    </a:lnTo>
                    <a:cubicBezTo>
                      <a:pt x="0" y="333281"/>
                      <a:pt x="14194" y="347475"/>
                      <a:pt x="31735" y="347475"/>
                    </a:cubicBezTo>
                    <a:lnTo>
                      <a:pt x="218861" y="347475"/>
                    </a:lnTo>
                    <a:cubicBezTo>
                      <a:pt x="236402" y="347475"/>
                      <a:pt x="250596" y="361669"/>
                      <a:pt x="250596" y="379210"/>
                    </a:cubicBezTo>
                    <a:lnTo>
                      <a:pt x="250596" y="438156"/>
                    </a:lnTo>
                    <a:cubicBezTo>
                      <a:pt x="250596" y="448073"/>
                      <a:pt x="261319" y="454271"/>
                      <a:pt x="269935" y="449375"/>
                    </a:cubicBezTo>
                    <a:lnTo>
                      <a:pt x="440388" y="351690"/>
                    </a:lnTo>
                    <a:cubicBezTo>
                      <a:pt x="445222" y="348963"/>
                      <a:pt x="450615" y="347475"/>
                      <a:pt x="456193" y="347475"/>
                    </a:cubicBezTo>
                    <a:lnTo>
                      <a:pt x="1532833" y="347475"/>
                    </a:lnTo>
                    <a:cubicBezTo>
                      <a:pt x="1550374" y="347475"/>
                      <a:pt x="1564568" y="333281"/>
                      <a:pt x="1564568" y="315740"/>
                    </a:cubicBezTo>
                    <a:lnTo>
                      <a:pt x="1564568" y="31735"/>
                    </a:lnTo>
                    <a:cubicBezTo>
                      <a:pt x="1564568" y="14194"/>
                      <a:pt x="1550374" y="0"/>
                      <a:pt x="153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37"/>
              <p:cNvSpPr/>
              <p:nvPr/>
            </p:nvSpPr>
            <p:spPr>
              <a:xfrm>
                <a:off x="11599346" y="-295633"/>
                <a:ext cx="1568162" cy="452473"/>
              </a:xfrm>
              <a:custGeom>
                <a:avLst/>
                <a:gdLst/>
                <a:ahLst/>
                <a:cxnLst/>
                <a:rect l="l" t="t" r="r" b="b"/>
                <a:pathLst>
                  <a:path w="1568162" h="452473" extrusionOk="0">
                    <a:moveTo>
                      <a:pt x="1535235" y="2464"/>
                    </a:moveTo>
                    <a:lnTo>
                      <a:pt x="34199" y="2464"/>
                    </a:lnTo>
                    <a:cubicBezTo>
                      <a:pt x="16658" y="2464"/>
                      <a:pt x="2464" y="16658"/>
                      <a:pt x="2464" y="34199"/>
                    </a:cubicBezTo>
                    <a:lnTo>
                      <a:pt x="2464" y="318204"/>
                    </a:lnTo>
                    <a:cubicBezTo>
                      <a:pt x="2464" y="335745"/>
                      <a:pt x="16658" y="349939"/>
                      <a:pt x="34199" y="349939"/>
                    </a:cubicBezTo>
                    <a:lnTo>
                      <a:pt x="221325" y="349939"/>
                    </a:lnTo>
                    <a:cubicBezTo>
                      <a:pt x="238866" y="349939"/>
                      <a:pt x="253060" y="364133"/>
                      <a:pt x="253060" y="381674"/>
                    </a:cubicBezTo>
                    <a:lnTo>
                      <a:pt x="253060" y="440620"/>
                    </a:lnTo>
                    <a:cubicBezTo>
                      <a:pt x="253060" y="450537"/>
                      <a:pt x="263783" y="456735"/>
                      <a:pt x="272398" y="451838"/>
                    </a:cubicBezTo>
                    <a:lnTo>
                      <a:pt x="442851" y="354154"/>
                    </a:lnTo>
                    <a:cubicBezTo>
                      <a:pt x="447685" y="351426"/>
                      <a:pt x="453078" y="349939"/>
                      <a:pt x="458656" y="349939"/>
                    </a:cubicBezTo>
                    <a:lnTo>
                      <a:pt x="1535296" y="349939"/>
                    </a:lnTo>
                    <a:cubicBezTo>
                      <a:pt x="1552838" y="349939"/>
                      <a:pt x="1567032" y="335745"/>
                      <a:pt x="1567032" y="318204"/>
                    </a:cubicBezTo>
                    <a:lnTo>
                      <a:pt x="1567032" y="34199"/>
                    </a:lnTo>
                    <a:cubicBezTo>
                      <a:pt x="1567032" y="16658"/>
                      <a:pt x="1552838" y="2464"/>
                      <a:pt x="1535296" y="24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11933369" y="-140177"/>
                <a:ext cx="30991" cy="61982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61982" extrusionOk="0">
                    <a:moveTo>
                      <a:pt x="35764" y="62912"/>
                    </a:moveTo>
                    <a:lnTo>
                      <a:pt x="0" y="62912"/>
                    </a:lnTo>
                    <a:lnTo>
                      <a:pt x="0" y="0"/>
                    </a:lnTo>
                    <a:lnTo>
                      <a:pt x="35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37"/>
              <p:cNvSpPr/>
              <p:nvPr/>
            </p:nvSpPr>
            <p:spPr>
              <a:xfrm>
                <a:off x="11682577" y="-138500"/>
                <a:ext cx="24637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24793" extrusionOk="0">
                    <a:moveTo>
                      <a:pt x="19772" y="29752"/>
                    </a:moveTo>
                    <a:lnTo>
                      <a:pt x="0" y="29752"/>
                    </a:lnTo>
                    <a:lnTo>
                      <a:pt x="0" y="0"/>
                    </a:lnTo>
                    <a:lnTo>
                      <a:pt x="19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37"/>
              <p:cNvSpPr/>
              <p:nvPr/>
            </p:nvSpPr>
            <p:spPr>
              <a:xfrm>
                <a:off x="11791800" y="-231049"/>
                <a:ext cx="55784" cy="24823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18594" extrusionOk="0">
                    <a:moveTo>
                      <a:pt x="0" y="19772"/>
                    </a:moveTo>
                    <a:lnTo>
                      <a:pt x="0" y="0"/>
                    </a:lnTo>
                    <a:lnTo>
                      <a:pt x="58078" y="0"/>
                    </a:lnTo>
                    <a:lnTo>
                      <a:pt x="58078" y="197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37"/>
              <p:cNvSpPr/>
              <p:nvPr/>
            </p:nvSpPr>
            <p:spPr>
              <a:xfrm>
                <a:off x="11763723" y="-245858"/>
                <a:ext cx="111568" cy="18594"/>
              </a:xfrm>
              <a:custGeom>
                <a:avLst/>
                <a:gdLst/>
                <a:ahLst/>
                <a:cxnLst/>
                <a:rect l="l" t="t" r="r" b="b"/>
                <a:pathLst>
                  <a:path w="111568" h="18594" extrusionOk="0">
                    <a:moveTo>
                      <a:pt x="114358" y="10475"/>
                    </a:moveTo>
                    <a:lnTo>
                      <a:pt x="114358" y="10475"/>
                    </a:lnTo>
                    <a:cubicBezTo>
                      <a:pt x="114358" y="4649"/>
                      <a:pt x="109647" y="0"/>
                      <a:pt x="103883" y="0"/>
                    </a:cubicBezTo>
                    <a:lnTo>
                      <a:pt x="10475" y="0"/>
                    </a:lnTo>
                    <a:cubicBezTo>
                      <a:pt x="4649" y="0"/>
                      <a:pt x="0" y="4711"/>
                      <a:pt x="0" y="10475"/>
                    </a:cubicBezTo>
                    <a:lnTo>
                      <a:pt x="0" y="10475"/>
                    </a:lnTo>
                    <a:cubicBezTo>
                      <a:pt x="0" y="16301"/>
                      <a:pt x="4711" y="20950"/>
                      <a:pt x="10475" y="20950"/>
                    </a:cubicBezTo>
                    <a:lnTo>
                      <a:pt x="103883" y="20950"/>
                    </a:lnTo>
                    <a:cubicBezTo>
                      <a:pt x="109709" y="20950"/>
                      <a:pt x="114358" y="16239"/>
                      <a:pt x="114358" y="104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11708372" y="-205073"/>
                <a:ext cx="223137" cy="185948"/>
              </a:xfrm>
              <a:custGeom>
                <a:avLst/>
                <a:gdLst/>
                <a:ahLst/>
                <a:cxnLst/>
                <a:rect l="l" t="t" r="r" b="b"/>
                <a:pathLst>
                  <a:path w="223137" h="185948" extrusionOk="0">
                    <a:moveTo>
                      <a:pt x="204295" y="28264"/>
                    </a:moveTo>
                    <a:lnTo>
                      <a:pt x="175287" y="0"/>
                    </a:lnTo>
                    <a:lnTo>
                      <a:pt x="49648" y="0"/>
                    </a:lnTo>
                    <a:lnTo>
                      <a:pt x="20640" y="28264"/>
                    </a:lnTo>
                    <a:lnTo>
                      <a:pt x="0" y="28264"/>
                    </a:lnTo>
                    <a:lnTo>
                      <a:pt x="0" y="149688"/>
                    </a:lnTo>
                    <a:lnTo>
                      <a:pt x="53615" y="149688"/>
                    </a:lnTo>
                    <a:lnTo>
                      <a:pt x="104565" y="186630"/>
                    </a:lnTo>
                    <a:lnTo>
                      <a:pt x="224935" y="186630"/>
                    </a:lnTo>
                    <a:lnTo>
                      <a:pt x="224935" y="149688"/>
                    </a:lnTo>
                    <a:lnTo>
                      <a:pt x="224935" y="28264"/>
                    </a:lnTo>
                    <a:lnTo>
                      <a:pt x="204295" y="28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12511792" y="-218709"/>
                <a:ext cx="564042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564042" h="49586" extrusionOk="0">
                    <a:moveTo>
                      <a:pt x="541109" y="0"/>
                    </a:moveTo>
                    <a:cubicBezTo>
                      <a:pt x="555179" y="0"/>
                      <a:pt x="566584" y="11406"/>
                      <a:pt x="566584" y="25475"/>
                    </a:cubicBezTo>
                    <a:lnTo>
                      <a:pt x="566584" y="25475"/>
                    </a:lnTo>
                    <a:cubicBezTo>
                      <a:pt x="566584" y="39544"/>
                      <a:pt x="555179" y="50950"/>
                      <a:pt x="541109" y="50950"/>
                    </a:cubicBezTo>
                    <a:lnTo>
                      <a:pt x="25475" y="50950"/>
                    </a:lnTo>
                    <a:cubicBezTo>
                      <a:pt x="11406" y="50950"/>
                      <a:pt x="0" y="39544"/>
                      <a:pt x="0" y="25475"/>
                    </a:cubicBezTo>
                    <a:lnTo>
                      <a:pt x="0" y="25475"/>
                    </a:lnTo>
                    <a:cubicBezTo>
                      <a:pt x="0" y="11406"/>
                      <a:pt x="11406" y="0"/>
                      <a:pt x="25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12142995" y="-218709"/>
                <a:ext cx="322310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322310" h="49586" extrusionOk="0">
                    <a:moveTo>
                      <a:pt x="297951" y="0"/>
                    </a:moveTo>
                    <a:cubicBezTo>
                      <a:pt x="312020" y="0"/>
                      <a:pt x="323426" y="11406"/>
                      <a:pt x="323426" y="25475"/>
                    </a:cubicBezTo>
                    <a:lnTo>
                      <a:pt x="323426" y="25475"/>
                    </a:lnTo>
                    <a:cubicBezTo>
                      <a:pt x="323426" y="39544"/>
                      <a:pt x="312020" y="50950"/>
                      <a:pt x="297951" y="50950"/>
                    </a:cubicBezTo>
                    <a:lnTo>
                      <a:pt x="25475" y="50950"/>
                    </a:lnTo>
                    <a:cubicBezTo>
                      <a:pt x="11406" y="50950"/>
                      <a:pt x="0" y="39544"/>
                      <a:pt x="0" y="25475"/>
                    </a:cubicBezTo>
                    <a:lnTo>
                      <a:pt x="0" y="25475"/>
                    </a:lnTo>
                    <a:cubicBezTo>
                      <a:pt x="0" y="11406"/>
                      <a:pt x="11406" y="0"/>
                      <a:pt x="25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12691852" y="-136644"/>
                <a:ext cx="204542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4793" extrusionOk="0">
                    <a:moveTo>
                      <a:pt x="196485" y="0"/>
                    </a:moveTo>
                    <a:lnTo>
                      <a:pt x="12769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9" y="25537"/>
                    </a:cubicBezTo>
                    <a:lnTo>
                      <a:pt x="196485" y="25537"/>
                    </a:lnTo>
                    <a:cubicBezTo>
                      <a:pt x="203551" y="25537"/>
                      <a:pt x="209254" y="19834"/>
                      <a:pt x="209254" y="12768"/>
                    </a:cubicBezTo>
                    <a:lnTo>
                      <a:pt x="209254" y="12768"/>
                    </a:lnTo>
                    <a:cubicBezTo>
                      <a:pt x="209254" y="5702"/>
                      <a:pt x="203551" y="0"/>
                      <a:pt x="196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12142933" y="-136644"/>
                <a:ext cx="520654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20654" h="24793" extrusionOk="0">
                    <a:moveTo>
                      <a:pt x="510303" y="0"/>
                    </a:moveTo>
                    <a:lnTo>
                      <a:pt x="12768" y="0"/>
                    </a:lnTo>
                    <a:cubicBezTo>
                      <a:pt x="5702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2" y="25537"/>
                      <a:pt x="12768" y="25537"/>
                    </a:cubicBezTo>
                    <a:lnTo>
                      <a:pt x="510303" y="25537"/>
                    </a:lnTo>
                    <a:cubicBezTo>
                      <a:pt x="517370" y="25537"/>
                      <a:pt x="523071" y="19834"/>
                      <a:pt x="523071" y="12768"/>
                    </a:cubicBezTo>
                    <a:lnTo>
                      <a:pt x="523071" y="12768"/>
                    </a:lnTo>
                    <a:cubicBezTo>
                      <a:pt x="523071" y="5702"/>
                      <a:pt x="517370" y="0"/>
                      <a:pt x="510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12399417" y="-84765"/>
                <a:ext cx="570240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70240" h="24793" extrusionOk="0">
                    <a:moveTo>
                      <a:pt x="561626" y="0"/>
                    </a:moveTo>
                    <a:lnTo>
                      <a:pt x="12769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9" y="25537"/>
                    </a:cubicBezTo>
                    <a:lnTo>
                      <a:pt x="561626" y="25537"/>
                    </a:lnTo>
                    <a:cubicBezTo>
                      <a:pt x="568691" y="25537"/>
                      <a:pt x="574394" y="19834"/>
                      <a:pt x="574394" y="12768"/>
                    </a:cubicBezTo>
                    <a:lnTo>
                      <a:pt x="574394" y="12768"/>
                    </a:lnTo>
                    <a:cubicBezTo>
                      <a:pt x="574394" y="5702"/>
                      <a:pt x="568691" y="0"/>
                      <a:pt x="561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12142933" y="-84765"/>
                <a:ext cx="223137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23137" h="24793" extrusionOk="0">
                    <a:moveTo>
                      <a:pt x="213778" y="0"/>
                    </a:moveTo>
                    <a:lnTo>
                      <a:pt x="12768" y="0"/>
                    </a:lnTo>
                    <a:cubicBezTo>
                      <a:pt x="5702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2" y="25537"/>
                      <a:pt x="12768" y="25537"/>
                    </a:cubicBezTo>
                    <a:lnTo>
                      <a:pt x="213778" y="25537"/>
                    </a:lnTo>
                    <a:cubicBezTo>
                      <a:pt x="220844" y="25537"/>
                      <a:pt x="226546" y="19834"/>
                      <a:pt x="226546" y="12768"/>
                    </a:cubicBezTo>
                    <a:lnTo>
                      <a:pt x="226546" y="12768"/>
                    </a:lnTo>
                    <a:cubicBezTo>
                      <a:pt x="226546" y="5702"/>
                      <a:pt x="220844" y="0"/>
                      <a:pt x="213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11331579" y="-702918"/>
                <a:ext cx="1561964" cy="347103"/>
              </a:xfrm>
              <a:custGeom>
                <a:avLst/>
                <a:gdLst/>
                <a:ahLst/>
                <a:cxnLst/>
                <a:rect l="l" t="t" r="r" b="b"/>
                <a:pathLst>
                  <a:path w="1561964" h="347103" extrusionOk="0">
                    <a:moveTo>
                      <a:pt x="1532770" y="0"/>
                    </a:moveTo>
                    <a:cubicBezTo>
                      <a:pt x="1550298" y="0"/>
                      <a:pt x="1564505" y="14208"/>
                      <a:pt x="1564505" y="31735"/>
                    </a:cubicBezTo>
                    <a:lnTo>
                      <a:pt x="1564505" y="315740"/>
                    </a:lnTo>
                    <a:cubicBezTo>
                      <a:pt x="1564505" y="333267"/>
                      <a:pt x="1550297" y="347475"/>
                      <a:pt x="1532770" y="347475"/>
                    </a:cubicBezTo>
                    <a:lnTo>
                      <a:pt x="31735" y="347475"/>
                    </a:lnTo>
                    <a:cubicBezTo>
                      <a:pt x="14208" y="347475"/>
                      <a:pt x="0" y="333267"/>
                      <a:pt x="0" y="315740"/>
                    </a:cubicBezTo>
                    <a:lnTo>
                      <a:pt x="0" y="31735"/>
                    </a:lnTo>
                    <a:cubicBezTo>
                      <a:pt x="0" y="14208"/>
                      <a:pt x="14208" y="0"/>
                      <a:pt x="31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11328481" y="-708303"/>
                <a:ext cx="1568162" cy="347103"/>
              </a:xfrm>
              <a:custGeom>
                <a:avLst/>
                <a:gdLst/>
                <a:ahLst/>
                <a:cxnLst/>
                <a:rect l="l" t="t" r="r" b="b"/>
                <a:pathLst>
                  <a:path w="1568162" h="347103" extrusionOk="0">
                    <a:moveTo>
                      <a:pt x="1535234" y="2464"/>
                    </a:moveTo>
                    <a:cubicBezTo>
                      <a:pt x="1552762" y="2464"/>
                      <a:pt x="1566969" y="16672"/>
                      <a:pt x="1566969" y="34199"/>
                    </a:cubicBezTo>
                    <a:lnTo>
                      <a:pt x="1566969" y="318204"/>
                    </a:lnTo>
                    <a:cubicBezTo>
                      <a:pt x="1566969" y="335731"/>
                      <a:pt x="1552761" y="349939"/>
                      <a:pt x="1535234" y="349939"/>
                    </a:cubicBezTo>
                    <a:lnTo>
                      <a:pt x="34199" y="349939"/>
                    </a:lnTo>
                    <a:cubicBezTo>
                      <a:pt x="16672" y="349939"/>
                      <a:pt x="2464" y="335731"/>
                      <a:pt x="2464" y="318204"/>
                    </a:cubicBezTo>
                    <a:lnTo>
                      <a:pt x="2464" y="34199"/>
                    </a:lnTo>
                    <a:cubicBezTo>
                      <a:pt x="2464" y="16672"/>
                      <a:pt x="16672" y="2464"/>
                      <a:pt x="34199" y="24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11431247" y="-671865"/>
                <a:ext cx="2665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266525" extrusionOk="0">
                    <a:moveTo>
                      <a:pt x="268013" y="134007"/>
                    </a:moveTo>
                    <a:cubicBezTo>
                      <a:pt x="268013" y="208016"/>
                      <a:pt x="208016" y="268013"/>
                      <a:pt x="134007" y="268013"/>
                    </a:cubicBezTo>
                    <a:cubicBezTo>
                      <a:pt x="59997" y="268013"/>
                      <a:pt x="0" y="208016"/>
                      <a:pt x="0" y="134007"/>
                    </a:cubicBezTo>
                    <a:cubicBezTo>
                      <a:pt x="0" y="59997"/>
                      <a:pt x="59997" y="0"/>
                      <a:pt x="134007" y="0"/>
                    </a:cubicBezTo>
                    <a:cubicBezTo>
                      <a:pt x="208016" y="0"/>
                      <a:pt x="268013" y="59997"/>
                      <a:pt x="268013" y="134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11457423" y="-645488"/>
                <a:ext cx="210741" cy="210741"/>
              </a:xfrm>
              <a:custGeom>
                <a:avLst/>
                <a:gdLst/>
                <a:ahLst/>
                <a:cxnLst/>
                <a:rect l="l" t="t" r="r" b="b"/>
                <a:pathLst>
                  <a:path w="210741" h="210741" extrusionOk="0">
                    <a:moveTo>
                      <a:pt x="195184" y="87291"/>
                    </a:moveTo>
                    <a:cubicBezTo>
                      <a:pt x="206562" y="135500"/>
                      <a:pt x="176705" y="183805"/>
                      <a:pt x="128496" y="195184"/>
                    </a:cubicBezTo>
                    <a:cubicBezTo>
                      <a:pt x="80286" y="206562"/>
                      <a:pt x="31981" y="176705"/>
                      <a:pt x="20603" y="128495"/>
                    </a:cubicBezTo>
                    <a:cubicBezTo>
                      <a:pt x="9224" y="80286"/>
                      <a:pt x="39082" y="31981"/>
                      <a:pt x="87291" y="20602"/>
                    </a:cubicBezTo>
                    <a:cubicBezTo>
                      <a:pt x="135500" y="9224"/>
                      <a:pt x="183805" y="39081"/>
                      <a:pt x="195184" y="872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11471590" y="-631321"/>
                <a:ext cx="185948" cy="185948"/>
              </a:xfrm>
              <a:custGeom>
                <a:avLst/>
                <a:gdLst/>
                <a:ahLst/>
                <a:cxnLst/>
                <a:rect l="l" t="t" r="r" b="b"/>
                <a:pathLst>
                  <a:path w="185948" h="185948" extrusionOk="0">
                    <a:moveTo>
                      <a:pt x="169555" y="75829"/>
                    </a:moveTo>
                    <a:cubicBezTo>
                      <a:pt x="179439" y="117708"/>
                      <a:pt x="153502" y="159671"/>
                      <a:pt x="111623" y="169555"/>
                    </a:cubicBezTo>
                    <a:cubicBezTo>
                      <a:pt x="69744" y="179439"/>
                      <a:pt x="27781" y="153502"/>
                      <a:pt x="17897" y="111623"/>
                    </a:cubicBezTo>
                    <a:cubicBezTo>
                      <a:pt x="8013" y="69744"/>
                      <a:pt x="33950" y="27782"/>
                      <a:pt x="75829" y="17897"/>
                    </a:cubicBezTo>
                    <a:cubicBezTo>
                      <a:pt x="117708" y="8013"/>
                      <a:pt x="159670" y="33950"/>
                      <a:pt x="169555" y="758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11487218" y="-615832"/>
                <a:ext cx="154956" cy="154956"/>
              </a:xfrm>
              <a:custGeom>
                <a:avLst/>
                <a:gdLst/>
                <a:ahLst/>
                <a:cxnLst/>
                <a:rect l="l" t="t" r="r" b="b"/>
                <a:pathLst>
                  <a:path w="154956" h="154956" extrusionOk="0">
                    <a:moveTo>
                      <a:pt x="140205" y="31177"/>
                    </a:moveTo>
                    <a:cubicBezTo>
                      <a:pt x="135804" y="25351"/>
                      <a:pt x="130598" y="20144"/>
                      <a:pt x="124771" y="15744"/>
                    </a:cubicBezTo>
                    <a:lnTo>
                      <a:pt x="88883" y="51632"/>
                    </a:lnTo>
                    <a:lnTo>
                      <a:pt x="88883" y="868"/>
                    </a:lnTo>
                    <a:cubicBezTo>
                      <a:pt x="85288" y="372"/>
                      <a:pt x="81693" y="0"/>
                      <a:pt x="77974" y="0"/>
                    </a:cubicBezTo>
                    <a:cubicBezTo>
                      <a:pt x="74255" y="0"/>
                      <a:pt x="70660" y="372"/>
                      <a:pt x="67065" y="868"/>
                    </a:cubicBezTo>
                    <a:lnTo>
                      <a:pt x="67065" y="51632"/>
                    </a:lnTo>
                    <a:lnTo>
                      <a:pt x="31177" y="15744"/>
                    </a:lnTo>
                    <a:cubicBezTo>
                      <a:pt x="25351" y="20144"/>
                      <a:pt x="20144" y="25351"/>
                      <a:pt x="15743" y="31177"/>
                    </a:cubicBezTo>
                    <a:lnTo>
                      <a:pt x="51631" y="67065"/>
                    </a:lnTo>
                    <a:lnTo>
                      <a:pt x="867" y="67065"/>
                    </a:lnTo>
                    <a:cubicBezTo>
                      <a:pt x="372" y="70660"/>
                      <a:pt x="0" y="74255"/>
                      <a:pt x="0" y="77974"/>
                    </a:cubicBezTo>
                    <a:cubicBezTo>
                      <a:pt x="0" y="81693"/>
                      <a:pt x="372" y="85288"/>
                      <a:pt x="867" y="88883"/>
                    </a:cubicBezTo>
                    <a:lnTo>
                      <a:pt x="51631" y="88883"/>
                    </a:lnTo>
                    <a:lnTo>
                      <a:pt x="15743" y="124771"/>
                    </a:lnTo>
                    <a:cubicBezTo>
                      <a:pt x="20144" y="130598"/>
                      <a:pt x="25351" y="135804"/>
                      <a:pt x="31177" y="140205"/>
                    </a:cubicBezTo>
                    <a:lnTo>
                      <a:pt x="67065" y="104317"/>
                    </a:lnTo>
                    <a:lnTo>
                      <a:pt x="67065" y="155081"/>
                    </a:lnTo>
                    <a:cubicBezTo>
                      <a:pt x="70660" y="155577"/>
                      <a:pt x="74255" y="155949"/>
                      <a:pt x="77974" y="155949"/>
                    </a:cubicBezTo>
                    <a:cubicBezTo>
                      <a:pt x="81693" y="155949"/>
                      <a:pt x="85288" y="155577"/>
                      <a:pt x="88883" y="155081"/>
                    </a:cubicBezTo>
                    <a:lnTo>
                      <a:pt x="88883" y="104317"/>
                    </a:lnTo>
                    <a:lnTo>
                      <a:pt x="124771" y="140205"/>
                    </a:lnTo>
                    <a:cubicBezTo>
                      <a:pt x="130598" y="135804"/>
                      <a:pt x="135804" y="130660"/>
                      <a:pt x="140205" y="124771"/>
                    </a:cubicBezTo>
                    <a:lnTo>
                      <a:pt x="104317" y="88883"/>
                    </a:lnTo>
                    <a:lnTo>
                      <a:pt x="155081" y="88883"/>
                    </a:lnTo>
                    <a:cubicBezTo>
                      <a:pt x="155576" y="85288"/>
                      <a:pt x="155948" y="81693"/>
                      <a:pt x="155948" y="77974"/>
                    </a:cubicBezTo>
                    <a:cubicBezTo>
                      <a:pt x="155948" y="74255"/>
                      <a:pt x="155576" y="70660"/>
                      <a:pt x="155081" y="67065"/>
                    </a:cubicBezTo>
                    <a:lnTo>
                      <a:pt x="104317" y="67065"/>
                    </a:lnTo>
                    <a:lnTo>
                      <a:pt x="140205" y="311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12240865" y="-632692"/>
                <a:ext cx="564042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564042" h="49586" extrusionOk="0">
                    <a:moveTo>
                      <a:pt x="541047" y="0"/>
                    </a:moveTo>
                    <a:lnTo>
                      <a:pt x="25475" y="0"/>
                    </a:lnTo>
                    <a:cubicBezTo>
                      <a:pt x="11405" y="0"/>
                      <a:pt x="0" y="11405"/>
                      <a:pt x="0" y="25475"/>
                    </a:cubicBezTo>
                    <a:lnTo>
                      <a:pt x="0" y="25475"/>
                    </a:lnTo>
                    <a:cubicBezTo>
                      <a:pt x="0" y="39545"/>
                      <a:pt x="11405" y="50950"/>
                      <a:pt x="25475" y="50950"/>
                    </a:cubicBezTo>
                    <a:lnTo>
                      <a:pt x="541047" y="50950"/>
                    </a:lnTo>
                    <a:cubicBezTo>
                      <a:pt x="555118" y="50950"/>
                      <a:pt x="566522" y="39545"/>
                      <a:pt x="566522" y="25475"/>
                    </a:cubicBezTo>
                    <a:lnTo>
                      <a:pt x="566522" y="25475"/>
                    </a:lnTo>
                    <a:cubicBezTo>
                      <a:pt x="566522" y="11405"/>
                      <a:pt x="555118" y="0"/>
                      <a:pt x="5410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11872130" y="-632692"/>
                <a:ext cx="322310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322310" h="49586" extrusionOk="0">
                    <a:moveTo>
                      <a:pt x="297951" y="0"/>
                    </a:moveTo>
                    <a:lnTo>
                      <a:pt x="25475" y="0"/>
                    </a:lnTo>
                    <a:cubicBezTo>
                      <a:pt x="11405" y="0"/>
                      <a:pt x="0" y="11405"/>
                      <a:pt x="0" y="25475"/>
                    </a:cubicBezTo>
                    <a:lnTo>
                      <a:pt x="0" y="25475"/>
                    </a:lnTo>
                    <a:cubicBezTo>
                      <a:pt x="0" y="39545"/>
                      <a:pt x="11405" y="50950"/>
                      <a:pt x="25475" y="50950"/>
                    </a:cubicBezTo>
                    <a:lnTo>
                      <a:pt x="297951" y="50950"/>
                    </a:lnTo>
                    <a:cubicBezTo>
                      <a:pt x="312021" y="50950"/>
                      <a:pt x="323426" y="39545"/>
                      <a:pt x="323426" y="25475"/>
                    </a:cubicBezTo>
                    <a:lnTo>
                      <a:pt x="323426" y="25475"/>
                    </a:lnTo>
                    <a:cubicBezTo>
                      <a:pt x="323426" y="11405"/>
                      <a:pt x="312021" y="0"/>
                      <a:pt x="2979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12420926" y="-550627"/>
                <a:ext cx="204542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4793" extrusionOk="0">
                    <a:moveTo>
                      <a:pt x="196485" y="0"/>
                    </a:moveTo>
                    <a:lnTo>
                      <a:pt x="12768" y="0"/>
                    </a:lnTo>
                    <a:cubicBezTo>
                      <a:pt x="5702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2" y="25537"/>
                      <a:pt x="12768" y="25537"/>
                    </a:cubicBezTo>
                    <a:lnTo>
                      <a:pt x="196485" y="25537"/>
                    </a:lnTo>
                    <a:cubicBezTo>
                      <a:pt x="203551" y="25537"/>
                      <a:pt x="209254" y="19834"/>
                      <a:pt x="209254" y="12768"/>
                    </a:cubicBezTo>
                    <a:lnTo>
                      <a:pt x="209254" y="12768"/>
                    </a:lnTo>
                    <a:cubicBezTo>
                      <a:pt x="209254" y="5702"/>
                      <a:pt x="203551" y="0"/>
                      <a:pt x="196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11872006" y="-550627"/>
                <a:ext cx="520654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20654" h="24793" extrusionOk="0">
                    <a:moveTo>
                      <a:pt x="510304" y="0"/>
                    </a:moveTo>
                    <a:lnTo>
                      <a:pt x="12768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8" y="25537"/>
                    </a:cubicBezTo>
                    <a:lnTo>
                      <a:pt x="510304" y="25537"/>
                    </a:lnTo>
                    <a:cubicBezTo>
                      <a:pt x="517370" y="25537"/>
                      <a:pt x="523072" y="19834"/>
                      <a:pt x="523072" y="12768"/>
                    </a:cubicBezTo>
                    <a:lnTo>
                      <a:pt x="523072" y="12768"/>
                    </a:lnTo>
                    <a:cubicBezTo>
                      <a:pt x="523072" y="5702"/>
                      <a:pt x="517370" y="0"/>
                      <a:pt x="5103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7"/>
              <p:cNvSpPr/>
              <p:nvPr/>
            </p:nvSpPr>
            <p:spPr>
              <a:xfrm>
                <a:off x="12128491" y="-498747"/>
                <a:ext cx="570240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70240" h="24793" extrusionOk="0">
                    <a:moveTo>
                      <a:pt x="561625" y="0"/>
                    </a:moveTo>
                    <a:lnTo>
                      <a:pt x="12769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9" y="25537"/>
                    </a:cubicBezTo>
                    <a:lnTo>
                      <a:pt x="561625" y="25537"/>
                    </a:lnTo>
                    <a:cubicBezTo>
                      <a:pt x="568691" y="25537"/>
                      <a:pt x="574394" y="19834"/>
                      <a:pt x="574394" y="12768"/>
                    </a:cubicBezTo>
                    <a:lnTo>
                      <a:pt x="574394" y="12768"/>
                    </a:lnTo>
                    <a:cubicBezTo>
                      <a:pt x="574394" y="5702"/>
                      <a:pt x="568691" y="0"/>
                      <a:pt x="561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7"/>
              <p:cNvSpPr/>
              <p:nvPr/>
            </p:nvSpPr>
            <p:spPr>
              <a:xfrm>
                <a:off x="11872068" y="-498747"/>
                <a:ext cx="223137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23137" h="24793" extrusionOk="0">
                    <a:moveTo>
                      <a:pt x="213778" y="0"/>
                    </a:moveTo>
                    <a:lnTo>
                      <a:pt x="12768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8" y="25537"/>
                    </a:cubicBezTo>
                    <a:lnTo>
                      <a:pt x="213778" y="25537"/>
                    </a:lnTo>
                    <a:cubicBezTo>
                      <a:pt x="220844" y="25537"/>
                      <a:pt x="226547" y="19834"/>
                      <a:pt x="226547" y="12768"/>
                    </a:cubicBezTo>
                    <a:lnTo>
                      <a:pt x="226547" y="12768"/>
                    </a:lnTo>
                    <a:cubicBezTo>
                      <a:pt x="226547" y="5702"/>
                      <a:pt x="220844" y="0"/>
                      <a:pt x="213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7"/>
              <p:cNvSpPr/>
              <p:nvPr/>
            </p:nvSpPr>
            <p:spPr>
              <a:xfrm>
                <a:off x="11933369" y="-140177"/>
                <a:ext cx="30991" cy="61982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61982" extrusionOk="0">
                    <a:moveTo>
                      <a:pt x="35764" y="62912"/>
                    </a:moveTo>
                    <a:lnTo>
                      <a:pt x="0" y="62912"/>
                    </a:lnTo>
                    <a:lnTo>
                      <a:pt x="0" y="0"/>
                    </a:lnTo>
                    <a:lnTo>
                      <a:pt x="35764" y="0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11688600" y="-138504"/>
                <a:ext cx="18594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24793" extrusionOk="0">
                    <a:moveTo>
                      <a:pt x="19772" y="29752"/>
                    </a:moveTo>
                    <a:lnTo>
                      <a:pt x="0" y="29752"/>
                    </a:lnTo>
                    <a:lnTo>
                      <a:pt x="0" y="0"/>
                    </a:lnTo>
                    <a:lnTo>
                      <a:pt x="19772" y="0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11955435" y="-175011"/>
                <a:ext cx="43387" cy="130163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130163" extrusionOk="0">
                    <a:moveTo>
                      <a:pt x="34152" y="0"/>
                    </a:moveTo>
                    <a:lnTo>
                      <a:pt x="0" y="0"/>
                    </a:lnTo>
                    <a:lnTo>
                      <a:pt x="0" y="132457"/>
                    </a:lnTo>
                    <a:lnTo>
                      <a:pt x="34152" y="132457"/>
                    </a:lnTo>
                    <a:cubicBezTo>
                      <a:pt x="34152" y="132457"/>
                      <a:pt x="48222" y="102829"/>
                      <a:pt x="48222" y="66259"/>
                    </a:cubicBezTo>
                    <a:cubicBezTo>
                      <a:pt x="48222" y="29690"/>
                      <a:pt x="34152" y="62"/>
                      <a:pt x="34152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11667649" y="-180838"/>
                <a:ext cx="18594" cy="111568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11568" extrusionOk="0">
                    <a:moveTo>
                      <a:pt x="10475" y="0"/>
                    </a:moveTo>
                    <a:lnTo>
                      <a:pt x="10475" y="0"/>
                    </a:lnTo>
                    <a:cubicBezTo>
                      <a:pt x="4649" y="0"/>
                      <a:pt x="0" y="4711"/>
                      <a:pt x="0" y="10475"/>
                    </a:cubicBezTo>
                    <a:lnTo>
                      <a:pt x="0" y="103883"/>
                    </a:lnTo>
                    <a:cubicBezTo>
                      <a:pt x="0" y="109709"/>
                      <a:pt x="4711" y="114358"/>
                      <a:pt x="10475" y="114358"/>
                    </a:cubicBezTo>
                    <a:lnTo>
                      <a:pt x="10475" y="114358"/>
                    </a:lnTo>
                    <a:cubicBezTo>
                      <a:pt x="16301" y="114358"/>
                      <a:pt x="20950" y="109647"/>
                      <a:pt x="20950" y="103883"/>
                    </a:cubicBezTo>
                    <a:lnTo>
                      <a:pt x="20950" y="10475"/>
                    </a:lnTo>
                    <a:cubicBezTo>
                      <a:pt x="20950" y="4649"/>
                      <a:pt x="16239" y="0"/>
                      <a:pt x="10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7"/>
              <p:cNvSpPr/>
              <p:nvPr/>
            </p:nvSpPr>
            <p:spPr>
              <a:xfrm>
                <a:off x="11791800" y="-224846"/>
                <a:ext cx="55784" cy="18594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18594" extrusionOk="0">
                    <a:moveTo>
                      <a:pt x="0" y="19772"/>
                    </a:moveTo>
                    <a:lnTo>
                      <a:pt x="0" y="0"/>
                    </a:lnTo>
                    <a:lnTo>
                      <a:pt x="58078" y="0"/>
                    </a:lnTo>
                    <a:lnTo>
                      <a:pt x="58078" y="19772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163;p36">
            <a:extLst>
              <a:ext uri="{FF2B5EF4-FFF2-40B4-BE49-F238E27FC236}">
                <a16:creationId xmlns:a16="http://schemas.microsoft.com/office/drawing/2014/main" id="{4780EFE0-149A-7062-4FCB-84BA1C2E8883}"/>
              </a:ext>
            </a:extLst>
          </p:cNvPr>
          <p:cNvSpPr txBox="1">
            <a:spLocks/>
          </p:cNvSpPr>
          <p:nvPr/>
        </p:nvSpPr>
        <p:spPr>
          <a:xfrm>
            <a:off x="774345" y="19082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6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900" dirty="0"/>
              <a:t>A Phased Rollout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>
          <a:extLst>
            <a:ext uri="{FF2B5EF4-FFF2-40B4-BE49-F238E27FC236}">
              <a16:creationId xmlns:a16="http://schemas.microsoft.com/office/drawing/2014/main" id="{2456FA80-FB1D-7F34-B281-D8AD476E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32">
            <a:extLst>
              <a:ext uri="{FF2B5EF4-FFF2-40B4-BE49-F238E27FC236}">
                <a16:creationId xmlns:a16="http://schemas.microsoft.com/office/drawing/2014/main" id="{99F1694B-7F0E-6142-7EEF-A99CF5A524D9}"/>
              </a:ext>
            </a:extLst>
          </p:cNvPr>
          <p:cNvGrpSpPr/>
          <p:nvPr/>
        </p:nvGrpSpPr>
        <p:grpSpPr>
          <a:xfrm>
            <a:off x="-575278" y="399139"/>
            <a:ext cx="7576801" cy="4282823"/>
            <a:chOff x="-575278" y="399139"/>
            <a:chExt cx="7576801" cy="4282823"/>
          </a:xfrm>
        </p:grpSpPr>
        <p:grpSp>
          <p:nvGrpSpPr>
            <p:cNvPr id="1000" name="Google Shape;1000;p32">
              <a:extLst>
                <a:ext uri="{FF2B5EF4-FFF2-40B4-BE49-F238E27FC236}">
                  <a16:creationId xmlns:a16="http://schemas.microsoft.com/office/drawing/2014/main" id="{00755F55-530B-DC6A-9D5F-BCD74C1BD50F}"/>
                </a:ext>
              </a:extLst>
            </p:cNvPr>
            <p:cNvGrpSpPr/>
            <p:nvPr/>
          </p:nvGrpSpPr>
          <p:grpSpPr>
            <a:xfrm>
              <a:off x="4014159" y="399139"/>
              <a:ext cx="777449" cy="404251"/>
              <a:chOff x="-794166" y="-3748111"/>
              <a:chExt cx="777449" cy="404251"/>
            </a:xfrm>
          </p:grpSpPr>
          <p:sp>
            <p:nvSpPr>
              <p:cNvPr id="1001" name="Google Shape;1001;p32">
                <a:extLst>
                  <a:ext uri="{FF2B5EF4-FFF2-40B4-BE49-F238E27FC236}">
                    <a16:creationId xmlns:a16="http://schemas.microsoft.com/office/drawing/2014/main" id="{D3810DE7-3006-AE2A-7086-0FB625EF0406}"/>
                  </a:ext>
                </a:extLst>
              </p:cNvPr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2">
                <a:extLst>
                  <a:ext uri="{FF2B5EF4-FFF2-40B4-BE49-F238E27FC236}">
                    <a16:creationId xmlns:a16="http://schemas.microsoft.com/office/drawing/2014/main" id="{00A81374-1C81-A27B-9DE9-6A9AE3534D29}"/>
                  </a:ext>
                </a:extLst>
              </p:cNvPr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2">
                <a:extLst>
                  <a:ext uri="{FF2B5EF4-FFF2-40B4-BE49-F238E27FC236}">
                    <a16:creationId xmlns:a16="http://schemas.microsoft.com/office/drawing/2014/main" id="{9E7BB893-EA83-5DA2-3376-FE6FC93E25B8}"/>
                  </a:ext>
                </a:extLst>
              </p:cNvPr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2">
                <a:extLst>
                  <a:ext uri="{FF2B5EF4-FFF2-40B4-BE49-F238E27FC236}">
                    <a16:creationId xmlns:a16="http://schemas.microsoft.com/office/drawing/2014/main" id="{C6A12FC1-BBA1-B204-00E9-1594F9B08092}"/>
                  </a:ext>
                </a:extLst>
              </p:cNvPr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2">
                <a:extLst>
                  <a:ext uri="{FF2B5EF4-FFF2-40B4-BE49-F238E27FC236}">
                    <a16:creationId xmlns:a16="http://schemas.microsoft.com/office/drawing/2014/main" id="{DEE27B34-EDA5-350D-C38B-3E9DFF3404CC}"/>
                  </a:ext>
                </a:extLst>
              </p:cNvPr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2">
                <a:extLst>
                  <a:ext uri="{FF2B5EF4-FFF2-40B4-BE49-F238E27FC236}">
                    <a16:creationId xmlns:a16="http://schemas.microsoft.com/office/drawing/2014/main" id="{02F242CE-8C12-81BB-D403-8CE26F4624A4}"/>
                  </a:ext>
                </a:extLst>
              </p:cNvPr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2">
                <a:extLst>
                  <a:ext uri="{FF2B5EF4-FFF2-40B4-BE49-F238E27FC236}">
                    <a16:creationId xmlns:a16="http://schemas.microsoft.com/office/drawing/2014/main" id="{97BAA6D1-F079-94C2-D8D6-DBA3A80E204E}"/>
                  </a:ext>
                </a:extLst>
              </p:cNvPr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2">
                <a:extLst>
                  <a:ext uri="{FF2B5EF4-FFF2-40B4-BE49-F238E27FC236}">
                    <a16:creationId xmlns:a16="http://schemas.microsoft.com/office/drawing/2014/main" id="{C9DFD762-FBBB-19F7-2290-F418F47F10FA}"/>
                  </a:ext>
                </a:extLst>
              </p:cNvPr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2">
                <a:extLst>
                  <a:ext uri="{FF2B5EF4-FFF2-40B4-BE49-F238E27FC236}">
                    <a16:creationId xmlns:a16="http://schemas.microsoft.com/office/drawing/2014/main" id="{44264DEE-940B-4E23-7829-E378B374FE1A}"/>
                  </a:ext>
                </a:extLst>
              </p:cNvPr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2">
                <a:extLst>
                  <a:ext uri="{FF2B5EF4-FFF2-40B4-BE49-F238E27FC236}">
                    <a16:creationId xmlns:a16="http://schemas.microsoft.com/office/drawing/2014/main" id="{754DE4B0-240E-65B4-62CE-FFA567E06E5A}"/>
                  </a:ext>
                </a:extLst>
              </p:cNvPr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2">
                <a:extLst>
                  <a:ext uri="{FF2B5EF4-FFF2-40B4-BE49-F238E27FC236}">
                    <a16:creationId xmlns:a16="http://schemas.microsoft.com/office/drawing/2014/main" id="{0DD0A4C4-96CC-2636-CC36-C0B0EA27C091}"/>
                  </a:ext>
                </a:extLst>
              </p:cNvPr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2">
                <a:extLst>
                  <a:ext uri="{FF2B5EF4-FFF2-40B4-BE49-F238E27FC236}">
                    <a16:creationId xmlns:a16="http://schemas.microsoft.com/office/drawing/2014/main" id="{B899A994-B6E0-06D7-9D9C-24DD9F02BE9F}"/>
                  </a:ext>
                </a:extLst>
              </p:cNvPr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2">
                <a:extLst>
                  <a:ext uri="{FF2B5EF4-FFF2-40B4-BE49-F238E27FC236}">
                    <a16:creationId xmlns:a16="http://schemas.microsoft.com/office/drawing/2014/main" id="{17427189-9E76-F849-20BC-6D1B715C458C}"/>
                  </a:ext>
                </a:extLst>
              </p:cNvPr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2">
                <a:extLst>
                  <a:ext uri="{FF2B5EF4-FFF2-40B4-BE49-F238E27FC236}">
                    <a16:creationId xmlns:a16="http://schemas.microsoft.com/office/drawing/2014/main" id="{D4E804ED-F24A-EDC3-C832-9246A6A015EF}"/>
                  </a:ext>
                </a:extLst>
              </p:cNvPr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2">
                <a:extLst>
                  <a:ext uri="{FF2B5EF4-FFF2-40B4-BE49-F238E27FC236}">
                    <a16:creationId xmlns:a16="http://schemas.microsoft.com/office/drawing/2014/main" id="{EA748299-F0A9-C831-5376-FF829482EB3E}"/>
                  </a:ext>
                </a:extLst>
              </p:cNvPr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6" name="Google Shape;1016;p32">
              <a:extLst>
                <a:ext uri="{FF2B5EF4-FFF2-40B4-BE49-F238E27FC236}">
                  <a16:creationId xmlns:a16="http://schemas.microsoft.com/office/drawing/2014/main" id="{AD10B646-6327-FDFF-D48D-FCFD43BE70E3}"/>
                </a:ext>
              </a:extLst>
            </p:cNvPr>
            <p:cNvSpPr/>
            <p:nvPr/>
          </p:nvSpPr>
          <p:spPr>
            <a:xfrm>
              <a:off x="5496087" y="4391139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2">
              <a:extLst>
                <a:ext uri="{FF2B5EF4-FFF2-40B4-BE49-F238E27FC236}">
                  <a16:creationId xmlns:a16="http://schemas.microsoft.com/office/drawing/2014/main" id="{1171424F-6267-8D80-3B3C-8B49C8F264A8}"/>
                </a:ext>
              </a:extLst>
            </p:cNvPr>
            <p:cNvSpPr/>
            <p:nvPr/>
          </p:nvSpPr>
          <p:spPr>
            <a:xfrm>
              <a:off x="-575278" y="3846750"/>
              <a:ext cx="3470100" cy="3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4" name="Google Shape;966;p31">
            <a:extLst>
              <a:ext uri="{FF2B5EF4-FFF2-40B4-BE49-F238E27FC236}">
                <a16:creationId xmlns:a16="http://schemas.microsoft.com/office/drawing/2014/main" id="{A19BA670-E10A-EF06-F0EE-FE0A7391D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8668" y="133401"/>
            <a:ext cx="62876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900" dirty="0"/>
              <a:t>Conclusion and What's Next</a:t>
            </a:r>
          </a:p>
        </p:txBody>
      </p:sp>
      <p:sp>
        <p:nvSpPr>
          <p:cNvPr id="15" name="Google Shape;967;p31">
            <a:extLst>
              <a:ext uri="{FF2B5EF4-FFF2-40B4-BE49-F238E27FC236}">
                <a16:creationId xmlns:a16="http://schemas.microsoft.com/office/drawing/2014/main" id="{327DFDED-44D4-B688-67C6-00904973584B}"/>
              </a:ext>
            </a:extLst>
          </p:cNvPr>
          <p:cNvSpPr txBox="1">
            <a:spLocks/>
          </p:cNvSpPr>
          <p:nvPr/>
        </p:nvSpPr>
        <p:spPr>
          <a:xfrm>
            <a:off x="4081807" y="1205507"/>
            <a:ext cx="5062193" cy="845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r>
              <a:rPr lang="en-US" dirty="0">
                <a:solidFill>
                  <a:schemeClr val="dk1"/>
                </a:solidFill>
                <a:latin typeface="Cabin"/>
                <a:sym typeface="Cabin"/>
              </a:rPr>
              <a:t>We've successfully built a model that can accurately predict used car prices, identifying engine size and age as the primary value drivers.</a:t>
            </a:r>
          </a:p>
        </p:txBody>
      </p:sp>
      <p:grpSp>
        <p:nvGrpSpPr>
          <p:cNvPr id="2" name="Google Shape;1500;p47">
            <a:extLst>
              <a:ext uri="{FF2B5EF4-FFF2-40B4-BE49-F238E27FC236}">
                <a16:creationId xmlns:a16="http://schemas.microsoft.com/office/drawing/2014/main" id="{11C33E9A-D1A1-4903-5CA4-A63C8D20BD97}"/>
              </a:ext>
            </a:extLst>
          </p:cNvPr>
          <p:cNvGrpSpPr/>
          <p:nvPr/>
        </p:nvGrpSpPr>
        <p:grpSpPr>
          <a:xfrm>
            <a:off x="375984" y="585769"/>
            <a:ext cx="3746985" cy="3201677"/>
            <a:chOff x="715090" y="893940"/>
            <a:chExt cx="3746985" cy="3201677"/>
          </a:xfrm>
        </p:grpSpPr>
        <p:sp>
          <p:nvSpPr>
            <p:cNvPr id="3" name="Google Shape;1501;p47">
              <a:extLst>
                <a:ext uri="{FF2B5EF4-FFF2-40B4-BE49-F238E27FC236}">
                  <a16:creationId xmlns:a16="http://schemas.microsoft.com/office/drawing/2014/main" id="{0E857056-9C72-863E-042B-585FBA2818A4}"/>
                </a:ext>
              </a:extLst>
            </p:cNvPr>
            <p:cNvSpPr/>
            <p:nvPr/>
          </p:nvSpPr>
          <p:spPr>
            <a:xfrm>
              <a:off x="983567" y="3543639"/>
              <a:ext cx="264417" cy="407645"/>
            </a:xfrm>
            <a:custGeom>
              <a:avLst/>
              <a:gdLst/>
              <a:ahLst/>
              <a:cxnLst/>
              <a:rect l="l" t="t" r="r" b="b"/>
              <a:pathLst>
                <a:path w="148758" h="229336" extrusionOk="0">
                  <a:moveTo>
                    <a:pt x="0" y="229818"/>
                  </a:moveTo>
                  <a:cubicBezTo>
                    <a:pt x="2975" y="171554"/>
                    <a:pt x="13388" y="112484"/>
                    <a:pt x="35763" y="58993"/>
                  </a:cubicBezTo>
                  <a:cubicBezTo>
                    <a:pt x="50144" y="24717"/>
                    <a:pt x="97064" y="-18919"/>
                    <a:pt x="133572" y="8787"/>
                  </a:cubicBezTo>
                  <a:cubicBezTo>
                    <a:pt x="165183" y="32775"/>
                    <a:pt x="147891" y="83352"/>
                    <a:pt x="123593" y="110563"/>
                  </a:cubicBezTo>
                  <a:cubicBezTo>
                    <a:pt x="91610" y="146327"/>
                    <a:pt x="64461" y="186554"/>
                    <a:pt x="43697" y="229818"/>
                  </a:cubicBezTo>
                  <a:lnTo>
                    <a:pt x="0" y="2298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502;p47">
              <a:extLst>
                <a:ext uri="{FF2B5EF4-FFF2-40B4-BE49-F238E27FC236}">
                  <a16:creationId xmlns:a16="http://schemas.microsoft.com/office/drawing/2014/main" id="{4BA92478-56BA-AE60-29E1-ECDDDCB3A99F}"/>
                </a:ext>
              </a:extLst>
            </p:cNvPr>
            <p:cNvSpPr/>
            <p:nvPr/>
          </p:nvSpPr>
          <p:spPr>
            <a:xfrm>
              <a:off x="1012942" y="3555960"/>
              <a:ext cx="198312" cy="264417"/>
            </a:xfrm>
            <a:custGeom>
              <a:avLst/>
              <a:gdLst/>
              <a:ahLst/>
              <a:cxnLst/>
              <a:rect l="l" t="t" r="r" b="b"/>
              <a:pathLst>
                <a:path w="111568" h="148758" extrusionOk="0">
                  <a:moveTo>
                    <a:pt x="1645" y="153965"/>
                  </a:moveTo>
                  <a:cubicBezTo>
                    <a:pt x="2388" y="153965"/>
                    <a:pt x="3132" y="153407"/>
                    <a:pt x="3256" y="152601"/>
                  </a:cubicBezTo>
                  <a:cubicBezTo>
                    <a:pt x="9021" y="121238"/>
                    <a:pt x="14413" y="91548"/>
                    <a:pt x="29909" y="56156"/>
                  </a:cubicBezTo>
                  <a:cubicBezTo>
                    <a:pt x="41252" y="30186"/>
                    <a:pt x="67223" y="3285"/>
                    <a:pt x="90962" y="3285"/>
                  </a:cubicBezTo>
                  <a:cubicBezTo>
                    <a:pt x="97842" y="3285"/>
                    <a:pt x="103978" y="5640"/>
                    <a:pt x="109681" y="10475"/>
                  </a:cubicBezTo>
                  <a:cubicBezTo>
                    <a:pt x="110362" y="11033"/>
                    <a:pt x="111416" y="10971"/>
                    <a:pt x="111974" y="10289"/>
                  </a:cubicBezTo>
                  <a:cubicBezTo>
                    <a:pt x="112532" y="9607"/>
                    <a:pt x="112470" y="8553"/>
                    <a:pt x="111788" y="7996"/>
                  </a:cubicBezTo>
                  <a:cubicBezTo>
                    <a:pt x="105466" y="2603"/>
                    <a:pt x="98648" y="0"/>
                    <a:pt x="90962" y="0"/>
                  </a:cubicBezTo>
                  <a:cubicBezTo>
                    <a:pt x="64991" y="0"/>
                    <a:pt x="38587" y="28264"/>
                    <a:pt x="26934" y="54793"/>
                  </a:cubicBezTo>
                  <a:cubicBezTo>
                    <a:pt x="11252" y="90557"/>
                    <a:pt x="5798" y="120432"/>
                    <a:pt x="33" y="151982"/>
                  </a:cubicBezTo>
                  <a:cubicBezTo>
                    <a:pt x="-152" y="152849"/>
                    <a:pt x="467" y="153717"/>
                    <a:pt x="1335" y="153903"/>
                  </a:cubicBezTo>
                  <a:cubicBezTo>
                    <a:pt x="1458" y="153903"/>
                    <a:pt x="1520" y="153903"/>
                    <a:pt x="1645" y="153903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503;p47">
              <a:extLst>
                <a:ext uri="{FF2B5EF4-FFF2-40B4-BE49-F238E27FC236}">
                  <a16:creationId xmlns:a16="http://schemas.microsoft.com/office/drawing/2014/main" id="{0CD0194B-BAE0-8149-55E5-67B257AE9726}"/>
                </a:ext>
              </a:extLst>
            </p:cNvPr>
            <p:cNvSpPr/>
            <p:nvPr/>
          </p:nvSpPr>
          <p:spPr>
            <a:xfrm>
              <a:off x="1022041" y="3597878"/>
              <a:ext cx="143226" cy="352556"/>
            </a:xfrm>
            <a:custGeom>
              <a:avLst/>
              <a:gdLst/>
              <a:ahLst/>
              <a:cxnLst/>
              <a:rect l="l" t="t" r="r" b="b"/>
              <a:pathLst>
                <a:path w="80577" h="198344" extrusionOk="0">
                  <a:moveTo>
                    <a:pt x="62" y="199321"/>
                  </a:moveTo>
                  <a:cubicBezTo>
                    <a:pt x="21508" y="67608"/>
                    <a:pt x="84668" y="914"/>
                    <a:pt x="85288" y="233"/>
                  </a:cubicBezTo>
                  <a:cubicBezTo>
                    <a:pt x="85598" y="-78"/>
                    <a:pt x="86094" y="-78"/>
                    <a:pt x="86466" y="233"/>
                  </a:cubicBezTo>
                  <a:cubicBezTo>
                    <a:pt x="86776" y="542"/>
                    <a:pt x="86776" y="1038"/>
                    <a:pt x="86466" y="1410"/>
                  </a:cubicBezTo>
                  <a:cubicBezTo>
                    <a:pt x="85784" y="2092"/>
                    <a:pt x="23119" y="68414"/>
                    <a:pt x="1674" y="199383"/>
                  </a:cubicBezTo>
                  <a:lnTo>
                    <a:pt x="0" y="19938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504;p47">
              <a:extLst>
                <a:ext uri="{FF2B5EF4-FFF2-40B4-BE49-F238E27FC236}">
                  <a16:creationId xmlns:a16="http://schemas.microsoft.com/office/drawing/2014/main" id="{B7A9C5A8-AEE1-7620-4650-22D423EF650D}"/>
                </a:ext>
              </a:extLst>
            </p:cNvPr>
            <p:cNvSpPr/>
            <p:nvPr/>
          </p:nvSpPr>
          <p:spPr>
            <a:xfrm>
              <a:off x="1057316" y="3839116"/>
              <a:ext cx="121190" cy="187295"/>
            </a:xfrm>
            <a:custGeom>
              <a:avLst/>
              <a:gdLst/>
              <a:ahLst/>
              <a:cxnLst/>
              <a:rect l="l" t="t" r="r" b="b"/>
              <a:pathLst>
                <a:path w="68180" h="105370" extrusionOk="0">
                  <a:moveTo>
                    <a:pt x="0" y="111407"/>
                  </a:moveTo>
                  <a:cubicBezTo>
                    <a:pt x="1425" y="83143"/>
                    <a:pt x="6508" y="54507"/>
                    <a:pt x="17355" y="28599"/>
                  </a:cubicBezTo>
                  <a:cubicBezTo>
                    <a:pt x="24297" y="11987"/>
                    <a:pt x="47107" y="-9149"/>
                    <a:pt x="64772" y="4239"/>
                  </a:cubicBezTo>
                  <a:cubicBezTo>
                    <a:pt x="80082" y="15830"/>
                    <a:pt x="71714" y="40375"/>
                    <a:pt x="59938" y="53578"/>
                  </a:cubicBezTo>
                  <a:cubicBezTo>
                    <a:pt x="44442" y="70933"/>
                    <a:pt x="31302" y="90395"/>
                    <a:pt x="21198" y="111407"/>
                  </a:cubicBezTo>
                  <a:lnTo>
                    <a:pt x="0" y="111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505;p47">
              <a:extLst>
                <a:ext uri="{FF2B5EF4-FFF2-40B4-BE49-F238E27FC236}">
                  <a16:creationId xmlns:a16="http://schemas.microsoft.com/office/drawing/2014/main" id="{4FD0C091-3FD4-5E07-E6FB-71F4718D26DA}"/>
                </a:ext>
              </a:extLst>
            </p:cNvPr>
            <p:cNvSpPr/>
            <p:nvPr/>
          </p:nvSpPr>
          <p:spPr>
            <a:xfrm>
              <a:off x="1071632" y="3845222"/>
              <a:ext cx="88139" cy="132209"/>
            </a:xfrm>
            <a:custGeom>
              <a:avLst/>
              <a:gdLst/>
              <a:ahLst/>
              <a:cxnLst/>
              <a:rect l="l" t="t" r="r" b="b"/>
              <a:pathLst>
                <a:path w="49586" h="74379" extrusionOk="0">
                  <a:moveTo>
                    <a:pt x="753" y="74565"/>
                  </a:moveTo>
                  <a:cubicBezTo>
                    <a:pt x="1125" y="74565"/>
                    <a:pt x="1435" y="74317"/>
                    <a:pt x="1559" y="73945"/>
                  </a:cubicBezTo>
                  <a:cubicBezTo>
                    <a:pt x="4348" y="58698"/>
                    <a:pt x="6951" y="44380"/>
                    <a:pt x="14513" y="27148"/>
                  </a:cubicBezTo>
                  <a:cubicBezTo>
                    <a:pt x="20030" y="14566"/>
                    <a:pt x="32612" y="1550"/>
                    <a:pt x="44079" y="1550"/>
                  </a:cubicBezTo>
                  <a:cubicBezTo>
                    <a:pt x="47426" y="1550"/>
                    <a:pt x="50401" y="2665"/>
                    <a:pt x="53128" y="5021"/>
                  </a:cubicBezTo>
                  <a:cubicBezTo>
                    <a:pt x="53439" y="5330"/>
                    <a:pt x="53934" y="5269"/>
                    <a:pt x="54244" y="4959"/>
                  </a:cubicBezTo>
                  <a:cubicBezTo>
                    <a:pt x="54554" y="4649"/>
                    <a:pt x="54492" y="4153"/>
                    <a:pt x="54182" y="3843"/>
                  </a:cubicBezTo>
                  <a:cubicBezTo>
                    <a:pt x="51145" y="1240"/>
                    <a:pt x="47798" y="0"/>
                    <a:pt x="44079" y="0"/>
                  </a:cubicBezTo>
                  <a:cubicBezTo>
                    <a:pt x="31496" y="0"/>
                    <a:pt x="18666" y="13698"/>
                    <a:pt x="13026" y="26591"/>
                  </a:cubicBezTo>
                  <a:cubicBezTo>
                    <a:pt x="5402" y="43946"/>
                    <a:pt x="2798" y="58388"/>
                    <a:pt x="9" y="73697"/>
                  </a:cubicBezTo>
                  <a:cubicBezTo>
                    <a:pt x="-53" y="74131"/>
                    <a:pt x="195" y="74565"/>
                    <a:pt x="629" y="74627"/>
                  </a:cubicBezTo>
                  <a:cubicBezTo>
                    <a:pt x="629" y="74627"/>
                    <a:pt x="753" y="74627"/>
                    <a:pt x="753" y="74627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06;p47">
              <a:extLst>
                <a:ext uri="{FF2B5EF4-FFF2-40B4-BE49-F238E27FC236}">
                  <a16:creationId xmlns:a16="http://schemas.microsoft.com/office/drawing/2014/main" id="{C9A1E10A-DC24-02F1-CF77-F9B12F821E37}"/>
                </a:ext>
              </a:extLst>
            </p:cNvPr>
            <p:cNvSpPr/>
            <p:nvPr/>
          </p:nvSpPr>
          <p:spPr>
            <a:xfrm>
              <a:off x="1075948" y="3865369"/>
              <a:ext cx="66103" cy="165261"/>
            </a:xfrm>
            <a:custGeom>
              <a:avLst/>
              <a:gdLst/>
              <a:ahLst/>
              <a:cxnLst/>
              <a:rect l="l" t="t" r="r" b="b"/>
              <a:pathLst>
                <a:path w="37189" h="92974" extrusionOk="0">
                  <a:moveTo>
                    <a:pt x="0" y="96646"/>
                  </a:moveTo>
                  <a:cubicBezTo>
                    <a:pt x="10413" y="32804"/>
                    <a:pt x="41033" y="449"/>
                    <a:pt x="41342" y="139"/>
                  </a:cubicBezTo>
                  <a:cubicBezTo>
                    <a:pt x="41466" y="-46"/>
                    <a:pt x="41714" y="-46"/>
                    <a:pt x="41900" y="139"/>
                  </a:cubicBezTo>
                  <a:cubicBezTo>
                    <a:pt x="42086" y="263"/>
                    <a:pt x="42086" y="511"/>
                    <a:pt x="41900" y="697"/>
                  </a:cubicBezTo>
                  <a:cubicBezTo>
                    <a:pt x="41590" y="1007"/>
                    <a:pt x="11156" y="33176"/>
                    <a:pt x="806" y="96646"/>
                  </a:cubicBezTo>
                  <a:lnTo>
                    <a:pt x="0" y="9664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07;p47">
              <a:extLst>
                <a:ext uri="{FF2B5EF4-FFF2-40B4-BE49-F238E27FC236}">
                  <a16:creationId xmlns:a16="http://schemas.microsoft.com/office/drawing/2014/main" id="{DEA0F2BD-F6F9-82A1-DA57-EC3FCFED2F0E}"/>
                </a:ext>
              </a:extLst>
            </p:cNvPr>
            <p:cNvSpPr/>
            <p:nvPr/>
          </p:nvSpPr>
          <p:spPr>
            <a:xfrm>
              <a:off x="803129" y="3634805"/>
              <a:ext cx="264417" cy="407645"/>
            </a:xfrm>
            <a:custGeom>
              <a:avLst/>
              <a:gdLst/>
              <a:ahLst/>
              <a:cxnLst/>
              <a:rect l="l" t="t" r="r" b="b"/>
              <a:pathLst>
                <a:path w="148758" h="229336" extrusionOk="0">
                  <a:moveTo>
                    <a:pt x="150729" y="229818"/>
                  </a:moveTo>
                  <a:cubicBezTo>
                    <a:pt x="147754" y="171554"/>
                    <a:pt x="137340" y="112484"/>
                    <a:pt x="114965" y="58993"/>
                  </a:cubicBezTo>
                  <a:cubicBezTo>
                    <a:pt x="100585" y="24717"/>
                    <a:pt x="53664" y="-18919"/>
                    <a:pt x="17156" y="8787"/>
                  </a:cubicBezTo>
                  <a:cubicBezTo>
                    <a:pt x="-14455" y="32775"/>
                    <a:pt x="2838" y="83352"/>
                    <a:pt x="27136" y="110563"/>
                  </a:cubicBezTo>
                  <a:cubicBezTo>
                    <a:pt x="59118" y="146327"/>
                    <a:pt x="86267" y="186554"/>
                    <a:pt x="107031" y="229818"/>
                  </a:cubicBezTo>
                  <a:lnTo>
                    <a:pt x="150729" y="2298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08;p47">
              <a:extLst>
                <a:ext uri="{FF2B5EF4-FFF2-40B4-BE49-F238E27FC236}">
                  <a16:creationId xmlns:a16="http://schemas.microsoft.com/office/drawing/2014/main" id="{28084123-665B-A59C-2BD3-09A0966AC0C9}"/>
                </a:ext>
              </a:extLst>
            </p:cNvPr>
            <p:cNvSpPr/>
            <p:nvPr/>
          </p:nvSpPr>
          <p:spPr>
            <a:xfrm>
              <a:off x="842013" y="3647125"/>
              <a:ext cx="198312" cy="264417"/>
            </a:xfrm>
            <a:custGeom>
              <a:avLst/>
              <a:gdLst/>
              <a:ahLst/>
              <a:cxnLst/>
              <a:rect l="l" t="t" r="r" b="b"/>
              <a:pathLst>
                <a:path w="111568" h="148758" extrusionOk="0">
                  <a:moveTo>
                    <a:pt x="110705" y="153965"/>
                  </a:moveTo>
                  <a:cubicBezTo>
                    <a:pt x="109961" y="153965"/>
                    <a:pt x="109218" y="153407"/>
                    <a:pt x="109094" y="152601"/>
                  </a:cubicBezTo>
                  <a:cubicBezTo>
                    <a:pt x="103330" y="121238"/>
                    <a:pt x="97937" y="91548"/>
                    <a:pt x="82441" y="56156"/>
                  </a:cubicBezTo>
                  <a:cubicBezTo>
                    <a:pt x="71099" y="30186"/>
                    <a:pt x="45128" y="3285"/>
                    <a:pt x="21389" y="3285"/>
                  </a:cubicBezTo>
                  <a:cubicBezTo>
                    <a:pt x="14509" y="3285"/>
                    <a:pt x="8372" y="5640"/>
                    <a:pt x="2670" y="10475"/>
                  </a:cubicBezTo>
                  <a:cubicBezTo>
                    <a:pt x="1988" y="11033"/>
                    <a:pt x="934" y="10971"/>
                    <a:pt x="376" y="10289"/>
                  </a:cubicBezTo>
                  <a:cubicBezTo>
                    <a:pt x="-181" y="9607"/>
                    <a:pt x="-119" y="8554"/>
                    <a:pt x="562" y="7996"/>
                  </a:cubicBezTo>
                  <a:cubicBezTo>
                    <a:pt x="6884" y="2603"/>
                    <a:pt x="13703" y="0"/>
                    <a:pt x="21389" y="0"/>
                  </a:cubicBezTo>
                  <a:cubicBezTo>
                    <a:pt x="47359" y="0"/>
                    <a:pt x="73764" y="28264"/>
                    <a:pt x="85416" y="54793"/>
                  </a:cubicBezTo>
                  <a:cubicBezTo>
                    <a:pt x="101098" y="90557"/>
                    <a:pt x="106553" y="120432"/>
                    <a:pt x="112317" y="151982"/>
                  </a:cubicBezTo>
                  <a:cubicBezTo>
                    <a:pt x="112503" y="152849"/>
                    <a:pt x="111883" y="153717"/>
                    <a:pt x="111015" y="153903"/>
                  </a:cubicBezTo>
                  <a:cubicBezTo>
                    <a:pt x="110891" y="153903"/>
                    <a:pt x="110829" y="153903"/>
                    <a:pt x="110705" y="153903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09;p47">
              <a:extLst>
                <a:ext uri="{FF2B5EF4-FFF2-40B4-BE49-F238E27FC236}">
                  <a16:creationId xmlns:a16="http://schemas.microsoft.com/office/drawing/2014/main" id="{0CA413E5-2F58-0338-7D66-EB17160F1472}"/>
                </a:ext>
              </a:extLst>
            </p:cNvPr>
            <p:cNvSpPr/>
            <p:nvPr/>
          </p:nvSpPr>
          <p:spPr>
            <a:xfrm>
              <a:off x="878538" y="3689043"/>
              <a:ext cx="143226" cy="352556"/>
            </a:xfrm>
            <a:custGeom>
              <a:avLst/>
              <a:gdLst/>
              <a:ahLst/>
              <a:cxnLst/>
              <a:rect l="l" t="t" r="r" b="b"/>
              <a:pathLst>
                <a:path w="80577" h="198344" extrusionOk="0">
                  <a:moveTo>
                    <a:pt x="86636" y="199321"/>
                  </a:moveTo>
                  <a:cubicBezTo>
                    <a:pt x="65190" y="67608"/>
                    <a:pt x="2030" y="914"/>
                    <a:pt x="1410" y="232"/>
                  </a:cubicBezTo>
                  <a:cubicBezTo>
                    <a:pt x="1100" y="-77"/>
                    <a:pt x="604" y="-77"/>
                    <a:pt x="233" y="232"/>
                  </a:cubicBezTo>
                  <a:cubicBezTo>
                    <a:pt x="-78" y="542"/>
                    <a:pt x="-78" y="1038"/>
                    <a:pt x="233" y="1410"/>
                  </a:cubicBezTo>
                  <a:cubicBezTo>
                    <a:pt x="914" y="2092"/>
                    <a:pt x="63579" y="68413"/>
                    <a:pt x="85025" y="199383"/>
                  </a:cubicBezTo>
                  <a:lnTo>
                    <a:pt x="86698" y="19938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10;p47">
              <a:extLst>
                <a:ext uri="{FF2B5EF4-FFF2-40B4-BE49-F238E27FC236}">
                  <a16:creationId xmlns:a16="http://schemas.microsoft.com/office/drawing/2014/main" id="{3DDC01D4-EA60-D401-CC13-1753A5A8778D}"/>
                </a:ext>
              </a:extLst>
            </p:cNvPr>
            <p:cNvSpPr/>
            <p:nvPr/>
          </p:nvSpPr>
          <p:spPr>
            <a:xfrm>
              <a:off x="841967" y="3899460"/>
              <a:ext cx="143226" cy="143226"/>
            </a:xfrm>
            <a:custGeom>
              <a:avLst/>
              <a:gdLst/>
              <a:ahLst/>
              <a:cxnLst/>
              <a:rect l="l" t="t" r="r" b="b"/>
              <a:pathLst>
                <a:path w="80577" h="80577" extrusionOk="0">
                  <a:moveTo>
                    <a:pt x="85504" y="83987"/>
                  </a:moveTo>
                  <a:cubicBezTo>
                    <a:pt x="77385" y="59999"/>
                    <a:pt x="66166" y="36570"/>
                    <a:pt x="50484" y="16859"/>
                  </a:cubicBezTo>
                  <a:cubicBezTo>
                    <a:pt x="40443" y="4215"/>
                    <a:pt x="15712" y="-8430"/>
                    <a:pt x="3749" y="7376"/>
                  </a:cubicBezTo>
                  <a:cubicBezTo>
                    <a:pt x="-6664" y="21074"/>
                    <a:pt x="6538" y="40165"/>
                    <a:pt x="19865" y="48718"/>
                  </a:cubicBezTo>
                  <a:cubicBezTo>
                    <a:pt x="35422" y="58636"/>
                    <a:pt x="49678" y="70536"/>
                    <a:pt x="62323" y="83987"/>
                  </a:cubicBezTo>
                  <a:lnTo>
                    <a:pt x="85442" y="839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11;p47">
              <a:extLst>
                <a:ext uri="{FF2B5EF4-FFF2-40B4-BE49-F238E27FC236}">
                  <a16:creationId xmlns:a16="http://schemas.microsoft.com/office/drawing/2014/main" id="{054DAC73-9BF2-D07F-737A-8DB53251AE56}"/>
                </a:ext>
              </a:extLst>
            </p:cNvPr>
            <p:cNvSpPr/>
            <p:nvPr/>
          </p:nvSpPr>
          <p:spPr>
            <a:xfrm>
              <a:off x="853803" y="3904758"/>
              <a:ext cx="110173" cy="88139"/>
            </a:xfrm>
            <a:custGeom>
              <a:avLst/>
              <a:gdLst/>
              <a:ahLst/>
              <a:cxnLst/>
              <a:rect l="l" t="t" r="r" b="b"/>
              <a:pathLst>
                <a:path w="61982" h="49586" extrusionOk="0">
                  <a:moveTo>
                    <a:pt x="63168" y="54355"/>
                  </a:moveTo>
                  <a:cubicBezTo>
                    <a:pt x="62859" y="54417"/>
                    <a:pt x="62486" y="54355"/>
                    <a:pt x="62362" y="53983"/>
                  </a:cubicBezTo>
                  <a:cubicBezTo>
                    <a:pt x="56288" y="41525"/>
                    <a:pt x="50524" y="29810"/>
                    <a:pt x="39924" y="16856"/>
                  </a:cubicBezTo>
                  <a:cubicBezTo>
                    <a:pt x="32115" y="7372"/>
                    <a:pt x="18168" y="-810"/>
                    <a:pt x="8251" y="1980"/>
                  </a:cubicBezTo>
                  <a:cubicBezTo>
                    <a:pt x="5400" y="2786"/>
                    <a:pt x="3107" y="4521"/>
                    <a:pt x="1309" y="7186"/>
                  </a:cubicBezTo>
                  <a:cubicBezTo>
                    <a:pt x="1061" y="7496"/>
                    <a:pt x="628" y="7620"/>
                    <a:pt x="317" y="7372"/>
                  </a:cubicBezTo>
                  <a:cubicBezTo>
                    <a:pt x="8" y="7124"/>
                    <a:pt x="-116" y="6690"/>
                    <a:pt x="132" y="6380"/>
                  </a:cubicBezTo>
                  <a:cubicBezTo>
                    <a:pt x="2115" y="3405"/>
                    <a:pt x="4657" y="1484"/>
                    <a:pt x="7880" y="616"/>
                  </a:cubicBezTo>
                  <a:cubicBezTo>
                    <a:pt x="18727" y="-2421"/>
                    <a:pt x="33044" y="6257"/>
                    <a:pt x="41041" y="15988"/>
                  </a:cubicBezTo>
                  <a:cubicBezTo>
                    <a:pt x="51763" y="29066"/>
                    <a:pt x="57589" y="40905"/>
                    <a:pt x="63664" y="53425"/>
                  </a:cubicBezTo>
                  <a:cubicBezTo>
                    <a:pt x="63850" y="53797"/>
                    <a:pt x="63664" y="54231"/>
                    <a:pt x="63354" y="54355"/>
                  </a:cubicBezTo>
                  <a:cubicBezTo>
                    <a:pt x="63354" y="54355"/>
                    <a:pt x="63292" y="54355"/>
                    <a:pt x="63230" y="54355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12;p47">
              <a:extLst>
                <a:ext uri="{FF2B5EF4-FFF2-40B4-BE49-F238E27FC236}">
                  <a16:creationId xmlns:a16="http://schemas.microsoft.com/office/drawing/2014/main" id="{1AA6E745-CE20-9ECC-276F-00A556C3430F}"/>
                </a:ext>
              </a:extLst>
            </p:cNvPr>
            <p:cNvSpPr/>
            <p:nvPr/>
          </p:nvSpPr>
          <p:spPr>
            <a:xfrm>
              <a:off x="872026" y="3923290"/>
              <a:ext cx="99156" cy="121190"/>
            </a:xfrm>
            <a:custGeom>
              <a:avLst/>
              <a:gdLst/>
              <a:ahLst/>
              <a:cxnLst/>
              <a:rect l="l" t="t" r="r" b="b"/>
              <a:pathLst>
                <a:path w="55784" h="68180" extrusionOk="0">
                  <a:moveTo>
                    <a:pt x="58253" y="70588"/>
                  </a:moveTo>
                  <a:cubicBezTo>
                    <a:pt x="33956" y="20072"/>
                    <a:pt x="919" y="237"/>
                    <a:pt x="547" y="51"/>
                  </a:cubicBezTo>
                  <a:cubicBezTo>
                    <a:pt x="361" y="-73"/>
                    <a:pt x="175" y="51"/>
                    <a:pt x="51" y="175"/>
                  </a:cubicBezTo>
                  <a:cubicBezTo>
                    <a:pt x="-73" y="361"/>
                    <a:pt x="51" y="547"/>
                    <a:pt x="175" y="671"/>
                  </a:cubicBezTo>
                  <a:cubicBezTo>
                    <a:pt x="547" y="857"/>
                    <a:pt x="33274" y="20506"/>
                    <a:pt x="57447" y="70588"/>
                  </a:cubicBezTo>
                  <a:lnTo>
                    <a:pt x="58253" y="7058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13;p47">
              <a:extLst>
                <a:ext uri="{FF2B5EF4-FFF2-40B4-BE49-F238E27FC236}">
                  <a16:creationId xmlns:a16="http://schemas.microsoft.com/office/drawing/2014/main" id="{F622AC48-51E8-5C97-DBE6-01791D8A43A6}"/>
                </a:ext>
              </a:extLst>
            </p:cNvPr>
            <p:cNvSpPr/>
            <p:nvPr/>
          </p:nvSpPr>
          <p:spPr>
            <a:xfrm>
              <a:off x="4102002" y="3541362"/>
              <a:ext cx="264417" cy="407645"/>
            </a:xfrm>
            <a:custGeom>
              <a:avLst/>
              <a:gdLst/>
              <a:ahLst/>
              <a:cxnLst/>
              <a:rect l="l" t="t" r="r" b="b"/>
              <a:pathLst>
                <a:path w="148758" h="229336" extrusionOk="0">
                  <a:moveTo>
                    <a:pt x="0" y="230973"/>
                  </a:moveTo>
                  <a:cubicBezTo>
                    <a:pt x="3037" y="172462"/>
                    <a:pt x="13450" y="113082"/>
                    <a:pt x="35950" y="59281"/>
                  </a:cubicBezTo>
                  <a:cubicBezTo>
                    <a:pt x="50392" y="24819"/>
                    <a:pt x="97561" y="-19003"/>
                    <a:pt x="134254" y="8827"/>
                  </a:cubicBezTo>
                  <a:cubicBezTo>
                    <a:pt x="166051" y="32939"/>
                    <a:pt x="148634" y="83764"/>
                    <a:pt x="124213" y="111099"/>
                  </a:cubicBezTo>
                  <a:cubicBezTo>
                    <a:pt x="92106" y="147049"/>
                    <a:pt x="64834" y="187462"/>
                    <a:pt x="43946" y="230973"/>
                  </a:cubicBezTo>
                  <a:lnTo>
                    <a:pt x="0" y="230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14;p47">
              <a:extLst>
                <a:ext uri="{FF2B5EF4-FFF2-40B4-BE49-F238E27FC236}">
                  <a16:creationId xmlns:a16="http://schemas.microsoft.com/office/drawing/2014/main" id="{16708E9C-FA0F-DE9A-0890-412721B46888}"/>
                </a:ext>
              </a:extLst>
            </p:cNvPr>
            <p:cNvSpPr/>
            <p:nvPr/>
          </p:nvSpPr>
          <p:spPr>
            <a:xfrm>
              <a:off x="4131376" y="3553755"/>
              <a:ext cx="198312" cy="264417"/>
            </a:xfrm>
            <a:custGeom>
              <a:avLst/>
              <a:gdLst/>
              <a:ahLst/>
              <a:cxnLst/>
              <a:rect l="l" t="t" r="r" b="b"/>
              <a:pathLst>
                <a:path w="111568" h="148758" extrusionOk="0">
                  <a:moveTo>
                    <a:pt x="1707" y="154709"/>
                  </a:moveTo>
                  <a:cubicBezTo>
                    <a:pt x="2513" y="154709"/>
                    <a:pt x="3194" y="154151"/>
                    <a:pt x="3318" y="153345"/>
                  </a:cubicBezTo>
                  <a:cubicBezTo>
                    <a:pt x="9083" y="121796"/>
                    <a:pt x="14538" y="91982"/>
                    <a:pt x="30095" y="56404"/>
                  </a:cubicBezTo>
                  <a:cubicBezTo>
                    <a:pt x="41500" y="30309"/>
                    <a:pt x="67594" y="3285"/>
                    <a:pt x="91396" y="3285"/>
                  </a:cubicBezTo>
                  <a:cubicBezTo>
                    <a:pt x="98338" y="3285"/>
                    <a:pt x="104474" y="5640"/>
                    <a:pt x="110239" y="10537"/>
                  </a:cubicBezTo>
                  <a:cubicBezTo>
                    <a:pt x="110920" y="11095"/>
                    <a:pt x="111974" y="11033"/>
                    <a:pt x="112532" y="10351"/>
                  </a:cubicBezTo>
                  <a:cubicBezTo>
                    <a:pt x="113090" y="9669"/>
                    <a:pt x="113028" y="8615"/>
                    <a:pt x="112346" y="8058"/>
                  </a:cubicBezTo>
                  <a:cubicBezTo>
                    <a:pt x="106023" y="2665"/>
                    <a:pt x="99143" y="0"/>
                    <a:pt x="91396" y="0"/>
                  </a:cubicBezTo>
                  <a:cubicBezTo>
                    <a:pt x="65301" y="0"/>
                    <a:pt x="38772" y="28388"/>
                    <a:pt x="27058" y="55041"/>
                  </a:cubicBezTo>
                  <a:cubicBezTo>
                    <a:pt x="11314" y="90991"/>
                    <a:pt x="5860" y="120990"/>
                    <a:pt x="33" y="152725"/>
                  </a:cubicBezTo>
                  <a:cubicBezTo>
                    <a:pt x="-153" y="153593"/>
                    <a:pt x="467" y="154461"/>
                    <a:pt x="1335" y="154647"/>
                  </a:cubicBezTo>
                  <a:cubicBezTo>
                    <a:pt x="1459" y="154647"/>
                    <a:pt x="1521" y="154647"/>
                    <a:pt x="1645" y="154647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15;p47">
              <a:extLst>
                <a:ext uri="{FF2B5EF4-FFF2-40B4-BE49-F238E27FC236}">
                  <a16:creationId xmlns:a16="http://schemas.microsoft.com/office/drawing/2014/main" id="{DAF3F7F1-DBEE-6ECC-E647-FEE2FE8ED814}"/>
                </a:ext>
              </a:extLst>
            </p:cNvPr>
            <p:cNvSpPr/>
            <p:nvPr/>
          </p:nvSpPr>
          <p:spPr>
            <a:xfrm>
              <a:off x="4140696" y="3595893"/>
              <a:ext cx="154243" cy="352556"/>
            </a:xfrm>
            <a:custGeom>
              <a:avLst/>
              <a:gdLst/>
              <a:ahLst/>
              <a:cxnLst/>
              <a:rect l="l" t="t" r="r" b="b"/>
              <a:pathLst>
                <a:path w="86775" h="198344" extrusionOk="0">
                  <a:moveTo>
                    <a:pt x="0" y="200313"/>
                  </a:moveTo>
                  <a:cubicBezTo>
                    <a:pt x="21570" y="67980"/>
                    <a:pt x="84978" y="976"/>
                    <a:pt x="85660" y="232"/>
                  </a:cubicBezTo>
                  <a:cubicBezTo>
                    <a:pt x="85970" y="-77"/>
                    <a:pt x="86466" y="-77"/>
                    <a:pt x="86837" y="232"/>
                  </a:cubicBezTo>
                  <a:cubicBezTo>
                    <a:pt x="87147" y="542"/>
                    <a:pt x="87147" y="1038"/>
                    <a:pt x="86837" y="1410"/>
                  </a:cubicBezTo>
                  <a:cubicBezTo>
                    <a:pt x="86155" y="2092"/>
                    <a:pt x="23181" y="68723"/>
                    <a:pt x="1673" y="200313"/>
                  </a:cubicBezTo>
                  <a:lnTo>
                    <a:pt x="0" y="20031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16;p47">
              <a:extLst>
                <a:ext uri="{FF2B5EF4-FFF2-40B4-BE49-F238E27FC236}">
                  <a16:creationId xmlns:a16="http://schemas.microsoft.com/office/drawing/2014/main" id="{48C2CC13-3D7C-402C-E96B-2BC1C3D0B9F4}"/>
                </a:ext>
              </a:extLst>
            </p:cNvPr>
            <p:cNvSpPr/>
            <p:nvPr/>
          </p:nvSpPr>
          <p:spPr>
            <a:xfrm>
              <a:off x="4175973" y="3838191"/>
              <a:ext cx="121190" cy="198312"/>
            </a:xfrm>
            <a:custGeom>
              <a:avLst/>
              <a:gdLst/>
              <a:ahLst/>
              <a:cxnLst/>
              <a:rect l="l" t="t" r="r" b="b"/>
              <a:pathLst>
                <a:path w="68180" h="111568" extrusionOk="0">
                  <a:moveTo>
                    <a:pt x="62" y="111989"/>
                  </a:moveTo>
                  <a:cubicBezTo>
                    <a:pt x="1550" y="83601"/>
                    <a:pt x="6570" y="54841"/>
                    <a:pt x="17479" y="28746"/>
                  </a:cubicBezTo>
                  <a:cubicBezTo>
                    <a:pt x="24483" y="12011"/>
                    <a:pt x="47355" y="-9187"/>
                    <a:pt x="65144" y="4263"/>
                  </a:cubicBezTo>
                  <a:cubicBezTo>
                    <a:pt x="80578" y="15916"/>
                    <a:pt x="72086" y="40585"/>
                    <a:pt x="60247" y="53849"/>
                  </a:cubicBezTo>
                  <a:cubicBezTo>
                    <a:pt x="44689" y="71266"/>
                    <a:pt x="31425" y="90853"/>
                    <a:pt x="21322" y="111927"/>
                  </a:cubicBezTo>
                  <a:lnTo>
                    <a:pt x="0" y="1119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17;p47">
              <a:extLst>
                <a:ext uri="{FF2B5EF4-FFF2-40B4-BE49-F238E27FC236}">
                  <a16:creationId xmlns:a16="http://schemas.microsoft.com/office/drawing/2014/main" id="{8E5086DA-837D-5366-6C39-0665EB45EF1F}"/>
                </a:ext>
              </a:extLst>
            </p:cNvPr>
            <p:cNvSpPr/>
            <p:nvPr/>
          </p:nvSpPr>
          <p:spPr>
            <a:xfrm>
              <a:off x="4190507" y="3844450"/>
              <a:ext cx="88139" cy="132209"/>
            </a:xfrm>
            <a:custGeom>
              <a:avLst/>
              <a:gdLst/>
              <a:ahLst/>
              <a:cxnLst/>
              <a:rect l="l" t="t" r="r" b="b"/>
              <a:pathLst>
                <a:path w="49586" h="74379" extrusionOk="0">
                  <a:moveTo>
                    <a:pt x="691" y="74937"/>
                  </a:moveTo>
                  <a:cubicBezTo>
                    <a:pt x="1063" y="74937"/>
                    <a:pt x="1374" y="74689"/>
                    <a:pt x="1497" y="74255"/>
                  </a:cubicBezTo>
                  <a:cubicBezTo>
                    <a:pt x="4287" y="58946"/>
                    <a:pt x="6951" y="44504"/>
                    <a:pt x="14514" y="27272"/>
                  </a:cubicBezTo>
                  <a:cubicBezTo>
                    <a:pt x="20030" y="14628"/>
                    <a:pt x="32674" y="1550"/>
                    <a:pt x="44265" y="1550"/>
                  </a:cubicBezTo>
                  <a:cubicBezTo>
                    <a:pt x="47612" y="1550"/>
                    <a:pt x="50588" y="2727"/>
                    <a:pt x="53376" y="5083"/>
                  </a:cubicBezTo>
                  <a:cubicBezTo>
                    <a:pt x="53687" y="5392"/>
                    <a:pt x="54182" y="5331"/>
                    <a:pt x="54492" y="5021"/>
                  </a:cubicBezTo>
                  <a:cubicBezTo>
                    <a:pt x="54803" y="4711"/>
                    <a:pt x="54741" y="4215"/>
                    <a:pt x="54430" y="3905"/>
                  </a:cubicBezTo>
                  <a:cubicBezTo>
                    <a:pt x="51331" y="1302"/>
                    <a:pt x="48046" y="0"/>
                    <a:pt x="44265" y="0"/>
                  </a:cubicBezTo>
                  <a:cubicBezTo>
                    <a:pt x="31621" y="0"/>
                    <a:pt x="18728" y="13760"/>
                    <a:pt x="13088" y="26715"/>
                  </a:cubicBezTo>
                  <a:cubicBezTo>
                    <a:pt x="5464" y="44132"/>
                    <a:pt x="2799" y="58698"/>
                    <a:pt x="9" y="74069"/>
                  </a:cubicBezTo>
                  <a:cubicBezTo>
                    <a:pt x="-53" y="74503"/>
                    <a:pt x="196" y="74937"/>
                    <a:pt x="630" y="74999"/>
                  </a:cubicBezTo>
                  <a:cubicBezTo>
                    <a:pt x="630" y="74999"/>
                    <a:pt x="753" y="74999"/>
                    <a:pt x="753" y="74999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518;p47">
              <a:extLst>
                <a:ext uri="{FF2B5EF4-FFF2-40B4-BE49-F238E27FC236}">
                  <a16:creationId xmlns:a16="http://schemas.microsoft.com/office/drawing/2014/main" id="{BF3CBAD1-0881-C22D-BA51-B95800318902}"/>
                </a:ext>
              </a:extLst>
            </p:cNvPr>
            <p:cNvSpPr/>
            <p:nvPr/>
          </p:nvSpPr>
          <p:spPr>
            <a:xfrm>
              <a:off x="4194822" y="3864597"/>
              <a:ext cx="66103" cy="165261"/>
            </a:xfrm>
            <a:custGeom>
              <a:avLst/>
              <a:gdLst/>
              <a:ahLst/>
              <a:cxnLst/>
              <a:rect l="l" t="t" r="r" b="b"/>
              <a:pathLst>
                <a:path w="37189" h="92974" extrusionOk="0">
                  <a:moveTo>
                    <a:pt x="0" y="97142"/>
                  </a:moveTo>
                  <a:cubicBezTo>
                    <a:pt x="10475" y="32990"/>
                    <a:pt x="41219" y="511"/>
                    <a:pt x="41529" y="139"/>
                  </a:cubicBezTo>
                  <a:cubicBezTo>
                    <a:pt x="41652" y="-46"/>
                    <a:pt x="41962" y="-46"/>
                    <a:pt x="42087" y="139"/>
                  </a:cubicBezTo>
                  <a:cubicBezTo>
                    <a:pt x="42273" y="263"/>
                    <a:pt x="42273" y="573"/>
                    <a:pt x="42087" y="697"/>
                  </a:cubicBezTo>
                  <a:cubicBezTo>
                    <a:pt x="41776" y="1007"/>
                    <a:pt x="11219" y="33300"/>
                    <a:pt x="806" y="97142"/>
                  </a:cubicBezTo>
                  <a:lnTo>
                    <a:pt x="0" y="9714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519;p47">
              <a:extLst>
                <a:ext uri="{FF2B5EF4-FFF2-40B4-BE49-F238E27FC236}">
                  <a16:creationId xmlns:a16="http://schemas.microsoft.com/office/drawing/2014/main" id="{207C4502-0173-117F-899C-847BB63FAFC6}"/>
                </a:ext>
              </a:extLst>
            </p:cNvPr>
            <p:cNvSpPr/>
            <p:nvPr/>
          </p:nvSpPr>
          <p:spPr>
            <a:xfrm>
              <a:off x="3920514" y="3632860"/>
              <a:ext cx="264417" cy="407645"/>
            </a:xfrm>
            <a:custGeom>
              <a:avLst/>
              <a:gdLst/>
              <a:ahLst/>
              <a:cxnLst/>
              <a:rect l="l" t="t" r="r" b="b"/>
              <a:pathLst>
                <a:path w="148758" h="229336" extrusionOk="0">
                  <a:moveTo>
                    <a:pt x="151505" y="230973"/>
                  </a:moveTo>
                  <a:cubicBezTo>
                    <a:pt x="148468" y="172462"/>
                    <a:pt x="138055" y="113082"/>
                    <a:pt x="115555" y="59281"/>
                  </a:cubicBezTo>
                  <a:cubicBezTo>
                    <a:pt x="101113" y="24819"/>
                    <a:pt x="53945" y="-19003"/>
                    <a:pt x="17251" y="8827"/>
                  </a:cubicBezTo>
                  <a:cubicBezTo>
                    <a:pt x="-14547" y="32939"/>
                    <a:pt x="2871" y="83765"/>
                    <a:pt x="27292" y="111099"/>
                  </a:cubicBezTo>
                  <a:cubicBezTo>
                    <a:pt x="59399" y="147049"/>
                    <a:pt x="86671" y="187461"/>
                    <a:pt x="107559" y="230973"/>
                  </a:cubicBezTo>
                  <a:lnTo>
                    <a:pt x="151505" y="2309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520;p47">
              <a:extLst>
                <a:ext uri="{FF2B5EF4-FFF2-40B4-BE49-F238E27FC236}">
                  <a16:creationId xmlns:a16="http://schemas.microsoft.com/office/drawing/2014/main" id="{FD771160-9282-D4D4-A350-D27981CD4826}"/>
                </a:ext>
              </a:extLst>
            </p:cNvPr>
            <p:cNvSpPr/>
            <p:nvPr/>
          </p:nvSpPr>
          <p:spPr>
            <a:xfrm>
              <a:off x="3959786" y="3645363"/>
              <a:ext cx="198312" cy="264417"/>
            </a:xfrm>
            <a:custGeom>
              <a:avLst/>
              <a:gdLst/>
              <a:ahLst/>
              <a:cxnLst/>
              <a:rect l="l" t="t" r="r" b="b"/>
              <a:pathLst>
                <a:path w="111568" h="148758" extrusionOk="0">
                  <a:moveTo>
                    <a:pt x="111201" y="154709"/>
                  </a:moveTo>
                  <a:cubicBezTo>
                    <a:pt x="110396" y="154709"/>
                    <a:pt x="109714" y="154151"/>
                    <a:pt x="109590" y="153345"/>
                  </a:cubicBezTo>
                  <a:cubicBezTo>
                    <a:pt x="103826" y="121796"/>
                    <a:pt x="98371" y="91982"/>
                    <a:pt x="82814" y="56404"/>
                  </a:cubicBezTo>
                  <a:cubicBezTo>
                    <a:pt x="71409" y="30310"/>
                    <a:pt x="45314" y="3285"/>
                    <a:pt x="21513" y="3285"/>
                  </a:cubicBezTo>
                  <a:cubicBezTo>
                    <a:pt x="14571" y="3285"/>
                    <a:pt x="8434" y="5640"/>
                    <a:pt x="2670" y="10537"/>
                  </a:cubicBezTo>
                  <a:cubicBezTo>
                    <a:pt x="1988" y="11095"/>
                    <a:pt x="935" y="11033"/>
                    <a:pt x="376" y="10351"/>
                  </a:cubicBezTo>
                  <a:cubicBezTo>
                    <a:pt x="-181" y="9669"/>
                    <a:pt x="-119" y="8616"/>
                    <a:pt x="562" y="8058"/>
                  </a:cubicBezTo>
                  <a:cubicBezTo>
                    <a:pt x="6885" y="2665"/>
                    <a:pt x="13765" y="0"/>
                    <a:pt x="21513" y="0"/>
                  </a:cubicBezTo>
                  <a:cubicBezTo>
                    <a:pt x="47607" y="0"/>
                    <a:pt x="74136" y="28388"/>
                    <a:pt x="85851" y="55041"/>
                  </a:cubicBezTo>
                  <a:cubicBezTo>
                    <a:pt x="101595" y="90991"/>
                    <a:pt x="107049" y="120990"/>
                    <a:pt x="112875" y="152725"/>
                  </a:cubicBezTo>
                  <a:cubicBezTo>
                    <a:pt x="113061" y="153593"/>
                    <a:pt x="112442" y="154461"/>
                    <a:pt x="111574" y="154647"/>
                  </a:cubicBezTo>
                  <a:cubicBezTo>
                    <a:pt x="111450" y="154647"/>
                    <a:pt x="111388" y="154647"/>
                    <a:pt x="111264" y="154647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521;p47">
              <a:extLst>
                <a:ext uri="{FF2B5EF4-FFF2-40B4-BE49-F238E27FC236}">
                  <a16:creationId xmlns:a16="http://schemas.microsoft.com/office/drawing/2014/main" id="{B0E849B1-2487-AD98-1D4E-145D51F6C152}"/>
                </a:ext>
              </a:extLst>
            </p:cNvPr>
            <p:cNvSpPr/>
            <p:nvPr/>
          </p:nvSpPr>
          <p:spPr>
            <a:xfrm>
              <a:off x="3996421" y="3687499"/>
              <a:ext cx="154243" cy="352556"/>
            </a:xfrm>
            <a:custGeom>
              <a:avLst/>
              <a:gdLst/>
              <a:ahLst/>
              <a:cxnLst/>
              <a:rect l="l" t="t" r="r" b="b"/>
              <a:pathLst>
                <a:path w="86775" h="198344" extrusionOk="0">
                  <a:moveTo>
                    <a:pt x="87071" y="200251"/>
                  </a:moveTo>
                  <a:cubicBezTo>
                    <a:pt x="65501" y="67918"/>
                    <a:pt x="2092" y="914"/>
                    <a:pt x="1410" y="232"/>
                  </a:cubicBezTo>
                  <a:cubicBezTo>
                    <a:pt x="1101" y="-77"/>
                    <a:pt x="604" y="-77"/>
                    <a:pt x="233" y="232"/>
                  </a:cubicBezTo>
                  <a:cubicBezTo>
                    <a:pt x="-78" y="542"/>
                    <a:pt x="-78" y="1038"/>
                    <a:pt x="233" y="1410"/>
                  </a:cubicBezTo>
                  <a:cubicBezTo>
                    <a:pt x="914" y="2092"/>
                    <a:pt x="63889" y="68723"/>
                    <a:pt x="85397" y="200313"/>
                  </a:cubicBezTo>
                  <a:lnTo>
                    <a:pt x="87071" y="200313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522;p47">
              <a:extLst>
                <a:ext uri="{FF2B5EF4-FFF2-40B4-BE49-F238E27FC236}">
                  <a16:creationId xmlns:a16="http://schemas.microsoft.com/office/drawing/2014/main" id="{B793AAEE-5942-B8A4-61AD-D932B815162B}"/>
                </a:ext>
              </a:extLst>
            </p:cNvPr>
            <p:cNvSpPr/>
            <p:nvPr/>
          </p:nvSpPr>
          <p:spPr>
            <a:xfrm>
              <a:off x="3959742" y="3898864"/>
              <a:ext cx="143226" cy="143226"/>
            </a:xfrm>
            <a:custGeom>
              <a:avLst/>
              <a:gdLst/>
              <a:ahLst/>
              <a:cxnLst/>
              <a:rect l="l" t="t" r="r" b="b"/>
              <a:pathLst>
                <a:path w="80577" h="80577" extrusionOk="0">
                  <a:moveTo>
                    <a:pt x="85876" y="84384"/>
                  </a:moveTo>
                  <a:cubicBezTo>
                    <a:pt x="77755" y="60334"/>
                    <a:pt x="66413" y="36781"/>
                    <a:pt x="50731" y="16947"/>
                  </a:cubicBezTo>
                  <a:cubicBezTo>
                    <a:pt x="40690" y="4240"/>
                    <a:pt x="15835" y="-8466"/>
                    <a:pt x="3748" y="7401"/>
                  </a:cubicBezTo>
                  <a:cubicBezTo>
                    <a:pt x="-6665" y="21161"/>
                    <a:pt x="6537" y="40376"/>
                    <a:pt x="19926" y="48930"/>
                  </a:cubicBezTo>
                  <a:cubicBezTo>
                    <a:pt x="35546" y="58909"/>
                    <a:pt x="49925" y="70871"/>
                    <a:pt x="62632" y="84384"/>
                  </a:cubicBezTo>
                  <a:lnTo>
                    <a:pt x="85876" y="8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523;p47">
              <a:extLst>
                <a:ext uri="{FF2B5EF4-FFF2-40B4-BE49-F238E27FC236}">
                  <a16:creationId xmlns:a16="http://schemas.microsoft.com/office/drawing/2014/main" id="{AEC0EF33-34DF-2E21-AE60-88B6E3E17BD2}"/>
                </a:ext>
              </a:extLst>
            </p:cNvPr>
            <p:cNvSpPr/>
            <p:nvPr/>
          </p:nvSpPr>
          <p:spPr>
            <a:xfrm>
              <a:off x="3971464" y="3904096"/>
              <a:ext cx="110173" cy="88139"/>
            </a:xfrm>
            <a:custGeom>
              <a:avLst/>
              <a:gdLst/>
              <a:ahLst/>
              <a:cxnLst/>
              <a:rect l="l" t="t" r="r" b="b"/>
              <a:pathLst>
                <a:path w="61982" h="49586" extrusionOk="0">
                  <a:moveTo>
                    <a:pt x="63540" y="54665"/>
                  </a:moveTo>
                  <a:cubicBezTo>
                    <a:pt x="63231" y="54727"/>
                    <a:pt x="62859" y="54665"/>
                    <a:pt x="62734" y="54293"/>
                  </a:cubicBezTo>
                  <a:cubicBezTo>
                    <a:pt x="56598" y="41834"/>
                    <a:pt x="50834" y="29996"/>
                    <a:pt x="40173" y="16979"/>
                  </a:cubicBezTo>
                  <a:cubicBezTo>
                    <a:pt x="32363" y="7434"/>
                    <a:pt x="18293" y="-810"/>
                    <a:pt x="8314" y="2041"/>
                  </a:cubicBezTo>
                  <a:cubicBezTo>
                    <a:pt x="5400" y="2847"/>
                    <a:pt x="3107" y="4583"/>
                    <a:pt x="1310" y="7248"/>
                  </a:cubicBezTo>
                  <a:cubicBezTo>
                    <a:pt x="1062" y="7558"/>
                    <a:pt x="628" y="7682"/>
                    <a:pt x="318" y="7434"/>
                  </a:cubicBezTo>
                  <a:cubicBezTo>
                    <a:pt x="8" y="7186"/>
                    <a:pt x="-116" y="6752"/>
                    <a:pt x="132" y="6442"/>
                  </a:cubicBezTo>
                  <a:cubicBezTo>
                    <a:pt x="2116" y="3467"/>
                    <a:pt x="4719" y="1546"/>
                    <a:pt x="7942" y="616"/>
                  </a:cubicBezTo>
                  <a:cubicBezTo>
                    <a:pt x="18851" y="-2421"/>
                    <a:pt x="33231" y="6256"/>
                    <a:pt x="41289" y="16050"/>
                  </a:cubicBezTo>
                  <a:cubicBezTo>
                    <a:pt x="52074" y="29190"/>
                    <a:pt x="57900" y="41091"/>
                    <a:pt x="64037" y="53673"/>
                  </a:cubicBezTo>
                  <a:cubicBezTo>
                    <a:pt x="64222" y="54045"/>
                    <a:pt x="64037" y="54479"/>
                    <a:pt x="63726" y="54603"/>
                  </a:cubicBezTo>
                  <a:cubicBezTo>
                    <a:pt x="63726" y="54603"/>
                    <a:pt x="63664" y="54603"/>
                    <a:pt x="63602" y="54603"/>
                  </a:cubicBezTo>
                  <a:close/>
                </a:path>
              </a:pathLst>
            </a:custGeom>
            <a:solidFill>
              <a:srgbClr val="FFFFFF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524;p47">
              <a:extLst>
                <a:ext uri="{FF2B5EF4-FFF2-40B4-BE49-F238E27FC236}">
                  <a16:creationId xmlns:a16="http://schemas.microsoft.com/office/drawing/2014/main" id="{1881E4E3-2794-8E47-8F98-8966B07ECBF3}"/>
                </a:ext>
              </a:extLst>
            </p:cNvPr>
            <p:cNvSpPr/>
            <p:nvPr/>
          </p:nvSpPr>
          <p:spPr>
            <a:xfrm>
              <a:off x="3989907" y="3922739"/>
              <a:ext cx="99156" cy="121190"/>
            </a:xfrm>
            <a:custGeom>
              <a:avLst/>
              <a:gdLst/>
              <a:ahLst/>
              <a:cxnLst/>
              <a:rect l="l" t="t" r="r" b="b"/>
              <a:pathLst>
                <a:path w="55784" h="68180" extrusionOk="0">
                  <a:moveTo>
                    <a:pt x="58563" y="70959"/>
                  </a:moveTo>
                  <a:cubicBezTo>
                    <a:pt x="34142" y="20196"/>
                    <a:pt x="919" y="299"/>
                    <a:pt x="547" y="51"/>
                  </a:cubicBezTo>
                  <a:cubicBezTo>
                    <a:pt x="361" y="-73"/>
                    <a:pt x="175" y="51"/>
                    <a:pt x="51" y="175"/>
                  </a:cubicBezTo>
                  <a:cubicBezTo>
                    <a:pt x="-73" y="361"/>
                    <a:pt x="51" y="547"/>
                    <a:pt x="175" y="671"/>
                  </a:cubicBezTo>
                  <a:cubicBezTo>
                    <a:pt x="547" y="857"/>
                    <a:pt x="33398" y="20630"/>
                    <a:pt x="57757" y="70959"/>
                  </a:cubicBezTo>
                  <a:lnTo>
                    <a:pt x="58563" y="7095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525;p47">
              <a:extLst>
                <a:ext uri="{FF2B5EF4-FFF2-40B4-BE49-F238E27FC236}">
                  <a16:creationId xmlns:a16="http://schemas.microsoft.com/office/drawing/2014/main" id="{814E7F2D-74F7-0717-DC18-69469BC8DF4E}"/>
                </a:ext>
              </a:extLst>
            </p:cNvPr>
            <p:cNvSpPr/>
            <p:nvPr/>
          </p:nvSpPr>
          <p:spPr>
            <a:xfrm>
              <a:off x="721420" y="4007602"/>
              <a:ext cx="3740656" cy="88015"/>
            </a:xfrm>
            <a:custGeom>
              <a:avLst/>
              <a:gdLst/>
              <a:ahLst/>
              <a:cxnLst/>
              <a:rect l="l" t="t" r="r" b="b"/>
              <a:pathLst>
                <a:path w="2107412" h="49586" extrusionOk="0">
                  <a:moveTo>
                    <a:pt x="2110016" y="27706"/>
                  </a:moveTo>
                  <a:cubicBezTo>
                    <a:pt x="2110016" y="43008"/>
                    <a:pt x="1637673" y="55412"/>
                    <a:pt x="1055008" y="55412"/>
                  </a:cubicBezTo>
                  <a:cubicBezTo>
                    <a:pt x="472344" y="55412"/>
                    <a:pt x="1" y="43008"/>
                    <a:pt x="1" y="27706"/>
                  </a:cubicBezTo>
                  <a:cubicBezTo>
                    <a:pt x="1" y="12404"/>
                    <a:pt x="472344" y="0"/>
                    <a:pt x="1055008" y="0"/>
                  </a:cubicBezTo>
                  <a:cubicBezTo>
                    <a:pt x="1637673" y="0"/>
                    <a:pt x="2110016" y="12404"/>
                    <a:pt x="2110016" y="27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526;p47">
              <a:extLst>
                <a:ext uri="{FF2B5EF4-FFF2-40B4-BE49-F238E27FC236}">
                  <a16:creationId xmlns:a16="http://schemas.microsoft.com/office/drawing/2014/main" id="{165B7C0D-1965-DD3C-9D48-60469DD4B61C}"/>
                </a:ext>
              </a:extLst>
            </p:cNvPr>
            <p:cNvSpPr/>
            <p:nvPr/>
          </p:nvSpPr>
          <p:spPr>
            <a:xfrm>
              <a:off x="3688717" y="3555409"/>
              <a:ext cx="275047" cy="484083"/>
            </a:xfrm>
            <a:custGeom>
              <a:avLst/>
              <a:gdLst/>
              <a:ahLst/>
              <a:cxnLst/>
              <a:rect l="l" t="t" r="r" b="b"/>
              <a:pathLst>
                <a:path w="154956" h="272723" extrusionOk="0">
                  <a:moveTo>
                    <a:pt x="57272" y="62"/>
                  </a:moveTo>
                  <a:cubicBezTo>
                    <a:pt x="114110" y="62"/>
                    <a:pt x="160225" y="61363"/>
                    <a:pt x="160225" y="136920"/>
                  </a:cubicBezTo>
                  <a:cubicBezTo>
                    <a:pt x="160225" y="212477"/>
                    <a:pt x="114110" y="273778"/>
                    <a:pt x="57272" y="273778"/>
                  </a:cubicBezTo>
                  <a:lnTo>
                    <a:pt x="0" y="273778"/>
                  </a:lnTo>
                  <a:cubicBezTo>
                    <a:pt x="0" y="273778"/>
                    <a:pt x="372" y="0"/>
                    <a:pt x="57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527;p47">
              <a:extLst>
                <a:ext uri="{FF2B5EF4-FFF2-40B4-BE49-F238E27FC236}">
                  <a16:creationId xmlns:a16="http://schemas.microsoft.com/office/drawing/2014/main" id="{F6C1FA08-06DC-2F1A-9C30-55091A904D69}"/>
                </a:ext>
              </a:extLst>
            </p:cNvPr>
            <p:cNvSpPr/>
            <p:nvPr/>
          </p:nvSpPr>
          <p:spPr>
            <a:xfrm>
              <a:off x="3505721" y="3555519"/>
              <a:ext cx="363062" cy="484083"/>
            </a:xfrm>
            <a:custGeom>
              <a:avLst/>
              <a:gdLst/>
              <a:ahLst/>
              <a:cxnLst/>
              <a:rect l="l" t="t" r="r" b="b"/>
              <a:pathLst>
                <a:path w="204542" h="272723" extrusionOk="0">
                  <a:moveTo>
                    <a:pt x="205907" y="136858"/>
                  </a:moveTo>
                  <a:cubicBezTo>
                    <a:pt x="205907" y="212442"/>
                    <a:pt x="159813" y="273716"/>
                    <a:pt x="102954" y="273716"/>
                  </a:cubicBezTo>
                  <a:cubicBezTo>
                    <a:pt x="46094" y="273716"/>
                    <a:pt x="1" y="212442"/>
                    <a:pt x="1" y="136858"/>
                  </a:cubicBezTo>
                  <a:cubicBezTo>
                    <a:pt x="1" y="61273"/>
                    <a:pt x="46094" y="0"/>
                    <a:pt x="102954" y="0"/>
                  </a:cubicBezTo>
                  <a:cubicBezTo>
                    <a:pt x="159813" y="0"/>
                    <a:pt x="205907" y="61273"/>
                    <a:pt x="205907" y="136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528;p47">
              <a:extLst>
                <a:ext uri="{FF2B5EF4-FFF2-40B4-BE49-F238E27FC236}">
                  <a16:creationId xmlns:a16="http://schemas.microsoft.com/office/drawing/2014/main" id="{82649E99-FEAF-3392-E902-D86467BA3F4B}"/>
                </a:ext>
              </a:extLst>
            </p:cNvPr>
            <p:cNvSpPr/>
            <p:nvPr/>
          </p:nvSpPr>
          <p:spPr>
            <a:xfrm>
              <a:off x="2115941" y="3551219"/>
              <a:ext cx="275434" cy="484765"/>
            </a:xfrm>
            <a:custGeom>
              <a:avLst/>
              <a:gdLst/>
              <a:ahLst/>
              <a:cxnLst/>
              <a:rect l="l" t="t" r="r" b="b"/>
              <a:pathLst>
                <a:path w="154956" h="272723" extrusionOk="0">
                  <a:moveTo>
                    <a:pt x="57272" y="62"/>
                  </a:moveTo>
                  <a:cubicBezTo>
                    <a:pt x="114110" y="62"/>
                    <a:pt x="160225" y="61363"/>
                    <a:pt x="160225" y="136920"/>
                  </a:cubicBezTo>
                  <a:cubicBezTo>
                    <a:pt x="160225" y="212477"/>
                    <a:pt x="114110" y="273778"/>
                    <a:pt x="57272" y="273778"/>
                  </a:cubicBezTo>
                  <a:lnTo>
                    <a:pt x="0" y="273778"/>
                  </a:lnTo>
                  <a:cubicBezTo>
                    <a:pt x="0" y="273778"/>
                    <a:pt x="372" y="0"/>
                    <a:pt x="57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529;p47">
              <a:extLst>
                <a:ext uri="{FF2B5EF4-FFF2-40B4-BE49-F238E27FC236}">
                  <a16:creationId xmlns:a16="http://schemas.microsoft.com/office/drawing/2014/main" id="{C989716E-53CE-858B-27A4-4E85EEBDDAF2}"/>
                </a:ext>
              </a:extLst>
            </p:cNvPr>
            <p:cNvSpPr/>
            <p:nvPr/>
          </p:nvSpPr>
          <p:spPr>
            <a:xfrm>
              <a:off x="1932833" y="3551439"/>
              <a:ext cx="363062" cy="484083"/>
            </a:xfrm>
            <a:custGeom>
              <a:avLst/>
              <a:gdLst/>
              <a:ahLst/>
              <a:cxnLst/>
              <a:rect l="l" t="t" r="r" b="b"/>
              <a:pathLst>
                <a:path w="204542" h="272723" extrusionOk="0">
                  <a:moveTo>
                    <a:pt x="205907" y="136858"/>
                  </a:moveTo>
                  <a:cubicBezTo>
                    <a:pt x="205907" y="212442"/>
                    <a:pt x="159813" y="273716"/>
                    <a:pt x="102953" y="273716"/>
                  </a:cubicBezTo>
                  <a:cubicBezTo>
                    <a:pt x="46094" y="273716"/>
                    <a:pt x="0" y="212442"/>
                    <a:pt x="0" y="136858"/>
                  </a:cubicBezTo>
                  <a:cubicBezTo>
                    <a:pt x="0" y="61273"/>
                    <a:pt x="46094" y="0"/>
                    <a:pt x="102953" y="0"/>
                  </a:cubicBezTo>
                  <a:cubicBezTo>
                    <a:pt x="159813" y="0"/>
                    <a:pt x="205907" y="61273"/>
                    <a:pt x="205907" y="136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530;p47">
              <a:extLst>
                <a:ext uri="{FF2B5EF4-FFF2-40B4-BE49-F238E27FC236}">
                  <a16:creationId xmlns:a16="http://schemas.microsoft.com/office/drawing/2014/main" id="{E15FE4D0-B687-A2C6-3CD8-8C567F589EB2}"/>
                </a:ext>
              </a:extLst>
            </p:cNvPr>
            <p:cNvSpPr/>
            <p:nvPr/>
          </p:nvSpPr>
          <p:spPr>
            <a:xfrm>
              <a:off x="1323214" y="3555409"/>
              <a:ext cx="297052" cy="484083"/>
            </a:xfrm>
            <a:custGeom>
              <a:avLst/>
              <a:gdLst/>
              <a:ahLst/>
              <a:cxnLst/>
              <a:rect l="l" t="t" r="r" b="b"/>
              <a:pathLst>
                <a:path w="167353" h="272723" extrusionOk="0">
                  <a:moveTo>
                    <a:pt x="60309" y="62"/>
                  </a:moveTo>
                  <a:cubicBezTo>
                    <a:pt x="120247" y="62"/>
                    <a:pt x="168779" y="61363"/>
                    <a:pt x="168779" y="136920"/>
                  </a:cubicBezTo>
                  <a:cubicBezTo>
                    <a:pt x="168779" y="212477"/>
                    <a:pt x="120185" y="273778"/>
                    <a:pt x="60309" y="273778"/>
                  </a:cubicBezTo>
                  <a:lnTo>
                    <a:pt x="0" y="273778"/>
                  </a:lnTo>
                  <a:cubicBezTo>
                    <a:pt x="0" y="273778"/>
                    <a:pt x="434" y="0"/>
                    <a:pt x="60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531;p47">
              <a:extLst>
                <a:ext uri="{FF2B5EF4-FFF2-40B4-BE49-F238E27FC236}">
                  <a16:creationId xmlns:a16="http://schemas.microsoft.com/office/drawing/2014/main" id="{E7B447A4-BE9A-DB2D-5729-E601FC93B394}"/>
                </a:ext>
              </a:extLst>
            </p:cNvPr>
            <p:cNvSpPr/>
            <p:nvPr/>
          </p:nvSpPr>
          <p:spPr>
            <a:xfrm>
              <a:off x="2719057" y="3555409"/>
              <a:ext cx="297052" cy="484083"/>
            </a:xfrm>
            <a:custGeom>
              <a:avLst/>
              <a:gdLst/>
              <a:ahLst/>
              <a:cxnLst/>
              <a:rect l="l" t="t" r="r" b="b"/>
              <a:pathLst>
                <a:path w="167353" h="272723" extrusionOk="0">
                  <a:moveTo>
                    <a:pt x="60309" y="62"/>
                  </a:moveTo>
                  <a:cubicBezTo>
                    <a:pt x="120247" y="62"/>
                    <a:pt x="168779" y="61363"/>
                    <a:pt x="168779" y="136920"/>
                  </a:cubicBezTo>
                  <a:cubicBezTo>
                    <a:pt x="168779" y="212477"/>
                    <a:pt x="120185" y="273778"/>
                    <a:pt x="60309" y="273778"/>
                  </a:cubicBezTo>
                  <a:lnTo>
                    <a:pt x="0" y="273778"/>
                  </a:lnTo>
                  <a:cubicBezTo>
                    <a:pt x="0" y="273778"/>
                    <a:pt x="434" y="0"/>
                    <a:pt x="60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532;p47">
              <a:extLst>
                <a:ext uri="{FF2B5EF4-FFF2-40B4-BE49-F238E27FC236}">
                  <a16:creationId xmlns:a16="http://schemas.microsoft.com/office/drawing/2014/main" id="{C12BD186-9121-B25A-D5E7-2CA59AF10F8D}"/>
                </a:ext>
              </a:extLst>
            </p:cNvPr>
            <p:cNvSpPr/>
            <p:nvPr/>
          </p:nvSpPr>
          <p:spPr>
            <a:xfrm>
              <a:off x="1052907" y="3133199"/>
              <a:ext cx="3080541" cy="660115"/>
            </a:xfrm>
            <a:custGeom>
              <a:avLst/>
              <a:gdLst/>
              <a:ahLst/>
              <a:cxnLst/>
              <a:rect l="l" t="t" r="r" b="b"/>
              <a:pathLst>
                <a:path w="1735516" h="371896" extrusionOk="0">
                  <a:moveTo>
                    <a:pt x="1361699" y="0"/>
                  </a:moveTo>
                  <a:lnTo>
                    <a:pt x="17604" y="0"/>
                  </a:lnTo>
                  <a:lnTo>
                    <a:pt x="17604" y="159295"/>
                  </a:lnTo>
                  <a:lnTo>
                    <a:pt x="0" y="186568"/>
                  </a:lnTo>
                  <a:lnTo>
                    <a:pt x="0" y="373136"/>
                  </a:lnTo>
                  <a:lnTo>
                    <a:pt x="1737252" y="373136"/>
                  </a:lnTo>
                  <a:lnTo>
                    <a:pt x="1737252" y="219667"/>
                  </a:lnTo>
                  <a:lnTo>
                    <a:pt x="1717727" y="191960"/>
                  </a:lnTo>
                  <a:lnTo>
                    <a:pt x="1717727" y="98552"/>
                  </a:lnTo>
                  <a:lnTo>
                    <a:pt x="1361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533;p47">
              <a:extLst>
                <a:ext uri="{FF2B5EF4-FFF2-40B4-BE49-F238E27FC236}">
                  <a16:creationId xmlns:a16="http://schemas.microsoft.com/office/drawing/2014/main" id="{B9BE1194-377C-103C-5614-C3DAFDE1AD8E}"/>
                </a:ext>
              </a:extLst>
            </p:cNvPr>
            <p:cNvSpPr/>
            <p:nvPr/>
          </p:nvSpPr>
          <p:spPr>
            <a:xfrm>
              <a:off x="2577759" y="3146785"/>
              <a:ext cx="440696" cy="176278"/>
            </a:xfrm>
            <a:custGeom>
              <a:avLst/>
              <a:gdLst/>
              <a:ahLst/>
              <a:cxnLst/>
              <a:rect l="l" t="t" r="r" b="b"/>
              <a:pathLst>
                <a:path w="247930" h="99172" extrusionOk="0">
                  <a:moveTo>
                    <a:pt x="248102" y="103000"/>
                  </a:moveTo>
                  <a:lnTo>
                    <a:pt x="1162" y="11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534;p47">
              <a:extLst>
                <a:ext uri="{FF2B5EF4-FFF2-40B4-BE49-F238E27FC236}">
                  <a16:creationId xmlns:a16="http://schemas.microsoft.com/office/drawing/2014/main" id="{55745BDE-0D0A-C584-A110-D1EFB753EE57}"/>
                </a:ext>
              </a:extLst>
            </p:cNvPr>
            <p:cNvSpPr/>
            <p:nvPr/>
          </p:nvSpPr>
          <p:spPr>
            <a:xfrm>
              <a:off x="1084217" y="2696769"/>
              <a:ext cx="2379763" cy="429679"/>
            </a:xfrm>
            <a:custGeom>
              <a:avLst/>
              <a:gdLst/>
              <a:ahLst/>
              <a:cxnLst/>
              <a:rect l="l" t="t" r="r" b="b"/>
              <a:pathLst>
                <a:path w="1338826" h="241732" extrusionOk="0">
                  <a:moveTo>
                    <a:pt x="1344095" y="245390"/>
                  </a:moveTo>
                  <a:lnTo>
                    <a:pt x="1161060" y="0"/>
                  </a:lnTo>
                  <a:lnTo>
                    <a:pt x="311773" y="0"/>
                  </a:lnTo>
                  <a:lnTo>
                    <a:pt x="0" y="245390"/>
                  </a:lnTo>
                  <a:lnTo>
                    <a:pt x="1344095" y="245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535;p47">
              <a:extLst>
                <a:ext uri="{FF2B5EF4-FFF2-40B4-BE49-F238E27FC236}">
                  <a16:creationId xmlns:a16="http://schemas.microsoft.com/office/drawing/2014/main" id="{D36B2579-5DB6-29B5-54A2-AEF191672017}"/>
                </a:ext>
              </a:extLst>
            </p:cNvPr>
            <p:cNvSpPr/>
            <p:nvPr/>
          </p:nvSpPr>
          <p:spPr>
            <a:xfrm>
              <a:off x="2430451" y="2696769"/>
              <a:ext cx="429679" cy="429679"/>
            </a:xfrm>
            <a:custGeom>
              <a:avLst/>
              <a:gdLst/>
              <a:ahLst/>
              <a:cxnLst/>
              <a:rect l="l" t="t" r="r" b="b"/>
              <a:pathLst>
                <a:path w="241732" h="241732" extrusionOk="0">
                  <a:moveTo>
                    <a:pt x="0" y="245390"/>
                  </a:moveTo>
                  <a:lnTo>
                    <a:pt x="153655" y="245390"/>
                  </a:lnTo>
                  <a:lnTo>
                    <a:pt x="247001" y="0"/>
                  </a:lnTo>
                  <a:lnTo>
                    <a:pt x="93346" y="0"/>
                  </a:lnTo>
                  <a:lnTo>
                    <a:pt x="0" y="245390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536;p47">
              <a:extLst>
                <a:ext uri="{FF2B5EF4-FFF2-40B4-BE49-F238E27FC236}">
                  <a16:creationId xmlns:a16="http://schemas.microsoft.com/office/drawing/2014/main" id="{0EBB9D68-F494-B6D8-2889-22B412F9B401}"/>
                </a:ext>
              </a:extLst>
            </p:cNvPr>
            <p:cNvSpPr/>
            <p:nvPr/>
          </p:nvSpPr>
          <p:spPr>
            <a:xfrm>
              <a:off x="2050018" y="2696769"/>
              <a:ext cx="286453" cy="429679"/>
            </a:xfrm>
            <a:custGeom>
              <a:avLst/>
              <a:gdLst/>
              <a:ahLst/>
              <a:cxnLst/>
              <a:rect l="l" t="t" r="r" b="b"/>
              <a:pathLst>
                <a:path w="161155" h="241732" extrusionOk="0">
                  <a:moveTo>
                    <a:pt x="0" y="245390"/>
                  </a:moveTo>
                  <a:lnTo>
                    <a:pt x="68615" y="245390"/>
                  </a:lnTo>
                  <a:lnTo>
                    <a:pt x="161961" y="0"/>
                  </a:lnTo>
                  <a:lnTo>
                    <a:pt x="93408" y="0"/>
                  </a:lnTo>
                  <a:lnTo>
                    <a:pt x="0" y="245390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537;p47">
              <a:extLst>
                <a:ext uri="{FF2B5EF4-FFF2-40B4-BE49-F238E27FC236}">
                  <a16:creationId xmlns:a16="http://schemas.microsoft.com/office/drawing/2014/main" id="{0631A5A1-8A4A-C1FB-597C-4F464693142B}"/>
                </a:ext>
              </a:extLst>
            </p:cNvPr>
            <p:cNvSpPr/>
            <p:nvPr/>
          </p:nvSpPr>
          <p:spPr>
            <a:xfrm>
              <a:off x="1853461" y="2696769"/>
              <a:ext cx="286453" cy="429679"/>
            </a:xfrm>
            <a:custGeom>
              <a:avLst/>
              <a:gdLst/>
              <a:ahLst/>
              <a:cxnLst/>
              <a:rect l="l" t="t" r="r" b="b"/>
              <a:pathLst>
                <a:path w="161155" h="241732" extrusionOk="0">
                  <a:moveTo>
                    <a:pt x="0" y="245390"/>
                  </a:moveTo>
                  <a:lnTo>
                    <a:pt x="68615" y="245390"/>
                  </a:lnTo>
                  <a:lnTo>
                    <a:pt x="161961" y="0"/>
                  </a:lnTo>
                  <a:lnTo>
                    <a:pt x="93346" y="0"/>
                  </a:lnTo>
                  <a:lnTo>
                    <a:pt x="0" y="245390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538;p47">
              <a:extLst>
                <a:ext uri="{FF2B5EF4-FFF2-40B4-BE49-F238E27FC236}">
                  <a16:creationId xmlns:a16="http://schemas.microsoft.com/office/drawing/2014/main" id="{4882A86D-8BCF-ABF8-583A-8312A8AF70D3}"/>
                </a:ext>
              </a:extLst>
            </p:cNvPr>
            <p:cNvSpPr/>
            <p:nvPr/>
          </p:nvSpPr>
          <p:spPr>
            <a:xfrm>
              <a:off x="2808460" y="2696769"/>
              <a:ext cx="187295" cy="429679"/>
            </a:xfrm>
            <a:custGeom>
              <a:avLst/>
              <a:gdLst/>
              <a:ahLst/>
              <a:cxnLst/>
              <a:rect l="l" t="t" r="r" b="b"/>
              <a:pathLst>
                <a:path w="105370" h="241732" extrusionOk="0">
                  <a:moveTo>
                    <a:pt x="0" y="245390"/>
                  </a:moveTo>
                  <a:lnTo>
                    <a:pt x="13017" y="245390"/>
                  </a:lnTo>
                  <a:lnTo>
                    <a:pt x="106363" y="0"/>
                  </a:lnTo>
                  <a:lnTo>
                    <a:pt x="93346" y="0"/>
                  </a:lnTo>
                  <a:lnTo>
                    <a:pt x="0" y="245390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539;p47">
              <a:extLst>
                <a:ext uri="{FF2B5EF4-FFF2-40B4-BE49-F238E27FC236}">
                  <a16:creationId xmlns:a16="http://schemas.microsoft.com/office/drawing/2014/main" id="{CF0D7B60-1118-99A8-4C54-841BFCF6B819}"/>
                </a:ext>
              </a:extLst>
            </p:cNvPr>
            <p:cNvSpPr/>
            <p:nvPr/>
          </p:nvSpPr>
          <p:spPr>
            <a:xfrm>
              <a:off x="1458697" y="2696769"/>
              <a:ext cx="187295" cy="429679"/>
            </a:xfrm>
            <a:custGeom>
              <a:avLst/>
              <a:gdLst/>
              <a:ahLst/>
              <a:cxnLst/>
              <a:rect l="l" t="t" r="r" b="b"/>
              <a:pathLst>
                <a:path w="105370" h="241732" extrusionOk="0">
                  <a:moveTo>
                    <a:pt x="13016" y="245390"/>
                  </a:moveTo>
                  <a:lnTo>
                    <a:pt x="106363" y="0"/>
                  </a:lnTo>
                  <a:lnTo>
                    <a:pt x="101218" y="0"/>
                  </a:lnTo>
                  <a:lnTo>
                    <a:pt x="89999" y="8801"/>
                  </a:lnTo>
                  <a:lnTo>
                    <a:pt x="0" y="245390"/>
                  </a:lnTo>
                  <a:lnTo>
                    <a:pt x="13016" y="245390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540;p47">
              <a:extLst>
                <a:ext uri="{FF2B5EF4-FFF2-40B4-BE49-F238E27FC236}">
                  <a16:creationId xmlns:a16="http://schemas.microsoft.com/office/drawing/2014/main" id="{5E5504B0-6B85-3BA5-4963-114B829C3A9F}"/>
                </a:ext>
              </a:extLst>
            </p:cNvPr>
            <p:cNvSpPr/>
            <p:nvPr/>
          </p:nvSpPr>
          <p:spPr>
            <a:xfrm>
              <a:off x="3294943" y="2973576"/>
              <a:ext cx="66103" cy="154243"/>
            </a:xfrm>
            <a:custGeom>
              <a:avLst/>
              <a:gdLst/>
              <a:ahLst/>
              <a:cxnLst/>
              <a:rect l="l" t="t" r="r" b="b"/>
              <a:pathLst>
                <a:path w="37189" h="86775" extrusionOk="0">
                  <a:moveTo>
                    <a:pt x="6880" y="89751"/>
                  </a:moveTo>
                  <a:lnTo>
                    <a:pt x="38677" y="6074"/>
                  </a:lnTo>
                  <a:lnTo>
                    <a:pt x="34153" y="0"/>
                  </a:lnTo>
                  <a:lnTo>
                    <a:pt x="0" y="89751"/>
                  </a:lnTo>
                  <a:lnTo>
                    <a:pt x="6880" y="89751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541;p47">
              <a:extLst>
                <a:ext uri="{FF2B5EF4-FFF2-40B4-BE49-F238E27FC236}">
                  <a16:creationId xmlns:a16="http://schemas.microsoft.com/office/drawing/2014/main" id="{A9452DFD-EBC5-AF4E-1544-CE8CB4C4E20B}"/>
                </a:ext>
              </a:extLst>
            </p:cNvPr>
            <p:cNvSpPr/>
            <p:nvPr/>
          </p:nvSpPr>
          <p:spPr>
            <a:xfrm>
              <a:off x="3060247" y="2765117"/>
              <a:ext cx="242382" cy="363573"/>
            </a:xfrm>
            <a:custGeom>
              <a:avLst/>
              <a:gdLst/>
              <a:ahLst/>
              <a:cxnLst/>
              <a:rect l="l" t="t" r="r" b="b"/>
              <a:pathLst>
                <a:path w="136361" h="204542" extrusionOk="0">
                  <a:moveTo>
                    <a:pt x="94771" y="206960"/>
                  </a:moveTo>
                  <a:lnTo>
                    <a:pt x="141506" y="84173"/>
                  </a:lnTo>
                  <a:lnTo>
                    <a:pt x="78718" y="0"/>
                  </a:lnTo>
                  <a:lnTo>
                    <a:pt x="0" y="206960"/>
                  </a:lnTo>
                  <a:lnTo>
                    <a:pt x="94771" y="206960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542;p47">
              <a:extLst>
                <a:ext uri="{FF2B5EF4-FFF2-40B4-BE49-F238E27FC236}">
                  <a16:creationId xmlns:a16="http://schemas.microsoft.com/office/drawing/2014/main" id="{8CF3A99F-3748-8F29-9430-55436CDA6E0D}"/>
                </a:ext>
              </a:extLst>
            </p:cNvPr>
            <p:cNvSpPr/>
            <p:nvPr/>
          </p:nvSpPr>
          <p:spPr>
            <a:xfrm>
              <a:off x="2443790" y="3473062"/>
              <a:ext cx="539853" cy="319504"/>
            </a:xfrm>
            <a:custGeom>
              <a:avLst/>
              <a:gdLst/>
              <a:ahLst/>
              <a:cxnLst/>
              <a:rect l="l" t="t" r="r" b="b"/>
              <a:pathLst>
                <a:path w="303715" h="179749" extrusionOk="0">
                  <a:moveTo>
                    <a:pt x="0" y="182043"/>
                  </a:moveTo>
                  <a:cubicBezTo>
                    <a:pt x="558" y="81569"/>
                    <a:pt x="69731" y="0"/>
                    <a:pt x="154771" y="0"/>
                  </a:cubicBezTo>
                  <a:cubicBezTo>
                    <a:pt x="239811" y="0"/>
                    <a:pt x="308984" y="81569"/>
                    <a:pt x="309541" y="182043"/>
                  </a:cubicBezTo>
                  <a:lnTo>
                    <a:pt x="0" y="182043"/>
                  </a:lnTo>
                  <a:close/>
                </a:path>
              </a:pathLst>
            </a:custGeom>
            <a:solidFill>
              <a:srgbClr val="1C1A1B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543;p47">
              <a:extLst>
                <a:ext uri="{FF2B5EF4-FFF2-40B4-BE49-F238E27FC236}">
                  <a16:creationId xmlns:a16="http://schemas.microsoft.com/office/drawing/2014/main" id="{14007006-A39A-749B-0BF3-A949A6A3FE85}"/>
                </a:ext>
              </a:extLst>
            </p:cNvPr>
            <p:cNvSpPr/>
            <p:nvPr/>
          </p:nvSpPr>
          <p:spPr>
            <a:xfrm>
              <a:off x="2526138" y="3555519"/>
              <a:ext cx="385067" cy="484083"/>
            </a:xfrm>
            <a:custGeom>
              <a:avLst/>
              <a:gdLst/>
              <a:ahLst/>
              <a:cxnLst/>
              <a:rect l="l" t="t" r="r" b="b"/>
              <a:pathLst>
                <a:path w="216939" h="272723" extrusionOk="0">
                  <a:moveTo>
                    <a:pt x="216939" y="136858"/>
                  </a:moveTo>
                  <a:cubicBezTo>
                    <a:pt x="216939" y="212442"/>
                    <a:pt x="168376" y="273716"/>
                    <a:pt x="108470" y="273716"/>
                  </a:cubicBezTo>
                  <a:cubicBezTo>
                    <a:pt x="48563" y="273716"/>
                    <a:pt x="0" y="212442"/>
                    <a:pt x="0" y="136858"/>
                  </a:cubicBezTo>
                  <a:cubicBezTo>
                    <a:pt x="0" y="61273"/>
                    <a:pt x="48563" y="0"/>
                    <a:pt x="108470" y="0"/>
                  </a:cubicBezTo>
                  <a:cubicBezTo>
                    <a:pt x="168376" y="0"/>
                    <a:pt x="216939" y="61273"/>
                    <a:pt x="216939" y="136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544;p47">
              <a:extLst>
                <a:ext uri="{FF2B5EF4-FFF2-40B4-BE49-F238E27FC236}">
                  <a16:creationId xmlns:a16="http://schemas.microsoft.com/office/drawing/2014/main" id="{7061A565-7081-ABE5-E17F-C96CCE33D207}"/>
                </a:ext>
              </a:extLst>
            </p:cNvPr>
            <p:cNvSpPr/>
            <p:nvPr/>
          </p:nvSpPr>
          <p:spPr>
            <a:xfrm>
              <a:off x="2627919" y="3572495"/>
              <a:ext cx="253400" cy="176278"/>
            </a:xfrm>
            <a:custGeom>
              <a:avLst/>
              <a:gdLst/>
              <a:ahLst/>
              <a:cxnLst/>
              <a:rect l="l" t="t" r="r" b="b"/>
              <a:pathLst>
                <a:path w="142560" h="99172" extrusionOk="0">
                  <a:moveTo>
                    <a:pt x="145642" y="105123"/>
                  </a:moveTo>
                  <a:cubicBezTo>
                    <a:pt x="145642" y="105123"/>
                    <a:pt x="145952" y="105123"/>
                    <a:pt x="146139" y="105123"/>
                  </a:cubicBezTo>
                  <a:cubicBezTo>
                    <a:pt x="147812" y="104875"/>
                    <a:pt x="148928" y="103263"/>
                    <a:pt x="148679" y="101652"/>
                  </a:cubicBezTo>
                  <a:cubicBezTo>
                    <a:pt x="139259" y="42768"/>
                    <a:pt x="98287" y="0"/>
                    <a:pt x="51243" y="0"/>
                  </a:cubicBezTo>
                  <a:cubicBezTo>
                    <a:pt x="33640" y="0"/>
                    <a:pt x="16346" y="5950"/>
                    <a:pt x="1223" y="17231"/>
                  </a:cubicBezTo>
                  <a:cubicBezTo>
                    <a:pt x="-140" y="18223"/>
                    <a:pt x="-389" y="20144"/>
                    <a:pt x="603" y="21508"/>
                  </a:cubicBezTo>
                  <a:cubicBezTo>
                    <a:pt x="1594" y="22871"/>
                    <a:pt x="3516" y="23119"/>
                    <a:pt x="4880" y="22128"/>
                  </a:cubicBezTo>
                  <a:cubicBezTo>
                    <a:pt x="18950" y="11653"/>
                    <a:pt x="35003" y="6074"/>
                    <a:pt x="51243" y="6074"/>
                  </a:cubicBezTo>
                  <a:cubicBezTo>
                    <a:pt x="95250" y="6074"/>
                    <a:pt x="133680" y="46673"/>
                    <a:pt x="142605" y="102581"/>
                  </a:cubicBezTo>
                  <a:cubicBezTo>
                    <a:pt x="142853" y="104069"/>
                    <a:pt x="144155" y="105123"/>
                    <a:pt x="145642" y="10512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545;p47">
              <a:extLst>
                <a:ext uri="{FF2B5EF4-FFF2-40B4-BE49-F238E27FC236}">
                  <a16:creationId xmlns:a16="http://schemas.microsoft.com/office/drawing/2014/main" id="{8BD35D0D-6D83-4AC7-EB9E-9DA436C382C5}"/>
                </a:ext>
              </a:extLst>
            </p:cNvPr>
            <p:cNvSpPr/>
            <p:nvPr/>
          </p:nvSpPr>
          <p:spPr>
            <a:xfrm>
              <a:off x="1052907" y="3473062"/>
              <a:ext cx="539853" cy="319504"/>
            </a:xfrm>
            <a:custGeom>
              <a:avLst/>
              <a:gdLst/>
              <a:ahLst/>
              <a:cxnLst/>
              <a:rect l="l" t="t" r="r" b="b"/>
              <a:pathLst>
                <a:path w="303715" h="179749" extrusionOk="0">
                  <a:moveTo>
                    <a:pt x="0" y="182043"/>
                  </a:moveTo>
                  <a:lnTo>
                    <a:pt x="0" y="148511"/>
                  </a:lnTo>
                  <a:cubicBezTo>
                    <a:pt x="13761" y="64028"/>
                    <a:pt x="76611" y="0"/>
                    <a:pt x="151982" y="0"/>
                  </a:cubicBezTo>
                  <a:cubicBezTo>
                    <a:pt x="237022" y="0"/>
                    <a:pt x="306195" y="81569"/>
                    <a:pt x="306752" y="182043"/>
                  </a:cubicBezTo>
                  <a:lnTo>
                    <a:pt x="62" y="182043"/>
                  </a:lnTo>
                  <a:close/>
                </a:path>
              </a:pathLst>
            </a:custGeom>
            <a:solidFill>
              <a:srgbClr val="1C1A1B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546;p47">
              <a:extLst>
                <a:ext uri="{FF2B5EF4-FFF2-40B4-BE49-F238E27FC236}">
                  <a16:creationId xmlns:a16="http://schemas.microsoft.com/office/drawing/2014/main" id="{298D7253-2E36-3EF1-E3C3-B169C1DD42F6}"/>
                </a:ext>
              </a:extLst>
            </p:cNvPr>
            <p:cNvSpPr/>
            <p:nvPr/>
          </p:nvSpPr>
          <p:spPr>
            <a:xfrm>
              <a:off x="1130295" y="3555519"/>
              <a:ext cx="385067" cy="484083"/>
            </a:xfrm>
            <a:custGeom>
              <a:avLst/>
              <a:gdLst/>
              <a:ahLst/>
              <a:cxnLst/>
              <a:rect l="l" t="t" r="r" b="b"/>
              <a:pathLst>
                <a:path w="216939" h="272723" extrusionOk="0">
                  <a:moveTo>
                    <a:pt x="216939" y="136858"/>
                  </a:moveTo>
                  <a:cubicBezTo>
                    <a:pt x="216939" y="212442"/>
                    <a:pt x="168376" y="273716"/>
                    <a:pt x="108470" y="273716"/>
                  </a:cubicBezTo>
                  <a:cubicBezTo>
                    <a:pt x="48563" y="273716"/>
                    <a:pt x="0" y="212442"/>
                    <a:pt x="0" y="136858"/>
                  </a:cubicBezTo>
                  <a:cubicBezTo>
                    <a:pt x="0" y="61273"/>
                    <a:pt x="48563" y="0"/>
                    <a:pt x="108470" y="0"/>
                  </a:cubicBezTo>
                  <a:cubicBezTo>
                    <a:pt x="168376" y="0"/>
                    <a:pt x="216939" y="61273"/>
                    <a:pt x="216939" y="136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547;p47">
              <a:extLst>
                <a:ext uri="{FF2B5EF4-FFF2-40B4-BE49-F238E27FC236}">
                  <a16:creationId xmlns:a16="http://schemas.microsoft.com/office/drawing/2014/main" id="{7B774747-6FC1-58EF-F3C4-4D19D4361BF0}"/>
                </a:ext>
              </a:extLst>
            </p:cNvPr>
            <p:cNvSpPr/>
            <p:nvPr/>
          </p:nvSpPr>
          <p:spPr>
            <a:xfrm>
              <a:off x="1230201" y="3572495"/>
              <a:ext cx="253400" cy="176278"/>
            </a:xfrm>
            <a:custGeom>
              <a:avLst/>
              <a:gdLst/>
              <a:ahLst/>
              <a:cxnLst/>
              <a:rect l="l" t="t" r="r" b="b"/>
              <a:pathLst>
                <a:path w="142560" h="99172" extrusionOk="0">
                  <a:moveTo>
                    <a:pt x="145643" y="105123"/>
                  </a:moveTo>
                  <a:cubicBezTo>
                    <a:pt x="145643" y="105123"/>
                    <a:pt x="145952" y="105123"/>
                    <a:pt x="146139" y="105123"/>
                  </a:cubicBezTo>
                  <a:cubicBezTo>
                    <a:pt x="147812" y="104875"/>
                    <a:pt x="148928" y="103263"/>
                    <a:pt x="148680" y="101652"/>
                  </a:cubicBezTo>
                  <a:cubicBezTo>
                    <a:pt x="139259" y="42768"/>
                    <a:pt x="98288" y="0"/>
                    <a:pt x="51243" y="0"/>
                  </a:cubicBezTo>
                  <a:cubicBezTo>
                    <a:pt x="33640" y="0"/>
                    <a:pt x="16347" y="5950"/>
                    <a:pt x="1223" y="17231"/>
                  </a:cubicBezTo>
                  <a:cubicBezTo>
                    <a:pt x="-140" y="18223"/>
                    <a:pt x="-389" y="20144"/>
                    <a:pt x="603" y="21508"/>
                  </a:cubicBezTo>
                  <a:cubicBezTo>
                    <a:pt x="1595" y="22871"/>
                    <a:pt x="3516" y="23119"/>
                    <a:pt x="4880" y="22128"/>
                  </a:cubicBezTo>
                  <a:cubicBezTo>
                    <a:pt x="18950" y="11653"/>
                    <a:pt x="35003" y="6074"/>
                    <a:pt x="51243" y="6074"/>
                  </a:cubicBezTo>
                  <a:cubicBezTo>
                    <a:pt x="95251" y="6074"/>
                    <a:pt x="133680" y="46673"/>
                    <a:pt x="142606" y="102581"/>
                  </a:cubicBezTo>
                  <a:cubicBezTo>
                    <a:pt x="142853" y="104069"/>
                    <a:pt x="144155" y="105123"/>
                    <a:pt x="145643" y="10512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548;p47">
              <a:extLst>
                <a:ext uri="{FF2B5EF4-FFF2-40B4-BE49-F238E27FC236}">
                  <a16:creationId xmlns:a16="http://schemas.microsoft.com/office/drawing/2014/main" id="{207687B6-1CDE-DDA2-591B-CAE442ACB598}"/>
                </a:ext>
              </a:extLst>
            </p:cNvPr>
            <p:cNvSpPr/>
            <p:nvPr/>
          </p:nvSpPr>
          <p:spPr>
            <a:xfrm>
              <a:off x="1709628" y="3152189"/>
              <a:ext cx="727149" cy="517818"/>
            </a:xfrm>
            <a:custGeom>
              <a:avLst/>
              <a:gdLst/>
              <a:ahLst/>
              <a:cxnLst/>
              <a:rect l="l" t="t" r="r" b="b"/>
              <a:pathLst>
                <a:path w="409085" h="291318" extrusionOk="0">
                  <a:moveTo>
                    <a:pt x="410248" y="1162"/>
                  </a:moveTo>
                  <a:lnTo>
                    <a:pt x="410248" y="296076"/>
                  </a:lnTo>
                  <a:lnTo>
                    <a:pt x="1162" y="296076"/>
                  </a:lnTo>
                  <a:lnTo>
                    <a:pt x="1162" y="116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549;p47">
              <a:extLst>
                <a:ext uri="{FF2B5EF4-FFF2-40B4-BE49-F238E27FC236}">
                  <a16:creationId xmlns:a16="http://schemas.microsoft.com/office/drawing/2014/main" id="{2F2754BF-535B-0CFF-3D43-E8F82737D8D1}"/>
                </a:ext>
              </a:extLst>
            </p:cNvPr>
            <p:cNvSpPr/>
            <p:nvPr/>
          </p:nvSpPr>
          <p:spPr>
            <a:xfrm>
              <a:off x="1254646" y="3183357"/>
              <a:ext cx="1079707" cy="11017"/>
            </a:xfrm>
            <a:custGeom>
              <a:avLst/>
              <a:gdLst/>
              <a:ahLst/>
              <a:cxnLst/>
              <a:rect l="l" t="t" r="r" b="b"/>
              <a:pathLst>
                <a:path w="607430" h="6198" extrusionOk="0">
                  <a:moveTo>
                    <a:pt x="3099" y="6198"/>
                  </a:moveTo>
                  <a:lnTo>
                    <a:pt x="606067" y="6198"/>
                  </a:lnTo>
                  <a:cubicBezTo>
                    <a:pt x="607802" y="6198"/>
                    <a:pt x="609166" y="4835"/>
                    <a:pt x="609166" y="3099"/>
                  </a:cubicBezTo>
                  <a:cubicBezTo>
                    <a:pt x="609166" y="1364"/>
                    <a:pt x="607802" y="0"/>
                    <a:pt x="606067" y="0"/>
                  </a:cubicBezTo>
                  <a:lnTo>
                    <a:pt x="3099" y="0"/>
                  </a:lnTo>
                  <a:cubicBezTo>
                    <a:pt x="1363" y="0"/>
                    <a:pt x="0" y="1364"/>
                    <a:pt x="0" y="3099"/>
                  </a:cubicBezTo>
                  <a:cubicBezTo>
                    <a:pt x="0" y="4835"/>
                    <a:pt x="1363" y="6198"/>
                    <a:pt x="3099" y="619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550;p47">
              <a:extLst>
                <a:ext uri="{FF2B5EF4-FFF2-40B4-BE49-F238E27FC236}">
                  <a16:creationId xmlns:a16="http://schemas.microsoft.com/office/drawing/2014/main" id="{17E77B1B-BFB0-36FF-1B8E-9B6C6C25C6FA}"/>
                </a:ext>
              </a:extLst>
            </p:cNvPr>
            <p:cNvSpPr/>
            <p:nvPr/>
          </p:nvSpPr>
          <p:spPr>
            <a:xfrm>
              <a:off x="1758768" y="3233405"/>
              <a:ext cx="99156" cy="33051"/>
            </a:xfrm>
            <a:custGeom>
              <a:avLst/>
              <a:gdLst/>
              <a:ahLst/>
              <a:cxnLst/>
              <a:rect l="l" t="t" r="r" b="b"/>
              <a:pathLst>
                <a:path w="55784" h="18594" extrusionOk="0">
                  <a:moveTo>
                    <a:pt x="0" y="0"/>
                  </a:moveTo>
                  <a:lnTo>
                    <a:pt x="60619" y="0"/>
                  </a:lnTo>
                  <a:lnTo>
                    <a:pt x="60619" y="22066"/>
                  </a:lnTo>
                  <a:lnTo>
                    <a:pt x="0" y="220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551;p47">
              <a:extLst>
                <a:ext uri="{FF2B5EF4-FFF2-40B4-BE49-F238E27FC236}">
                  <a16:creationId xmlns:a16="http://schemas.microsoft.com/office/drawing/2014/main" id="{E74E7B10-0ED0-DFBD-D477-75DCA0C235C0}"/>
                </a:ext>
              </a:extLst>
            </p:cNvPr>
            <p:cNvSpPr/>
            <p:nvPr/>
          </p:nvSpPr>
          <p:spPr>
            <a:xfrm>
              <a:off x="2271928" y="3045010"/>
              <a:ext cx="165029" cy="88015"/>
            </a:xfrm>
            <a:custGeom>
              <a:avLst/>
              <a:gdLst/>
              <a:ahLst/>
              <a:cxnLst/>
              <a:rect l="l" t="t" r="r" b="b"/>
              <a:pathLst>
                <a:path w="92974" h="49586" extrusionOk="0">
                  <a:moveTo>
                    <a:pt x="23987" y="0"/>
                  </a:moveTo>
                  <a:lnTo>
                    <a:pt x="85474" y="0"/>
                  </a:lnTo>
                  <a:lnTo>
                    <a:pt x="96135" y="49586"/>
                  </a:lnTo>
                  <a:lnTo>
                    <a:pt x="23987" y="49586"/>
                  </a:lnTo>
                  <a:cubicBezTo>
                    <a:pt x="10723" y="49586"/>
                    <a:pt x="0" y="38491"/>
                    <a:pt x="0" y="24793"/>
                  </a:cubicBezTo>
                  <a:lnTo>
                    <a:pt x="0" y="24793"/>
                  </a:lnTo>
                  <a:cubicBezTo>
                    <a:pt x="0" y="11095"/>
                    <a:pt x="10723" y="0"/>
                    <a:pt x="23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552;p47">
              <a:extLst>
                <a:ext uri="{FF2B5EF4-FFF2-40B4-BE49-F238E27FC236}">
                  <a16:creationId xmlns:a16="http://schemas.microsoft.com/office/drawing/2014/main" id="{47102CA1-6FA0-9D69-0039-E49F8109796A}"/>
                </a:ext>
              </a:extLst>
            </p:cNvPr>
            <p:cNvSpPr/>
            <p:nvPr/>
          </p:nvSpPr>
          <p:spPr>
            <a:xfrm>
              <a:off x="3001377" y="3322697"/>
              <a:ext cx="297470" cy="143226"/>
            </a:xfrm>
            <a:custGeom>
              <a:avLst/>
              <a:gdLst/>
              <a:ahLst/>
              <a:cxnLst/>
              <a:rect l="l" t="t" r="r" b="b"/>
              <a:pathLst>
                <a:path w="167353" h="80577" extrusionOk="0">
                  <a:moveTo>
                    <a:pt x="0" y="0"/>
                  </a:moveTo>
                  <a:lnTo>
                    <a:pt x="171506" y="17541"/>
                  </a:lnTo>
                  <a:lnTo>
                    <a:pt x="171506" y="85412"/>
                  </a:lnTo>
                  <a:lnTo>
                    <a:pt x="0" y="85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553;p47">
              <a:extLst>
                <a:ext uri="{FF2B5EF4-FFF2-40B4-BE49-F238E27FC236}">
                  <a16:creationId xmlns:a16="http://schemas.microsoft.com/office/drawing/2014/main" id="{7BC76802-8988-5D55-5E1B-C47C98A507D8}"/>
                </a:ext>
              </a:extLst>
            </p:cNvPr>
            <p:cNvSpPr/>
            <p:nvPr/>
          </p:nvSpPr>
          <p:spPr>
            <a:xfrm>
              <a:off x="3996835" y="3342540"/>
              <a:ext cx="110173" cy="121190"/>
            </a:xfrm>
            <a:custGeom>
              <a:avLst/>
              <a:gdLst/>
              <a:ahLst/>
              <a:cxnLst/>
              <a:rect l="l" t="t" r="r" b="b"/>
              <a:pathLst>
                <a:path w="61982" h="68180" extrusionOk="0">
                  <a:moveTo>
                    <a:pt x="0" y="74255"/>
                  </a:moveTo>
                  <a:lnTo>
                    <a:pt x="0" y="6384"/>
                  </a:lnTo>
                  <a:lnTo>
                    <a:pt x="62478" y="0"/>
                  </a:lnTo>
                  <a:lnTo>
                    <a:pt x="62478" y="74255"/>
                  </a:lnTo>
                  <a:lnTo>
                    <a:pt x="62478" y="74255"/>
                  </a:lnTo>
                  <a:lnTo>
                    <a:pt x="0" y="742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554;p47">
              <a:extLst>
                <a:ext uri="{FF2B5EF4-FFF2-40B4-BE49-F238E27FC236}">
                  <a16:creationId xmlns:a16="http://schemas.microsoft.com/office/drawing/2014/main" id="{AA927A9A-BD22-9AD2-0C1E-2E55244E9C25}"/>
                </a:ext>
              </a:extLst>
            </p:cNvPr>
            <p:cNvSpPr/>
            <p:nvPr/>
          </p:nvSpPr>
          <p:spPr>
            <a:xfrm>
              <a:off x="3306409" y="3353894"/>
              <a:ext cx="682118" cy="110018"/>
            </a:xfrm>
            <a:custGeom>
              <a:avLst/>
              <a:gdLst/>
              <a:ahLst/>
              <a:cxnLst/>
              <a:rect l="l" t="t" r="r" b="b"/>
              <a:pathLst>
                <a:path w="384292" h="61982" extrusionOk="0">
                  <a:moveTo>
                    <a:pt x="0" y="0"/>
                  </a:moveTo>
                  <a:lnTo>
                    <a:pt x="388198" y="0"/>
                  </a:lnTo>
                  <a:lnTo>
                    <a:pt x="388198" y="67871"/>
                  </a:lnTo>
                  <a:lnTo>
                    <a:pt x="0" y="678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555;p47">
              <a:extLst>
                <a:ext uri="{FF2B5EF4-FFF2-40B4-BE49-F238E27FC236}">
                  <a16:creationId xmlns:a16="http://schemas.microsoft.com/office/drawing/2014/main" id="{0E74CB31-C9D0-8F00-89E5-19640EEE20D9}"/>
                </a:ext>
              </a:extLst>
            </p:cNvPr>
            <p:cNvSpPr/>
            <p:nvPr/>
          </p:nvSpPr>
          <p:spPr>
            <a:xfrm>
              <a:off x="3111287" y="3608542"/>
              <a:ext cx="99156" cy="110173"/>
            </a:xfrm>
            <a:custGeom>
              <a:avLst/>
              <a:gdLst/>
              <a:ahLst/>
              <a:cxnLst/>
              <a:rect l="l" t="t" r="r" b="b"/>
              <a:pathLst>
                <a:path w="55784" h="61982" extrusionOk="0">
                  <a:moveTo>
                    <a:pt x="58511" y="0"/>
                  </a:moveTo>
                  <a:lnTo>
                    <a:pt x="21817" y="0"/>
                  </a:lnTo>
                  <a:lnTo>
                    <a:pt x="0" y="67871"/>
                  </a:lnTo>
                  <a:lnTo>
                    <a:pt x="58511" y="67871"/>
                  </a:lnTo>
                  <a:lnTo>
                    <a:pt x="585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556;p47">
              <a:extLst>
                <a:ext uri="{FF2B5EF4-FFF2-40B4-BE49-F238E27FC236}">
                  <a16:creationId xmlns:a16="http://schemas.microsoft.com/office/drawing/2014/main" id="{56DB710F-04EE-B72D-4F2F-BFB5ADD59FE9}"/>
                </a:ext>
              </a:extLst>
            </p:cNvPr>
            <p:cNvSpPr/>
            <p:nvPr/>
          </p:nvSpPr>
          <p:spPr>
            <a:xfrm>
              <a:off x="4058678" y="3608542"/>
              <a:ext cx="77120" cy="110173"/>
            </a:xfrm>
            <a:custGeom>
              <a:avLst/>
              <a:gdLst/>
              <a:ahLst/>
              <a:cxnLst/>
              <a:rect l="l" t="t" r="r" b="b"/>
              <a:pathLst>
                <a:path w="43387" h="61982" extrusionOk="0">
                  <a:moveTo>
                    <a:pt x="47231" y="32851"/>
                  </a:moveTo>
                  <a:lnTo>
                    <a:pt x="47231" y="67871"/>
                  </a:lnTo>
                  <a:lnTo>
                    <a:pt x="0" y="67871"/>
                  </a:lnTo>
                  <a:lnTo>
                    <a:pt x="0" y="0"/>
                  </a:lnTo>
                  <a:lnTo>
                    <a:pt x="36694" y="0"/>
                  </a:lnTo>
                  <a:lnTo>
                    <a:pt x="47231" y="328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557;p47">
              <a:extLst>
                <a:ext uri="{FF2B5EF4-FFF2-40B4-BE49-F238E27FC236}">
                  <a16:creationId xmlns:a16="http://schemas.microsoft.com/office/drawing/2014/main" id="{86AB5E83-F559-A0B4-D5FA-B5F2BB4E8869}"/>
                </a:ext>
              </a:extLst>
            </p:cNvPr>
            <p:cNvSpPr/>
            <p:nvPr/>
          </p:nvSpPr>
          <p:spPr>
            <a:xfrm>
              <a:off x="3215351" y="3608542"/>
              <a:ext cx="836146" cy="110018"/>
            </a:xfrm>
            <a:custGeom>
              <a:avLst/>
              <a:gdLst/>
              <a:ahLst/>
              <a:cxnLst/>
              <a:rect l="l" t="t" r="r" b="b"/>
              <a:pathLst>
                <a:path w="471068" h="61982" extrusionOk="0">
                  <a:moveTo>
                    <a:pt x="0" y="0"/>
                  </a:moveTo>
                  <a:lnTo>
                    <a:pt x="474168" y="0"/>
                  </a:lnTo>
                  <a:lnTo>
                    <a:pt x="474168" y="67871"/>
                  </a:lnTo>
                  <a:lnTo>
                    <a:pt x="0" y="678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1558;p47">
              <a:extLst>
                <a:ext uri="{FF2B5EF4-FFF2-40B4-BE49-F238E27FC236}">
                  <a16:creationId xmlns:a16="http://schemas.microsoft.com/office/drawing/2014/main" id="{5EBB2EBF-61DB-6312-365F-682D3FE7F615}"/>
                </a:ext>
              </a:extLst>
            </p:cNvPr>
            <p:cNvSpPr/>
            <p:nvPr/>
          </p:nvSpPr>
          <p:spPr>
            <a:xfrm>
              <a:off x="2350756" y="2749674"/>
              <a:ext cx="187032" cy="378807"/>
            </a:xfrm>
            <a:custGeom>
              <a:avLst/>
              <a:gdLst/>
              <a:ahLst/>
              <a:cxnLst/>
              <a:rect l="l" t="t" r="r" b="b"/>
              <a:pathLst>
                <a:path w="105370" h="210741" extrusionOk="0">
                  <a:moveTo>
                    <a:pt x="0" y="0"/>
                  </a:moveTo>
                  <a:lnTo>
                    <a:pt x="55971" y="0"/>
                  </a:lnTo>
                  <a:lnTo>
                    <a:pt x="107479" y="215638"/>
                  </a:lnTo>
                  <a:lnTo>
                    <a:pt x="51570" y="215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1559;p47">
              <a:extLst>
                <a:ext uri="{FF2B5EF4-FFF2-40B4-BE49-F238E27FC236}">
                  <a16:creationId xmlns:a16="http://schemas.microsoft.com/office/drawing/2014/main" id="{0E224CC2-EC56-C46B-91D2-2AA8BB2E9C9E}"/>
                </a:ext>
              </a:extLst>
            </p:cNvPr>
            <p:cNvSpPr/>
            <p:nvPr/>
          </p:nvSpPr>
          <p:spPr>
            <a:xfrm>
              <a:off x="1611819" y="2749683"/>
              <a:ext cx="308053" cy="374065"/>
            </a:xfrm>
            <a:custGeom>
              <a:avLst/>
              <a:gdLst/>
              <a:ahLst/>
              <a:cxnLst/>
              <a:rect l="l" t="t" r="r" b="b"/>
              <a:pathLst>
                <a:path w="173551" h="210741" extrusionOk="0">
                  <a:moveTo>
                    <a:pt x="122230" y="0"/>
                  </a:moveTo>
                  <a:lnTo>
                    <a:pt x="178138" y="0"/>
                  </a:lnTo>
                  <a:lnTo>
                    <a:pt x="55970" y="215638"/>
                  </a:lnTo>
                  <a:lnTo>
                    <a:pt x="0" y="215638"/>
                  </a:lnTo>
                  <a:lnTo>
                    <a:pt x="1222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1560;p47">
              <a:extLst>
                <a:ext uri="{FF2B5EF4-FFF2-40B4-BE49-F238E27FC236}">
                  <a16:creationId xmlns:a16="http://schemas.microsoft.com/office/drawing/2014/main" id="{551C9048-8CEB-EEFE-8CA4-29E247AA5DC3}"/>
                </a:ext>
              </a:extLst>
            </p:cNvPr>
            <p:cNvSpPr/>
            <p:nvPr/>
          </p:nvSpPr>
          <p:spPr>
            <a:xfrm>
              <a:off x="1084217" y="2696769"/>
              <a:ext cx="2090366" cy="429074"/>
            </a:xfrm>
            <a:custGeom>
              <a:avLst/>
              <a:gdLst/>
              <a:ahLst/>
              <a:cxnLst/>
              <a:rect l="l" t="t" r="r" b="b"/>
              <a:pathLst>
                <a:path w="1177671" h="241732" extrusionOk="0">
                  <a:moveTo>
                    <a:pt x="0" y="245390"/>
                  </a:moveTo>
                  <a:lnTo>
                    <a:pt x="311773" y="0"/>
                  </a:lnTo>
                  <a:lnTo>
                    <a:pt x="1161060" y="0"/>
                  </a:lnTo>
                  <a:lnTo>
                    <a:pt x="1183249" y="29752"/>
                  </a:lnTo>
                  <a:lnTo>
                    <a:pt x="340161" y="29752"/>
                  </a:lnTo>
                  <a:lnTo>
                    <a:pt x="74503" y="245390"/>
                  </a:lnTo>
                  <a:lnTo>
                    <a:pt x="0" y="2453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1561;p47">
              <a:extLst>
                <a:ext uri="{FF2B5EF4-FFF2-40B4-BE49-F238E27FC236}">
                  <a16:creationId xmlns:a16="http://schemas.microsoft.com/office/drawing/2014/main" id="{21394876-1CB8-4838-33CA-A8F9CC811A96}"/>
                </a:ext>
              </a:extLst>
            </p:cNvPr>
            <p:cNvSpPr/>
            <p:nvPr/>
          </p:nvSpPr>
          <p:spPr>
            <a:xfrm>
              <a:off x="3001377" y="3474604"/>
              <a:ext cx="1134793" cy="44070"/>
            </a:xfrm>
            <a:custGeom>
              <a:avLst/>
              <a:gdLst/>
              <a:ahLst/>
              <a:cxnLst/>
              <a:rect l="l" t="t" r="r" b="b"/>
              <a:pathLst>
                <a:path w="638421" h="24793" extrusionOk="0">
                  <a:moveTo>
                    <a:pt x="641707" y="27706"/>
                  </a:moveTo>
                  <a:lnTo>
                    <a:pt x="20144" y="27706"/>
                  </a:lnTo>
                  <a:lnTo>
                    <a:pt x="0" y="0"/>
                  </a:lnTo>
                  <a:lnTo>
                    <a:pt x="622183" y="0"/>
                  </a:lnTo>
                  <a:lnTo>
                    <a:pt x="641707" y="27706"/>
                  </a:lnTo>
                  <a:close/>
                </a:path>
              </a:pathLst>
            </a:custGeom>
            <a:solidFill>
              <a:srgbClr val="1C1A1B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1562;p47">
              <a:extLst>
                <a:ext uri="{FF2B5EF4-FFF2-40B4-BE49-F238E27FC236}">
                  <a16:creationId xmlns:a16="http://schemas.microsoft.com/office/drawing/2014/main" id="{43338AF7-AB4C-3E7D-C558-B5A498D3D981}"/>
                </a:ext>
              </a:extLst>
            </p:cNvPr>
            <p:cNvSpPr/>
            <p:nvPr/>
          </p:nvSpPr>
          <p:spPr>
            <a:xfrm>
              <a:off x="1084215" y="3247405"/>
              <a:ext cx="55087" cy="165261"/>
            </a:xfrm>
            <a:custGeom>
              <a:avLst/>
              <a:gdLst/>
              <a:ahLst/>
              <a:cxnLst/>
              <a:rect l="l" t="t" r="r" b="b"/>
              <a:pathLst>
                <a:path w="30991" h="92974" extrusionOk="0">
                  <a:moveTo>
                    <a:pt x="0" y="0"/>
                  </a:moveTo>
                  <a:lnTo>
                    <a:pt x="33037" y="0"/>
                  </a:lnTo>
                  <a:lnTo>
                    <a:pt x="33037" y="95081"/>
                  </a:lnTo>
                  <a:lnTo>
                    <a:pt x="0" y="950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1563;p47">
              <a:extLst>
                <a:ext uri="{FF2B5EF4-FFF2-40B4-BE49-F238E27FC236}">
                  <a16:creationId xmlns:a16="http://schemas.microsoft.com/office/drawing/2014/main" id="{4D2B63CE-2AD1-96CB-D122-9B93DB326D03}"/>
                </a:ext>
              </a:extLst>
            </p:cNvPr>
            <p:cNvSpPr/>
            <p:nvPr/>
          </p:nvSpPr>
          <p:spPr>
            <a:xfrm>
              <a:off x="3026650" y="3451922"/>
              <a:ext cx="253400" cy="11100"/>
            </a:xfrm>
            <a:custGeom>
              <a:avLst/>
              <a:gdLst/>
              <a:ahLst/>
              <a:cxnLst/>
              <a:rect l="l" t="t" r="r" b="b"/>
              <a:pathLst>
                <a:path w="142560" h="120000" extrusionOk="0">
                  <a:moveTo>
                    <a:pt x="144280" y="22498"/>
                  </a:moveTo>
                  <a:lnTo>
                    <a:pt x="1162" y="224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1564;p47">
              <a:extLst>
                <a:ext uri="{FF2B5EF4-FFF2-40B4-BE49-F238E27FC236}">
                  <a16:creationId xmlns:a16="http://schemas.microsoft.com/office/drawing/2014/main" id="{2C14B386-2DF2-ADEA-EACD-02A6E4F554F8}"/>
                </a:ext>
              </a:extLst>
            </p:cNvPr>
            <p:cNvSpPr/>
            <p:nvPr/>
          </p:nvSpPr>
          <p:spPr>
            <a:xfrm>
              <a:off x="3977680" y="3451922"/>
              <a:ext cx="110173" cy="11100"/>
            </a:xfrm>
            <a:custGeom>
              <a:avLst/>
              <a:gdLst/>
              <a:ahLst/>
              <a:cxnLst/>
              <a:rect l="l" t="t" r="r" b="b"/>
              <a:pathLst>
                <a:path w="61982" h="120000" extrusionOk="0">
                  <a:moveTo>
                    <a:pt x="62959" y="22498"/>
                  </a:moveTo>
                  <a:lnTo>
                    <a:pt x="1162" y="224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1565;p47">
              <a:extLst>
                <a:ext uri="{FF2B5EF4-FFF2-40B4-BE49-F238E27FC236}">
                  <a16:creationId xmlns:a16="http://schemas.microsoft.com/office/drawing/2014/main" id="{99E1DD71-DA86-58D1-CE87-4D3322E65ABB}"/>
                </a:ext>
              </a:extLst>
            </p:cNvPr>
            <p:cNvSpPr/>
            <p:nvPr/>
          </p:nvSpPr>
          <p:spPr>
            <a:xfrm>
              <a:off x="2626455" y="3668843"/>
              <a:ext cx="176278" cy="253400"/>
            </a:xfrm>
            <a:custGeom>
              <a:avLst/>
              <a:gdLst/>
              <a:ahLst/>
              <a:cxnLst/>
              <a:rect l="l" t="t" r="r" b="b"/>
              <a:pathLst>
                <a:path w="99172" h="142560" extrusionOk="0">
                  <a:moveTo>
                    <a:pt x="104131" y="73140"/>
                  </a:moveTo>
                  <a:cubicBezTo>
                    <a:pt x="104131" y="113533"/>
                    <a:pt x="80820" y="146279"/>
                    <a:pt x="52065" y="146279"/>
                  </a:cubicBezTo>
                  <a:cubicBezTo>
                    <a:pt x="23311" y="146279"/>
                    <a:pt x="0" y="113533"/>
                    <a:pt x="0" y="73140"/>
                  </a:cubicBezTo>
                  <a:cubicBezTo>
                    <a:pt x="0" y="32746"/>
                    <a:pt x="23311" y="0"/>
                    <a:pt x="52065" y="0"/>
                  </a:cubicBezTo>
                  <a:cubicBezTo>
                    <a:pt x="80820" y="0"/>
                    <a:pt x="104131" y="32746"/>
                    <a:pt x="104131" y="73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1566;p47">
              <a:extLst>
                <a:ext uri="{FF2B5EF4-FFF2-40B4-BE49-F238E27FC236}">
                  <a16:creationId xmlns:a16="http://schemas.microsoft.com/office/drawing/2014/main" id="{EFBCE147-C09A-6130-EBC5-9AF7960A655E}"/>
                </a:ext>
              </a:extLst>
            </p:cNvPr>
            <p:cNvSpPr/>
            <p:nvPr/>
          </p:nvSpPr>
          <p:spPr>
            <a:xfrm>
              <a:off x="2626345" y="3668953"/>
              <a:ext cx="121190" cy="253400"/>
            </a:xfrm>
            <a:custGeom>
              <a:avLst/>
              <a:gdLst/>
              <a:ahLst/>
              <a:cxnLst/>
              <a:rect l="l" t="t" r="r" b="b"/>
              <a:pathLst>
                <a:path w="68180" h="142560" extrusionOk="0">
                  <a:moveTo>
                    <a:pt x="57087" y="144234"/>
                  </a:moveTo>
                  <a:cubicBezTo>
                    <a:pt x="29132" y="144234"/>
                    <a:pt x="6508" y="112375"/>
                    <a:pt x="6508" y="73140"/>
                  </a:cubicBezTo>
                  <a:cubicBezTo>
                    <a:pt x="6508" y="33904"/>
                    <a:pt x="29132" y="2045"/>
                    <a:pt x="57087" y="2045"/>
                  </a:cubicBezTo>
                  <a:cubicBezTo>
                    <a:pt x="61425" y="2045"/>
                    <a:pt x="65640" y="2913"/>
                    <a:pt x="69607" y="4339"/>
                  </a:cubicBezTo>
                  <a:cubicBezTo>
                    <a:pt x="64153" y="1611"/>
                    <a:pt x="58264" y="0"/>
                    <a:pt x="52066" y="0"/>
                  </a:cubicBezTo>
                  <a:cubicBezTo>
                    <a:pt x="23306" y="0"/>
                    <a:pt x="0" y="32727"/>
                    <a:pt x="0" y="73140"/>
                  </a:cubicBezTo>
                  <a:cubicBezTo>
                    <a:pt x="0" y="113552"/>
                    <a:pt x="23306" y="146279"/>
                    <a:pt x="52066" y="146279"/>
                  </a:cubicBezTo>
                  <a:cubicBezTo>
                    <a:pt x="58202" y="146279"/>
                    <a:pt x="64091" y="144729"/>
                    <a:pt x="69607" y="141940"/>
                  </a:cubicBezTo>
                  <a:cubicBezTo>
                    <a:pt x="65578" y="143366"/>
                    <a:pt x="61425" y="144234"/>
                    <a:pt x="57087" y="144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1567;p47">
              <a:extLst>
                <a:ext uri="{FF2B5EF4-FFF2-40B4-BE49-F238E27FC236}">
                  <a16:creationId xmlns:a16="http://schemas.microsoft.com/office/drawing/2014/main" id="{DBF7980F-1F68-7AA9-83D0-26FA627FEE49}"/>
                </a:ext>
              </a:extLst>
            </p:cNvPr>
            <p:cNvSpPr/>
            <p:nvPr/>
          </p:nvSpPr>
          <p:spPr>
            <a:xfrm>
              <a:off x="2699462" y="3757941"/>
              <a:ext cx="55009" cy="77012"/>
            </a:xfrm>
            <a:custGeom>
              <a:avLst/>
              <a:gdLst/>
              <a:ahLst/>
              <a:cxnLst/>
              <a:rect l="l" t="t" r="r" b="b"/>
              <a:pathLst>
                <a:path w="30991" h="43387" extrusionOk="0">
                  <a:moveTo>
                    <a:pt x="34198" y="23042"/>
                  </a:moveTo>
                  <a:cubicBezTo>
                    <a:pt x="34198" y="10646"/>
                    <a:pt x="26699" y="604"/>
                    <a:pt x="17401" y="604"/>
                  </a:cubicBezTo>
                  <a:cubicBezTo>
                    <a:pt x="8104" y="604"/>
                    <a:pt x="604" y="10646"/>
                    <a:pt x="604" y="23042"/>
                  </a:cubicBezTo>
                  <a:cubicBezTo>
                    <a:pt x="604" y="35439"/>
                    <a:pt x="8104" y="45480"/>
                    <a:pt x="17401" y="45480"/>
                  </a:cubicBezTo>
                  <a:cubicBezTo>
                    <a:pt x="26699" y="45480"/>
                    <a:pt x="34198" y="35439"/>
                    <a:pt x="34198" y="230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1568;p47">
              <a:extLst>
                <a:ext uri="{FF2B5EF4-FFF2-40B4-BE49-F238E27FC236}">
                  <a16:creationId xmlns:a16="http://schemas.microsoft.com/office/drawing/2014/main" id="{95C0333D-ABAC-A0C2-25A3-F3FF297B1330}"/>
                </a:ext>
              </a:extLst>
            </p:cNvPr>
            <p:cNvSpPr/>
            <p:nvPr/>
          </p:nvSpPr>
          <p:spPr>
            <a:xfrm>
              <a:off x="2712250" y="3775029"/>
              <a:ext cx="33004" cy="44008"/>
            </a:xfrm>
            <a:custGeom>
              <a:avLst/>
              <a:gdLst/>
              <a:ahLst/>
              <a:cxnLst/>
              <a:rect l="l" t="t" r="r" b="b"/>
              <a:pathLst>
                <a:path w="18594" h="24793" extrusionOk="0">
                  <a:moveTo>
                    <a:pt x="19819" y="13435"/>
                  </a:moveTo>
                  <a:cubicBezTo>
                    <a:pt x="19819" y="20521"/>
                    <a:pt x="15518" y="26265"/>
                    <a:pt x="10212" y="26265"/>
                  </a:cubicBezTo>
                  <a:cubicBezTo>
                    <a:pt x="4905" y="26265"/>
                    <a:pt x="604" y="20521"/>
                    <a:pt x="604" y="13435"/>
                  </a:cubicBezTo>
                  <a:cubicBezTo>
                    <a:pt x="604" y="6349"/>
                    <a:pt x="4905" y="604"/>
                    <a:pt x="10212" y="604"/>
                  </a:cubicBezTo>
                  <a:cubicBezTo>
                    <a:pt x="15518" y="604"/>
                    <a:pt x="19819" y="6349"/>
                    <a:pt x="19819" y="134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1569;p47">
              <a:extLst>
                <a:ext uri="{FF2B5EF4-FFF2-40B4-BE49-F238E27FC236}">
                  <a16:creationId xmlns:a16="http://schemas.microsoft.com/office/drawing/2014/main" id="{13540E75-7EC1-C53A-BFE4-2BF33E9FDD3B}"/>
                </a:ext>
              </a:extLst>
            </p:cNvPr>
            <p:cNvSpPr/>
            <p:nvPr/>
          </p:nvSpPr>
          <p:spPr>
            <a:xfrm>
              <a:off x="2709686" y="3682182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23306" y="15558"/>
                  </a:moveTo>
                  <a:cubicBezTo>
                    <a:pt x="23306" y="24150"/>
                    <a:pt x="18089" y="31115"/>
                    <a:pt x="11653" y="31115"/>
                  </a:cubicBezTo>
                  <a:cubicBezTo>
                    <a:pt x="5217" y="31115"/>
                    <a:pt x="0" y="24150"/>
                    <a:pt x="0" y="15558"/>
                  </a:cubicBezTo>
                  <a:cubicBezTo>
                    <a:pt x="0" y="6965"/>
                    <a:pt x="5217" y="0"/>
                    <a:pt x="11653" y="0"/>
                  </a:cubicBezTo>
                  <a:cubicBezTo>
                    <a:pt x="18089" y="0"/>
                    <a:pt x="23306" y="6965"/>
                    <a:pt x="23306" y="15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1570;p47">
              <a:extLst>
                <a:ext uri="{FF2B5EF4-FFF2-40B4-BE49-F238E27FC236}">
                  <a16:creationId xmlns:a16="http://schemas.microsoft.com/office/drawing/2014/main" id="{D4C2A434-1B46-050F-336A-B80430BBF6E2}"/>
                </a:ext>
              </a:extLst>
            </p:cNvPr>
            <p:cNvSpPr/>
            <p:nvPr/>
          </p:nvSpPr>
          <p:spPr>
            <a:xfrm>
              <a:off x="2709686" y="3860325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23306" y="15558"/>
                  </a:moveTo>
                  <a:cubicBezTo>
                    <a:pt x="23306" y="24150"/>
                    <a:pt x="18089" y="31115"/>
                    <a:pt x="11653" y="31115"/>
                  </a:cubicBezTo>
                  <a:cubicBezTo>
                    <a:pt x="5217" y="31115"/>
                    <a:pt x="0" y="24150"/>
                    <a:pt x="0" y="15558"/>
                  </a:cubicBezTo>
                  <a:cubicBezTo>
                    <a:pt x="0" y="6965"/>
                    <a:pt x="5217" y="0"/>
                    <a:pt x="11653" y="0"/>
                  </a:cubicBezTo>
                  <a:cubicBezTo>
                    <a:pt x="18089" y="0"/>
                    <a:pt x="23306" y="6965"/>
                    <a:pt x="23306" y="15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1571;p47">
              <a:extLst>
                <a:ext uri="{FF2B5EF4-FFF2-40B4-BE49-F238E27FC236}">
                  <a16:creationId xmlns:a16="http://schemas.microsoft.com/office/drawing/2014/main" id="{4AF87771-5998-E9D7-E7A8-2732BC6121AB}"/>
                </a:ext>
              </a:extLst>
            </p:cNvPr>
            <p:cNvSpPr/>
            <p:nvPr/>
          </p:nvSpPr>
          <p:spPr>
            <a:xfrm>
              <a:off x="2776491" y="3771364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028" y="3595"/>
                  </a:moveTo>
                  <a:cubicBezTo>
                    <a:pt x="16983" y="1364"/>
                    <a:pt x="14442" y="0"/>
                    <a:pt x="11652" y="0"/>
                  </a:cubicBezTo>
                  <a:cubicBezTo>
                    <a:pt x="5206" y="0"/>
                    <a:pt x="0" y="6942"/>
                    <a:pt x="0" y="15558"/>
                  </a:cubicBezTo>
                  <a:cubicBezTo>
                    <a:pt x="0" y="24173"/>
                    <a:pt x="5206" y="31115"/>
                    <a:pt x="11652" y="31115"/>
                  </a:cubicBezTo>
                  <a:cubicBezTo>
                    <a:pt x="14504" y="31115"/>
                    <a:pt x="17045" y="29752"/>
                    <a:pt x="19028" y="27520"/>
                  </a:cubicBezTo>
                  <a:cubicBezTo>
                    <a:pt x="19462" y="23615"/>
                    <a:pt x="19772" y="19649"/>
                    <a:pt x="19772" y="15558"/>
                  </a:cubicBezTo>
                  <a:cubicBezTo>
                    <a:pt x="19772" y="11467"/>
                    <a:pt x="19462" y="7500"/>
                    <a:pt x="19028" y="3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1572;p47">
              <a:extLst>
                <a:ext uri="{FF2B5EF4-FFF2-40B4-BE49-F238E27FC236}">
                  <a16:creationId xmlns:a16="http://schemas.microsoft.com/office/drawing/2014/main" id="{CBE9A261-9E03-CE81-17E1-D448684632CF}"/>
                </a:ext>
              </a:extLst>
            </p:cNvPr>
            <p:cNvSpPr/>
            <p:nvPr/>
          </p:nvSpPr>
          <p:spPr>
            <a:xfrm>
              <a:off x="2643102" y="3771253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23305" y="15558"/>
                  </a:moveTo>
                  <a:cubicBezTo>
                    <a:pt x="23305" y="24150"/>
                    <a:pt x="18088" y="31115"/>
                    <a:pt x="11653" y="31115"/>
                  </a:cubicBezTo>
                  <a:cubicBezTo>
                    <a:pt x="5217" y="31115"/>
                    <a:pt x="0" y="24150"/>
                    <a:pt x="0" y="15558"/>
                  </a:cubicBezTo>
                  <a:cubicBezTo>
                    <a:pt x="0" y="6965"/>
                    <a:pt x="5217" y="0"/>
                    <a:pt x="11653" y="0"/>
                  </a:cubicBezTo>
                  <a:cubicBezTo>
                    <a:pt x="18088" y="0"/>
                    <a:pt x="23305" y="6965"/>
                    <a:pt x="23305" y="15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1573;p47">
              <a:extLst>
                <a:ext uri="{FF2B5EF4-FFF2-40B4-BE49-F238E27FC236}">
                  <a16:creationId xmlns:a16="http://schemas.microsoft.com/office/drawing/2014/main" id="{794A1150-5659-AD8E-14D2-1077500F80F8}"/>
                </a:ext>
              </a:extLst>
            </p:cNvPr>
            <p:cNvSpPr/>
            <p:nvPr/>
          </p:nvSpPr>
          <p:spPr>
            <a:xfrm>
              <a:off x="2756895" y="3708361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881" y="26560"/>
                  </a:moveTo>
                  <a:cubicBezTo>
                    <a:pt x="22670" y="22841"/>
                    <a:pt x="23724" y="17759"/>
                    <a:pt x="23104" y="12924"/>
                  </a:cubicBezTo>
                  <a:cubicBezTo>
                    <a:pt x="21431" y="9019"/>
                    <a:pt x="19448" y="5424"/>
                    <a:pt x="17340" y="2015"/>
                  </a:cubicBezTo>
                  <a:cubicBezTo>
                    <a:pt x="12877" y="-1332"/>
                    <a:pt x="7174" y="-526"/>
                    <a:pt x="3393" y="4557"/>
                  </a:cubicBezTo>
                  <a:cubicBezTo>
                    <a:pt x="-1131" y="10631"/>
                    <a:pt x="-1131" y="20486"/>
                    <a:pt x="3393" y="26560"/>
                  </a:cubicBezTo>
                  <a:cubicBezTo>
                    <a:pt x="7919" y="32635"/>
                    <a:pt x="15294" y="32635"/>
                    <a:pt x="19881" y="26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1574;p47">
              <a:extLst>
                <a:ext uri="{FF2B5EF4-FFF2-40B4-BE49-F238E27FC236}">
                  <a16:creationId xmlns:a16="http://schemas.microsoft.com/office/drawing/2014/main" id="{E3C30798-7E72-C7E4-3F90-0B1EAA55D770}"/>
                </a:ext>
              </a:extLst>
            </p:cNvPr>
            <p:cNvSpPr/>
            <p:nvPr/>
          </p:nvSpPr>
          <p:spPr>
            <a:xfrm>
              <a:off x="2662643" y="3834254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880" y="26560"/>
                  </a:moveTo>
                  <a:cubicBezTo>
                    <a:pt x="24406" y="20485"/>
                    <a:pt x="24406" y="10630"/>
                    <a:pt x="19880" y="4556"/>
                  </a:cubicBezTo>
                  <a:cubicBezTo>
                    <a:pt x="15356" y="-1519"/>
                    <a:pt x="7918" y="-1519"/>
                    <a:pt x="3393" y="4556"/>
                  </a:cubicBezTo>
                  <a:cubicBezTo>
                    <a:pt x="-1131" y="10630"/>
                    <a:pt x="-1131" y="20485"/>
                    <a:pt x="3393" y="26560"/>
                  </a:cubicBezTo>
                  <a:cubicBezTo>
                    <a:pt x="7918" y="32634"/>
                    <a:pt x="15294" y="32634"/>
                    <a:pt x="19880" y="26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1575;p47">
              <a:extLst>
                <a:ext uri="{FF2B5EF4-FFF2-40B4-BE49-F238E27FC236}">
                  <a16:creationId xmlns:a16="http://schemas.microsoft.com/office/drawing/2014/main" id="{074766C3-658F-F21C-DEFE-B94EFF920B19}"/>
                </a:ext>
              </a:extLst>
            </p:cNvPr>
            <p:cNvSpPr/>
            <p:nvPr/>
          </p:nvSpPr>
          <p:spPr>
            <a:xfrm>
              <a:off x="2756895" y="3834254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881" y="4556"/>
                  </a:moveTo>
                  <a:cubicBezTo>
                    <a:pt x="15356" y="-1519"/>
                    <a:pt x="7980" y="-1519"/>
                    <a:pt x="3393" y="4556"/>
                  </a:cubicBezTo>
                  <a:cubicBezTo>
                    <a:pt x="-1131" y="10630"/>
                    <a:pt x="-1131" y="20485"/>
                    <a:pt x="3393" y="26560"/>
                  </a:cubicBezTo>
                  <a:cubicBezTo>
                    <a:pt x="7174" y="31580"/>
                    <a:pt x="12877" y="32386"/>
                    <a:pt x="17340" y="29101"/>
                  </a:cubicBezTo>
                  <a:cubicBezTo>
                    <a:pt x="19510" y="25754"/>
                    <a:pt x="21431" y="22097"/>
                    <a:pt x="23104" y="18192"/>
                  </a:cubicBezTo>
                  <a:cubicBezTo>
                    <a:pt x="23724" y="13357"/>
                    <a:pt x="22670" y="8275"/>
                    <a:pt x="19881" y="4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1576;p47">
              <a:extLst>
                <a:ext uri="{FF2B5EF4-FFF2-40B4-BE49-F238E27FC236}">
                  <a16:creationId xmlns:a16="http://schemas.microsoft.com/office/drawing/2014/main" id="{0E93F772-3AB1-9FBD-92D5-2E0DB51334FE}"/>
                </a:ext>
              </a:extLst>
            </p:cNvPr>
            <p:cNvSpPr/>
            <p:nvPr/>
          </p:nvSpPr>
          <p:spPr>
            <a:xfrm>
              <a:off x="2662643" y="3708363"/>
              <a:ext cx="33004" cy="55009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3393" y="26560"/>
                  </a:moveTo>
                  <a:cubicBezTo>
                    <a:pt x="7918" y="32634"/>
                    <a:pt x="15294" y="32634"/>
                    <a:pt x="19880" y="26560"/>
                  </a:cubicBezTo>
                  <a:cubicBezTo>
                    <a:pt x="24406" y="20485"/>
                    <a:pt x="24406" y="10630"/>
                    <a:pt x="19880" y="4556"/>
                  </a:cubicBezTo>
                  <a:cubicBezTo>
                    <a:pt x="15356" y="-1519"/>
                    <a:pt x="7918" y="-1519"/>
                    <a:pt x="3393" y="4556"/>
                  </a:cubicBezTo>
                  <a:cubicBezTo>
                    <a:pt x="-1131" y="10630"/>
                    <a:pt x="-1131" y="20485"/>
                    <a:pt x="3393" y="26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1577;p47">
              <a:extLst>
                <a:ext uri="{FF2B5EF4-FFF2-40B4-BE49-F238E27FC236}">
                  <a16:creationId xmlns:a16="http://schemas.microsoft.com/office/drawing/2014/main" id="{12708743-DE6E-5B0A-40F9-0CA64A8620D1}"/>
                </a:ext>
              </a:extLst>
            </p:cNvPr>
            <p:cNvSpPr/>
            <p:nvPr/>
          </p:nvSpPr>
          <p:spPr>
            <a:xfrm>
              <a:off x="1226644" y="3668843"/>
              <a:ext cx="176278" cy="253400"/>
            </a:xfrm>
            <a:custGeom>
              <a:avLst/>
              <a:gdLst/>
              <a:ahLst/>
              <a:cxnLst/>
              <a:rect l="l" t="t" r="r" b="b"/>
              <a:pathLst>
                <a:path w="99172" h="142560" extrusionOk="0">
                  <a:moveTo>
                    <a:pt x="104131" y="73140"/>
                  </a:moveTo>
                  <a:cubicBezTo>
                    <a:pt x="104131" y="113533"/>
                    <a:pt x="80820" y="146279"/>
                    <a:pt x="52065" y="146279"/>
                  </a:cubicBezTo>
                  <a:cubicBezTo>
                    <a:pt x="23311" y="146279"/>
                    <a:pt x="0" y="113533"/>
                    <a:pt x="0" y="73140"/>
                  </a:cubicBezTo>
                  <a:cubicBezTo>
                    <a:pt x="0" y="32746"/>
                    <a:pt x="23311" y="0"/>
                    <a:pt x="52065" y="0"/>
                  </a:cubicBezTo>
                  <a:cubicBezTo>
                    <a:pt x="80820" y="0"/>
                    <a:pt x="104131" y="32746"/>
                    <a:pt x="104131" y="73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1578;p47">
              <a:extLst>
                <a:ext uri="{FF2B5EF4-FFF2-40B4-BE49-F238E27FC236}">
                  <a16:creationId xmlns:a16="http://schemas.microsoft.com/office/drawing/2014/main" id="{62736758-245E-C26B-B7E4-7D4796DC39EA}"/>
                </a:ext>
              </a:extLst>
            </p:cNvPr>
            <p:cNvSpPr/>
            <p:nvPr/>
          </p:nvSpPr>
          <p:spPr>
            <a:xfrm>
              <a:off x="1226534" y="3668953"/>
              <a:ext cx="121190" cy="253400"/>
            </a:xfrm>
            <a:custGeom>
              <a:avLst/>
              <a:gdLst/>
              <a:ahLst/>
              <a:cxnLst/>
              <a:rect l="l" t="t" r="r" b="b"/>
              <a:pathLst>
                <a:path w="68180" h="142560" extrusionOk="0">
                  <a:moveTo>
                    <a:pt x="57087" y="144234"/>
                  </a:moveTo>
                  <a:cubicBezTo>
                    <a:pt x="29132" y="144234"/>
                    <a:pt x="6508" y="112375"/>
                    <a:pt x="6508" y="73140"/>
                  </a:cubicBezTo>
                  <a:cubicBezTo>
                    <a:pt x="6508" y="33904"/>
                    <a:pt x="29132" y="2045"/>
                    <a:pt x="57087" y="2045"/>
                  </a:cubicBezTo>
                  <a:cubicBezTo>
                    <a:pt x="61425" y="2045"/>
                    <a:pt x="65640" y="2913"/>
                    <a:pt x="69606" y="4339"/>
                  </a:cubicBezTo>
                  <a:cubicBezTo>
                    <a:pt x="64153" y="1611"/>
                    <a:pt x="58264" y="0"/>
                    <a:pt x="52066" y="0"/>
                  </a:cubicBezTo>
                  <a:cubicBezTo>
                    <a:pt x="23306" y="0"/>
                    <a:pt x="0" y="32727"/>
                    <a:pt x="0" y="73140"/>
                  </a:cubicBezTo>
                  <a:cubicBezTo>
                    <a:pt x="0" y="113552"/>
                    <a:pt x="23306" y="146279"/>
                    <a:pt x="52066" y="146279"/>
                  </a:cubicBezTo>
                  <a:cubicBezTo>
                    <a:pt x="58202" y="146279"/>
                    <a:pt x="64091" y="144729"/>
                    <a:pt x="69606" y="141940"/>
                  </a:cubicBezTo>
                  <a:cubicBezTo>
                    <a:pt x="65578" y="143366"/>
                    <a:pt x="61425" y="144234"/>
                    <a:pt x="57087" y="144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1579;p47">
              <a:extLst>
                <a:ext uri="{FF2B5EF4-FFF2-40B4-BE49-F238E27FC236}">
                  <a16:creationId xmlns:a16="http://schemas.microsoft.com/office/drawing/2014/main" id="{94DAD74A-2CA3-38D5-4E56-2D040A0083EF}"/>
                </a:ext>
              </a:extLst>
            </p:cNvPr>
            <p:cNvSpPr/>
            <p:nvPr/>
          </p:nvSpPr>
          <p:spPr>
            <a:xfrm>
              <a:off x="1299650" y="3757941"/>
              <a:ext cx="55087" cy="77120"/>
            </a:xfrm>
            <a:custGeom>
              <a:avLst/>
              <a:gdLst/>
              <a:ahLst/>
              <a:cxnLst/>
              <a:rect l="l" t="t" r="r" b="b"/>
              <a:pathLst>
                <a:path w="30991" h="43387" extrusionOk="0">
                  <a:moveTo>
                    <a:pt x="34199" y="23042"/>
                  </a:moveTo>
                  <a:cubicBezTo>
                    <a:pt x="34199" y="10646"/>
                    <a:pt x="26700" y="604"/>
                    <a:pt x="17402" y="604"/>
                  </a:cubicBezTo>
                  <a:cubicBezTo>
                    <a:pt x="8105" y="604"/>
                    <a:pt x="604" y="10646"/>
                    <a:pt x="604" y="23042"/>
                  </a:cubicBezTo>
                  <a:cubicBezTo>
                    <a:pt x="604" y="35439"/>
                    <a:pt x="8105" y="45480"/>
                    <a:pt x="17402" y="45480"/>
                  </a:cubicBezTo>
                  <a:cubicBezTo>
                    <a:pt x="26700" y="45480"/>
                    <a:pt x="34199" y="35439"/>
                    <a:pt x="34199" y="230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1580;p47">
              <a:extLst>
                <a:ext uri="{FF2B5EF4-FFF2-40B4-BE49-F238E27FC236}">
                  <a16:creationId xmlns:a16="http://schemas.microsoft.com/office/drawing/2014/main" id="{5FC532DB-B017-8B94-67B0-571C9EC17645}"/>
                </a:ext>
              </a:extLst>
            </p:cNvPr>
            <p:cNvSpPr/>
            <p:nvPr/>
          </p:nvSpPr>
          <p:spPr>
            <a:xfrm>
              <a:off x="1312437" y="3775029"/>
              <a:ext cx="33051" cy="44070"/>
            </a:xfrm>
            <a:custGeom>
              <a:avLst/>
              <a:gdLst/>
              <a:ahLst/>
              <a:cxnLst/>
              <a:rect l="l" t="t" r="r" b="b"/>
              <a:pathLst>
                <a:path w="18594" h="24793" extrusionOk="0">
                  <a:moveTo>
                    <a:pt x="19819" y="13435"/>
                  </a:moveTo>
                  <a:cubicBezTo>
                    <a:pt x="19819" y="20521"/>
                    <a:pt x="15517" y="26265"/>
                    <a:pt x="10211" y="26265"/>
                  </a:cubicBezTo>
                  <a:cubicBezTo>
                    <a:pt x="4905" y="26265"/>
                    <a:pt x="603" y="20521"/>
                    <a:pt x="603" y="13435"/>
                  </a:cubicBezTo>
                  <a:cubicBezTo>
                    <a:pt x="603" y="6349"/>
                    <a:pt x="4905" y="604"/>
                    <a:pt x="10211" y="604"/>
                  </a:cubicBezTo>
                  <a:cubicBezTo>
                    <a:pt x="15517" y="604"/>
                    <a:pt x="19819" y="6349"/>
                    <a:pt x="19819" y="134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1581;p47">
              <a:extLst>
                <a:ext uri="{FF2B5EF4-FFF2-40B4-BE49-F238E27FC236}">
                  <a16:creationId xmlns:a16="http://schemas.microsoft.com/office/drawing/2014/main" id="{5E8D95D4-A33C-F6D2-86E9-A6C8E25C3B20}"/>
                </a:ext>
              </a:extLst>
            </p:cNvPr>
            <p:cNvSpPr/>
            <p:nvPr/>
          </p:nvSpPr>
          <p:spPr>
            <a:xfrm>
              <a:off x="1309875" y="3682182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23306" y="15558"/>
                  </a:moveTo>
                  <a:cubicBezTo>
                    <a:pt x="23306" y="24150"/>
                    <a:pt x="18089" y="31115"/>
                    <a:pt x="11653" y="31115"/>
                  </a:cubicBezTo>
                  <a:cubicBezTo>
                    <a:pt x="5217" y="31115"/>
                    <a:pt x="0" y="24150"/>
                    <a:pt x="0" y="15558"/>
                  </a:cubicBezTo>
                  <a:cubicBezTo>
                    <a:pt x="0" y="6965"/>
                    <a:pt x="5217" y="0"/>
                    <a:pt x="11653" y="0"/>
                  </a:cubicBezTo>
                  <a:cubicBezTo>
                    <a:pt x="18089" y="0"/>
                    <a:pt x="23306" y="6965"/>
                    <a:pt x="23306" y="15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1582;p47">
              <a:extLst>
                <a:ext uri="{FF2B5EF4-FFF2-40B4-BE49-F238E27FC236}">
                  <a16:creationId xmlns:a16="http://schemas.microsoft.com/office/drawing/2014/main" id="{5B0F5CFA-3B02-7949-2347-7DEDBDE7FC11}"/>
                </a:ext>
              </a:extLst>
            </p:cNvPr>
            <p:cNvSpPr/>
            <p:nvPr/>
          </p:nvSpPr>
          <p:spPr>
            <a:xfrm>
              <a:off x="1309875" y="3860325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23306" y="15558"/>
                  </a:moveTo>
                  <a:cubicBezTo>
                    <a:pt x="23306" y="24150"/>
                    <a:pt x="18089" y="31115"/>
                    <a:pt x="11653" y="31115"/>
                  </a:cubicBezTo>
                  <a:cubicBezTo>
                    <a:pt x="5217" y="31115"/>
                    <a:pt x="0" y="24150"/>
                    <a:pt x="0" y="15558"/>
                  </a:cubicBezTo>
                  <a:cubicBezTo>
                    <a:pt x="0" y="6965"/>
                    <a:pt x="5217" y="0"/>
                    <a:pt x="11653" y="0"/>
                  </a:cubicBezTo>
                  <a:cubicBezTo>
                    <a:pt x="18089" y="0"/>
                    <a:pt x="23306" y="6965"/>
                    <a:pt x="23306" y="15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1583;p47">
              <a:extLst>
                <a:ext uri="{FF2B5EF4-FFF2-40B4-BE49-F238E27FC236}">
                  <a16:creationId xmlns:a16="http://schemas.microsoft.com/office/drawing/2014/main" id="{D6237753-4CF0-398A-2B8E-B438E8D7B02D}"/>
                </a:ext>
              </a:extLst>
            </p:cNvPr>
            <p:cNvSpPr/>
            <p:nvPr/>
          </p:nvSpPr>
          <p:spPr>
            <a:xfrm>
              <a:off x="1376678" y="3771364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029" y="3595"/>
                  </a:moveTo>
                  <a:cubicBezTo>
                    <a:pt x="16983" y="1364"/>
                    <a:pt x="14442" y="0"/>
                    <a:pt x="11653" y="0"/>
                  </a:cubicBezTo>
                  <a:cubicBezTo>
                    <a:pt x="5207" y="0"/>
                    <a:pt x="0" y="6942"/>
                    <a:pt x="0" y="15558"/>
                  </a:cubicBezTo>
                  <a:cubicBezTo>
                    <a:pt x="0" y="24173"/>
                    <a:pt x="5207" y="31115"/>
                    <a:pt x="11653" y="31115"/>
                  </a:cubicBezTo>
                  <a:cubicBezTo>
                    <a:pt x="14442" y="31115"/>
                    <a:pt x="17045" y="29752"/>
                    <a:pt x="19029" y="27520"/>
                  </a:cubicBezTo>
                  <a:cubicBezTo>
                    <a:pt x="19463" y="23615"/>
                    <a:pt x="19773" y="19649"/>
                    <a:pt x="19773" y="15558"/>
                  </a:cubicBezTo>
                  <a:cubicBezTo>
                    <a:pt x="19773" y="11467"/>
                    <a:pt x="19463" y="7500"/>
                    <a:pt x="19029" y="3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1584;p47">
              <a:extLst>
                <a:ext uri="{FF2B5EF4-FFF2-40B4-BE49-F238E27FC236}">
                  <a16:creationId xmlns:a16="http://schemas.microsoft.com/office/drawing/2014/main" id="{008CC9B4-ED23-1A11-5484-35872908A3BA}"/>
                </a:ext>
              </a:extLst>
            </p:cNvPr>
            <p:cNvSpPr/>
            <p:nvPr/>
          </p:nvSpPr>
          <p:spPr>
            <a:xfrm>
              <a:off x="1243290" y="3771253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23305" y="15558"/>
                  </a:moveTo>
                  <a:cubicBezTo>
                    <a:pt x="23305" y="24150"/>
                    <a:pt x="18089" y="31115"/>
                    <a:pt x="11653" y="31115"/>
                  </a:cubicBezTo>
                  <a:cubicBezTo>
                    <a:pt x="5217" y="31115"/>
                    <a:pt x="0" y="24150"/>
                    <a:pt x="0" y="15558"/>
                  </a:cubicBezTo>
                  <a:cubicBezTo>
                    <a:pt x="0" y="6965"/>
                    <a:pt x="5217" y="0"/>
                    <a:pt x="11653" y="0"/>
                  </a:cubicBezTo>
                  <a:cubicBezTo>
                    <a:pt x="18089" y="0"/>
                    <a:pt x="23305" y="6965"/>
                    <a:pt x="23305" y="15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1585;p47">
              <a:extLst>
                <a:ext uri="{FF2B5EF4-FFF2-40B4-BE49-F238E27FC236}">
                  <a16:creationId xmlns:a16="http://schemas.microsoft.com/office/drawing/2014/main" id="{AB8B7DFD-32F3-DB4F-1C5C-DA7B6F3B31FB}"/>
                </a:ext>
              </a:extLst>
            </p:cNvPr>
            <p:cNvSpPr/>
            <p:nvPr/>
          </p:nvSpPr>
          <p:spPr>
            <a:xfrm>
              <a:off x="1357084" y="3708361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881" y="26560"/>
                  </a:moveTo>
                  <a:cubicBezTo>
                    <a:pt x="22670" y="22841"/>
                    <a:pt x="23724" y="17759"/>
                    <a:pt x="23104" y="12924"/>
                  </a:cubicBezTo>
                  <a:cubicBezTo>
                    <a:pt x="21431" y="9019"/>
                    <a:pt x="19447" y="5424"/>
                    <a:pt x="17340" y="2015"/>
                  </a:cubicBezTo>
                  <a:cubicBezTo>
                    <a:pt x="12877" y="-1332"/>
                    <a:pt x="7174" y="-526"/>
                    <a:pt x="3393" y="4557"/>
                  </a:cubicBezTo>
                  <a:cubicBezTo>
                    <a:pt x="-1131" y="10631"/>
                    <a:pt x="-1131" y="20486"/>
                    <a:pt x="3393" y="26560"/>
                  </a:cubicBezTo>
                  <a:cubicBezTo>
                    <a:pt x="7918" y="32635"/>
                    <a:pt x="15294" y="32635"/>
                    <a:pt x="19881" y="26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1586;p47">
              <a:extLst>
                <a:ext uri="{FF2B5EF4-FFF2-40B4-BE49-F238E27FC236}">
                  <a16:creationId xmlns:a16="http://schemas.microsoft.com/office/drawing/2014/main" id="{7BA730B9-B8E7-EF32-ED9F-B942C8293DB0}"/>
                </a:ext>
              </a:extLst>
            </p:cNvPr>
            <p:cNvSpPr/>
            <p:nvPr/>
          </p:nvSpPr>
          <p:spPr>
            <a:xfrm>
              <a:off x="1262830" y="3834254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881" y="26560"/>
                  </a:moveTo>
                  <a:cubicBezTo>
                    <a:pt x="24406" y="20485"/>
                    <a:pt x="24406" y="10630"/>
                    <a:pt x="19881" y="4556"/>
                  </a:cubicBezTo>
                  <a:cubicBezTo>
                    <a:pt x="15356" y="-1519"/>
                    <a:pt x="7981" y="-1519"/>
                    <a:pt x="3394" y="4556"/>
                  </a:cubicBezTo>
                  <a:cubicBezTo>
                    <a:pt x="-1131" y="10630"/>
                    <a:pt x="-1131" y="20485"/>
                    <a:pt x="3394" y="26560"/>
                  </a:cubicBezTo>
                  <a:cubicBezTo>
                    <a:pt x="7919" y="32634"/>
                    <a:pt x="15356" y="32634"/>
                    <a:pt x="19881" y="26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1587;p47">
              <a:extLst>
                <a:ext uri="{FF2B5EF4-FFF2-40B4-BE49-F238E27FC236}">
                  <a16:creationId xmlns:a16="http://schemas.microsoft.com/office/drawing/2014/main" id="{217762C7-784E-CBAE-A980-F6878275EBFE}"/>
                </a:ext>
              </a:extLst>
            </p:cNvPr>
            <p:cNvSpPr/>
            <p:nvPr/>
          </p:nvSpPr>
          <p:spPr>
            <a:xfrm>
              <a:off x="1357084" y="3834254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19881" y="4556"/>
                  </a:moveTo>
                  <a:cubicBezTo>
                    <a:pt x="15356" y="-1519"/>
                    <a:pt x="7980" y="-1519"/>
                    <a:pt x="3393" y="4556"/>
                  </a:cubicBezTo>
                  <a:cubicBezTo>
                    <a:pt x="-1131" y="10630"/>
                    <a:pt x="-1131" y="20485"/>
                    <a:pt x="3393" y="26560"/>
                  </a:cubicBezTo>
                  <a:cubicBezTo>
                    <a:pt x="7174" y="31580"/>
                    <a:pt x="12877" y="32386"/>
                    <a:pt x="17340" y="29101"/>
                  </a:cubicBezTo>
                  <a:cubicBezTo>
                    <a:pt x="19509" y="25754"/>
                    <a:pt x="21431" y="22097"/>
                    <a:pt x="23104" y="18192"/>
                  </a:cubicBezTo>
                  <a:cubicBezTo>
                    <a:pt x="23724" y="13357"/>
                    <a:pt x="22670" y="8275"/>
                    <a:pt x="19881" y="4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1588;p47">
              <a:extLst>
                <a:ext uri="{FF2B5EF4-FFF2-40B4-BE49-F238E27FC236}">
                  <a16:creationId xmlns:a16="http://schemas.microsoft.com/office/drawing/2014/main" id="{73032B48-BC6D-6A13-6742-E283888E1B79}"/>
                </a:ext>
              </a:extLst>
            </p:cNvPr>
            <p:cNvSpPr/>
            <p:nvPr/>
          </p:nvSpPr>
          <p:spPr>
            <a:xfrm>
              <a:off x="1262830" y="3708363"/>
              <a:ext cx="33051" cy="55087"/>
            </a:xfrm>
            <a:custGeom>
              <a:avLst/>
              <a:gdLst/>
              <a:ahLst/>
              <a:cxnLst/>
              <a:rect l="l" t="t" r="r" b="b"/>
              <a:pathLst>
                <a:path w="18594" h="30991" extrusionOk="0">
                  <a:moveTo>
                    <a:pt x="3394" y="26560"/>
                  </a:moveTo>
                  <a:cubicBezTo>
                    <a:pt x="7919" y="32634"/>
                    <a:pt x="15356" y="32634"/>
                    <a:pt x="19881" y="26560"/>
                  </a:cubicBezTo>
                  <a:cubicBezTo>
                    <a:pt x="24406" y="20485"/>
                    <a:pt x="24406" y="10630"/>
                    <a:pt x="19881" y="4556"/>
                  </a:cubicBezTo>
                  <a:cubicBezTo>
                    <a:pt x="15356" y="-1519"/>
                    <a:pt x="7981" y="-1519"/>
                    <a:pt x="3394" y="4556"/>
                  </a:cubicBezTo>
                  <a:cubicBezTo>
                    <a:pt x="-1131" y="10630"/>
                    <a:pt x="-1131" y="20485"/>
                    <a:pt x="3394" y="26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1589;p47">
              <a:extLst>
                <a:ext uri="{FF2B5EF4-FFF2-40B4-BE49-F238E27FC236}">
                  <a16:creationId xmlns:a16="http://schemas.microsoft.com/office/drawing/2014/main" id="{99432AC3-59E1-336A-A959-8F5FA5737E5D}"/>
                </a:ext>
              </a:extLst>
            </p:cNvPr>
            <p:cNvSpPr/>
            <p:nvPr/>
          </p:nvSpPr>
          <p:spPr>
            <a:xfrm>
              <a:off x="1611819" y="2749866"/>
              <a:ext cx="308053" cy="374065"/>
            </a:xfrm>
            <a:custGeom>
              <a:avLst/>
              <a:gdLst/>
              <a:ahLst/>
              <a:cxnLst/>
              <a:rect l="l" t="t" r="r" b="b"/>
              <a:pathLst>
                <a:path w="173551" h="210741" extrusionOk="0">
                  <a:moveTo>
                    <a:pt x="122230" y="0"/>
                  </a:moveTo>
                  <a:lnTo>
                    <a:pt x="178138" y="0"/>
                  </a:lnTo>
                  <a:lnTo>
                    <a:pt x="55970" y="215638"/>
                  </a:lnTo>
                  <a:lnTo>
                    <a:pt x="0" y="215638"/>
                  </a:lnTo>
                  <a:lnTo>
                    <a:pt x="122230" y="0"/>
                  </a:lnTo>
                  <a:close/>
                </a:path>
              </a:pathLst>
            </a:custGeom>
            <a:solidFill>
              <a:srgbClr val="1C1A1B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1590;p47">
              <a:extLst>
                <a:ext uri="{FF2B5EF4-FFF2-40B4-BE49-F238E27FC236}">
                  <a16:creationId xmlns:a16="http://schemas.microsoft.com/office/drawing/2014/main" id="{D6858D59-98AD-A12F-E70D-00D85553E35C}"/>
                </a:ext>
              </a:extLst>
            </p:cNvPr>
            <p:cNvSpPr/>
            <p:nvPr/>
          </p:nvSpPr>
          <p:spPr>
            <a:xfrm>
              <a:off x="2271928" y="3045053"/>
              <a:ext cx="165029" cy="88015"/>
            </a:xfrm>
            <a:custGeom>
              <a:avLst/>
              <a:gdLst/>
              <a:ahLst/>
              <a:cxnLst/>
              <a:rect l="l" t="t" r="r" b="b"/>
              <a:pathLst>
                <a:path w="92974" h="49586" extrusionOk="0">
                  <a:moveTo>
                    <a:pt x="23987" y="0"/>
                  </a:moveTo>
                  <a:lnTo>
                    <a:pt x="85474" y="0"/>
                  </a:lnTo>
                  <a:lnTo>
                    <a:pt x="96135" y="49586"/>
                  </a:lnTo>
                  <a:lnTo>
                    <a:pt x="23987" y="49586"/>
                  </a:lnTo>
                  <a:cubicBezTo>
                    <a:pt x="10723" y="49586"/>
                    <a:pt x="0" y="38491"/>
                    <a:pt x="0" y="24793"/>
                  </a:cubicBezTo>
                  <a:lnTo>
                    <a:pt x="0" y="24793"/>
                  </a:lnTo>
                  <a:cubicBezTo>
                    <a:pt x="0" y="11095"/>
                    <a:pt x="10723" y="0"/>
                    <a:pt x="23987" y="0"/>
                  </a:cubicBezTo>
                  <a:close/>
                </a:path>
              </a:pathLst>
            </a:custGeom>
            <a:solidFill>
              <a:srgbClr val="1C1A1B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3" name="Google Shape;1591;p47">
              <a:extLst>
                <a:ext uri="{FF2B5EF4-FFF2-40B4-BE49-F238E27FC236}">
                  <a16:creationId xmlns:a16="http://schemas.microsoft.com/office/drawing/2014/main" id="{89A454FA-58D5-0CFD-9001-45287FADD534}"/>
                </a:ext>
              </a:extLst>
            </p:cNvPr>
            <p:cNvGrpSpPr/>
            <p:nvPr/>
          </p:nvGrpSpPr>
          <p:grpSpPr>
            <a:xfrm>
              <a:off x="1603871" y="1561873"/>
              <a:ext cx="2005609" cy="969744"/>
              <a:chOff x="1337455" y="1079968"/>
              <a:chExt cx="2387062" cy="1154182"/>
            </a:xfrm>
          </p:grpSpPr>
          <p:sp>
            <p:nvSpPr>
              <p:cNvPr id="1101" name="Google Shape;1592;p47">
                <a:extLst>
                  <a:ext uri="{FF2B5EF4-FFF2-40B4-BE49-F238E27FC236}">
                    <a16:creationId xmlns:a16="http://schemas.microsoft.com/office/drawing/2014/main" id="{90306B4E-1AD7-165D-7DC6-488E2953BE94}"/>
                  </a:ext>
                </a:extLst>
              </p:cNvPr>
              <p:cNvSpPr/>
              <p:nvPr/>
            </p:nvSpPr>
            <p:spPr>
              <a:xfrm>
                <a:off x="1337455" y="1079968"/>
                <a:ext cx="2387062" cy="1154182"/>
              </a:xfrm>
              <a:custGeom>
                <a:avLst/>
                <a:gdLst/>
                <a:ahLst/>
                <a:cxnLst/>
                <a:rect l="l" t="t" r="r" b="b"/>
                <a:pathLst>
                  <a:path w="1128085" h="545447" extrusionOk="0">
                    <a:moveTo>
                      <a:pt x="1110235" y="0"/>
                    </a:moveTo>
                    <a:lnTo>
                      <a:pt x="21322" y="0"/>
                    </a:lnTo>
                    <a:cubicBezTo>
                      <a:pt x="9546" y="0"/>
                      <a:pt x="0" y="9545"/>
                      <a:pt x="0" y="21322"/>
                    </a:cubicBezTo>
                    <a:lnTo>
                      <a:pt x="0" y="422846"/>
                    </a:lnTo>
                    <a:cubicBezTo>
                      <a:pt x="0" y="434623"/>
                      <a:pt x="9546" y="444168"/>
                      <a:pt x="21322" y="444168"/>
                    </a:cubicBezTo>
                    <a:lnTo>
                      <a:pt x="120123" y="444168"/>
                    </a:lnTo>
                    <a:cubicBezTo>
                      <a:pt x="131837" y="444168"/>
                      <a:pt x="141383" y="453651"/>
                      <a:pt x="141445" y="465366"/>
                    </a:cubicBezTo>
                    <a:lnTo>
                      <a:pt x="141879" y="538382"/>
                    </a:lnTo>
                    <a:cubicBezTo>
                      <a:pt x="141879" y="545200"/>
                      <a:pt x="149317" y="549415"/>
                      <a:pt x="155205" y="546006"/>
                    </a:cubicBezTo>
                    <a:lnTo>
                      <a:pt x="324914" y="447081"/>
                    </a:lnTo>
                    <a:cubicBezTo>
                      <a:pt x="328199" y="445160"/>
                      <a:pt x="331856" y="444168"/>
                      <a:pt x="335637" y="444168"/>
                    </a:cubicBezTo>
                    <a:lnTo>
                      <a:pt x="1093190" y="444168"/>
                    </a:lnTo>
                    <a:cubicBezTo>
                      <a:pt x="1114325" y="444168"/>
                      <a:pt x="1131495" y="427061"/>
                      <a:pt x="1131495" y="405863"/>
                    </a:cubicBezTo>
                    <a:lnTo>
                      <a:pt x="1131495" y="21322"/>
                    </a:lnTo>
                    <a:cubicBezTo>
                      <a:pt x="1131495" y="9545"/>
                      <a:pt x="1121949" y="0"/>
                      <a:pt x="1110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593;p47">
                <a:extLst>
                  <a:ext uri="{FF2B5EF4-FFF2-40B4-BE49-F238E27FC236}">
                    <a16:creationId xmlns:a16="http://schemas.microsoft.com/office/drawing/2014/main" id="{B8F7B69A-CF24-3D4F-F321-34A9D02D76F2}"/>
                  </a:ext>
                </a:extLst>
              </p:cNvPr>
              <p:cNvSpPr/>
              <p:nvPr/>
            </p:nvSpPr>
            <p:spPr>
              <a:xfrm>
                <a:off x="2631099" y="1722604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597" y="1302"/>
                    </a:moveTo>
                    <a:lnTo>
                      <a:pt x="33672" y="13574"/>
                    </a:lnTo>
                    <a:cubicBezTo>
                      <a:pt x="34044" y="14256"/>
                      <a:pt x="34663" y="14752"/>
                      <a:pt x="35469" y="14876"/>
                    </a:cubicBezTo>
                    <a:lnTo>
                      <a:pt x="49043" y="16859"/>
                    </a:lnTo>
                    <a:cubicBezTo>
                      <a:pt x="50965" y="17169"/>
                      <a:pt x="51771" y="19525"/>
                      <a:pt x="50345" y="20888"/>
                    </a:cubicBezTo>
                    <a:lnTo>
                      <a:pt x="40552" y="30433"/>
                    </a:lnTo>
                    <a:cubicBezTo>
                      <a:pt x="39994" y="30991"/>
                      <a:pt x="39746" y="31735"/>
                      <a:pt x="39870" y="32541"/>
                    </a:cubicBezTo>
                    <a:lnTo>
                      <a:pt x="42163" y="46053"/>
                    </a:lnTo>
                    <a:cubicBezTo>
                      <a:pt x="42473" y="47975"/>
                      <a:pt x="40490" y="49462"/>
                      <a:pt x="38755" y="48532"/>
                    </a:cubicBezTo>
                    <a:lnTo>
                      <a:pt x="26605" y="42148"/>
                    </a:lnTo>
                    <a:cubicBezTo>
                      <a:pt x="25924" y="41776"/>
                      <a:pt x="25118" y="41776"/>
                      <a:pt x="24436" y="42148"/>
                    </a:cubicBezTo>
                    <a:lnTo>
                      <a:pt x="12288" y="48532"/>
                    </a:lnTo>
                    <a:cubicBezTo>
                      <a:pt x="10552" y="49462"/>
                      <a:pt x="8569" y="47975"/>
                      <a:pt x="8878" y="46053"/>
                    </a:cubicBezTo>
                    <a:lnTo>
                      <a:pt x="11172" y="32541"/>
                    </a:lnTo>
                    <a:cubicBezTo>
                      <a:pt x="11296" y="31797"/>
                      <a:pt x="11048" y="30991"/>
                      <a:pt x="10490" y="30433"/>
                    </a:cubicBezTo>
                    <a:lnTo>
                      <a:pt x="697" y="20888"/>
                    </a:lnTo>
                    <a:cubicBezTo>
                      <a:pt x="-666" y="19525"/>
                      <a:pt x="77" y="17169"/>
                      <a:pt x="1998" y="16859"/>
                    </a:cubicBezTo>
                    <a:lnTo>
                      <a:pt x="15573" y="14876"/>
                    </a:lnTo>
                    <a:cubicBezTo>
                      <a:pt x="16317" y="14752"/>
                      <a:pt x="16999" y="14256"/>
                      <a:pt x="17370" y="13574"/>
                    </a:cubicBezTo>
                    <a:lnTo>
                      <a:pt x="23444" y="1302"/>
                    </a:lnTo>
                    <a:cubicBezTo>
                      <a:pt x="24312" y="-434"/>
                      <a:pt x="26792" y="-434"/>
                      <a:pt x="27659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594;p47">
                <a:extLst>
                  <a:ext uri="{FF2B5EF4-FFF2-40B4-BE49-F238E27FC236}">
                    <a16:creationId xmlns:a16="http://schemas.microsoft.com/office/drawing/2014/main" id="{00E67084-9D6A-10EC-CDFD-78784471CC5E}"/>
                  </a:ext>
                </a:extLst>
              </p:cNvPr>
              <p:cNvSpPr/>
              <p:nvPr/>
            </p:nvSpPr>
            <p:spPr>
              <a:xfrm>
                <a:off x="2777524" y="1722604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598" y="1302"/>
                    </a:moveTo>
                    <a:lnTo>
                      <a:pt x="33672" y="13574"/>
                    </a:lnTo>
                    <a:cubicBezTo>
                      <a:pt x="34044" y="14256"/>
                      <a:pt x="34664" y="14752"/>
                      <a:pt x="35470" y="14876"/>
                    </a:cubicBezTo>
                    <a:lnTo>
                      <a:pt x="49044" y="16859"/>
                    </a:lnTo>
                    <a:cubicBezTo>
                      <a:pt x="50965" y="17169"/>
                      <a:pt x="51771" y="19525"/>
                      <a:pt x="50345" y="20888"/>
                    </a:cubicBezTo>
                    <a:lnTo>
                      <a:pt x="40552" y="30433"/>
                    </a:lnTo>
                    <a:cubicBezTo>
                      <a:pt x="39994" y="30991"/>
                      <a:pt x="39746" y="31735"/>
                      <a:pt x="39870" y="32541"/>
                    </a:cubicBezTo>
                    <a:lnTo>
                      <a:pt x="42164" y="46053"/>
                    </a:lnTo>
                    <a:cubicBezTo>
                      <a:pt x="42474" y="47975"/>
                      <a:pt x="40490" y="49462"/>
                      <a:pt x="38754" y="48532"/>
                    </a:cubicBezTo>
                    <a:lnTo>
                      <a:pt x="26606" y="42148"/>
                    </a:lnTo>
                    <a:cubicBezTo>
                      <a:pt x="25924" y="41776"/>
                      <a:pt x="25118" y="41776"/>
                      <a:pt x="24437" y="42148"/>
                    </a:cubicBezTo>
                    <a:lnTo>
                      <a:pt x="12288" y="48532"/>
                    </a:lnTo>
                    <a:cubicBezTo>
                      <a:pt x="10553" y="49462"/>
                      <a:pt x="8569" y="47975"/>
                      <a:pt x="8879" y="46053"/>
                    </a:cubicBezTo>
                    <a:lnTo>
                      <a:pt x="11172" y="32541"/>
                    </a:lnTo>
                    <a:cubicBezTo>
                      <a:pt x="11296" y="31797"/>
                      <a:pt x="11048" y="30991"/>
                      <a:pt x="10491" y="30433"/>
                    </a:cubicBezTo>
                    <a:lnTo>
                      <a:pt x="698" y="20888"/>
                    </a:lnTo>
                    <a:cubicBezTo>
                      <a:pt x="-667" y="19525"/>
                      <a:pt x="77" y="17169"/>
                      <a:pt x="1999" y="16859"/>
                    </a:cubicBezTo>
                    <a:lnTo>
                      <a:pt x="15573" y="14876"/>
                    </a:lnTo>
                    <a:cubicBezTo>
                      <a:pt x="16317" y="14752"/>
                      <a:pt x="16998" y="14256"/>
                      <a:pt x="17371" y="13574"/>
                    </a:cubicBezTo>
                    <a:lnTo>
                      <a:pt x="23445" y="1302"/>
                    </a:lnTo>
                    <a:cubicBezTo>
                      <a:pt x="24313" y="-434"/>
                      <a:pt x="26792" y="-434"/>
                      <a:pt x="27660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595;p47">
                <a:extLst>
                  <a:ext uri="{FF2B5EF4-FFF2-40B4-BE49-F238E27FC236}">
                    <a16:creationId xmlns:a16="http://schemas.microsoft.com/office/drawing/2014/main" id="{F740419F-B4EE-1D51-C1A5-1B7FF0C4BF2E}"/>
                  </a:ext>
                </a:extLst>
              </p:cNvPr>
              <p:cNvSpPr/>
              <p:nvPr/>
            </p:nvSpPr>
            <p:spPr>
              <a:xfrm>
                <a:off x="2924020" y="1722604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625" y="1302"/>
                    </a:moveTo>
                    <a:lnTo>
                      <a:pt x="33700" y="13574"/>
                    </a:lnTo>
                    <a:cubicBezTo>
                      <a:pt x="34071" y="14256"/>
                      <a:pt x="34691" y="14752"/>
                      <a:pt x="35497" y="14876"/>
                    </a:cubicBezTo>
                    <a:lnTo>
                      <a:pt x="49071" y="16859"/>
                    </a:lnTo>
                    <a:cubicBezTo>
                      <a:pt x="50992" y="17169"/>
                      <a:pt x="51798" y="19525"/>
                      <a:pt x="50373" y="20888"/>
                    </a:cubicBezTo>
                    <a:lnTo>
                      <a:pt x="40580" y="30433"/>
                    </a:lnTo>
                    <a:cubicBezTo>
                      <a:pt x="40021" y="30991"/>
                      <a:pt x="39774" y="31735"/>
                      <a:pt x="39898" y="32541"/>
                    </a:cubicBezTo>
                    <a:lnTo>
                      <a:pt x="42191" y="46053"/>
                    </a:lnTo>
                    <a:cubicBezTo>
                      <a:pt x="42501" y="47975"/>
                      <a:pt x="40518" y="49462"/>
                      <a:pt x="38782" y="48532"/>
                    </a:cubicBezTo>
                    <a:lnTo>
                      <a:pt x="26634" y="42148"/>
                    </a:lnTo>
                    <a:cubicBezTo>
                      <a:pt x="25952" y="41776"/>
                      <a:pt x="25146" y="41776"/>
                      <a:pt x="24464" y="42148"/>
                    </a:cubicBezTo>
                    <a:lnTo>
                      <a:pt x="12315" y="48532"/>
                    </a:lnTo>
                    <a:cubicBezTo>
                      <a:pt x="10580" y="49462"/>
                      <a:pt x="8597" y="47975"/>
                      <a:pt x="8907" y="46053"/>
                    </a:cubicBezTo>
                    <a:lnTo>
                      <a:pt x="11200" y="32541"/>
                    </a:lnTo>
                    <a:cubicBezTo>
                      <a:pt x="11323" y="31797"/>
                      <a:pt x="11076" y="30991"/>
                      <a:pt x="10518" y="30433"/>
                    </a:cubicBezTo>
                    <a:lnTo>
                      <a:pt x="725" y="20888"/>
                    </a:lnTo>
                    <a:cubicBezTo>
                      <a:pt x="-701" y="19525"/>
                      <a:pt x="105" y="17169"/>
                      <a:pt x="2026" y="16859"/>
                    </a:cubicBezTo>
                    <a:lnTo>
                      <a:pt x="15601" y="14876"/>
                    </a:lnTo>
                    <a:cubicBezTo>
                      <a:pt x="16344" y="14752"/>
                      <a:pt x="17026" y="14256"/>
                      <a:pt x="17398" y="13574"/>
                    </a:cubicBezTo>
                    <a:lnTo>
                      <a:pt x="23473" y="1302"/>
                    </a:lnTo>
                    <a:cubicBezTo>
                      <a:pt x="24340" y="-434"/>
                      <a:pt x="26819" y="-434"/>
                      <a:pt x="27687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596;p47">
                <a:extLst>
                  <a:ext uri="{FF2B5EF4-FFF2-40B4-BE49-F238E27FC236}">
                    <a16:creationId xmlns:a16="http://schemas.microsoft.com/office/drawing/2014/main" id="{7F62C358-32C2-52A4-F5E0-4561870169FD}"/>
                  </a:ext>
                </a:extLst>
              </p:cNvPr>
              <p:cNvSpPr/>
              <p:nvPr/>
            </p:nvSpPr>
            <p:spPr>
              <a:xfrm>
                <a:off x="3070502" y="1722604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597" y="1302"/>
                    </a:moveTo>
                    <a:lnTo>
                      <a:pt x="33672" y="13574"/>
                    </a:lnTo>
                    <a:cubicBezTo>
                      <a:pt x="34044" y="14256"/>
                      <a:pt x="34663" y="14752"/>
                      <a:pt x="35469" y="14876"/>
                    </a:cubicBezTo>
                    <a:lnTo>
                      <a:pt x="49043" y="16859"/>
                    </a:lnTo>
                    <a:cubicBezTo>
                      <a:pt x="50965" y="17169"/>
                      <a:pt x="51771" y="19525"/>
                      <a:pt x="50345" y="20888"/>
                    </a:cubicBezTo>
                    <a:lnTo>
                      <a:pt x="40552" y="30433"/>
                    </a:lnTo>
                    <a:cubicBezTo>
                      <a:pt x="39994" y="30991"/>
                      <a:pt x="39746" y="31735"/>
                      <a:pt x="39870" y="32541"/>
                    </a:cubicBezTo>
                    <a:lnTo>
                      <a:pt x="42163" y="46053"/>
                    </a:lnTo>
                    <a:cubicBezTo>
                      <a:pt x="42473" y="47975"/>
                      <a:pt x="40490" y="49462"/>
                      <a:pt x="38755" y="48532"/>
                    </a:cubicBezTo>
                    <a:lnTo>
                      <a:pt x="26605" y="42148"/>
                    </a:lnTo>
                    <a:cubicBezTo>
                      <a:pt x="25924" y="41776"/>
                      <a:pt x="25118" y="41776"/>
                      <a:pt x="24436" y="42148"/>
                    </a:cubicBezTo>
                    <a:lnTo>
                      <a:pt x="12288" y="48532"/>
                    </a:lnTo>
                    <a:cubicBezTo>
                      <a:pt x="10552" y="49462"/>
                      <a:pt x="8569" y="47975"/>
                      <a:pt x="8878" y="46053"/>
                    </a:cubicBezTo>
                    <a:lnTo>
                      <a:pt x="11172" y="32541"/>
                    </a:lnTo>
                    <a:cubicBezTo>
                      <a:pt x="11296" y="31797"/>
                      <a:pt x="11048" y="30991"/>
                      <a:pt x="10490" y="30433"/>
                    </a:cubicBezTo>
                    <a:lnTo>
                      <a:pt x="697" y="20888"/>
                    </a:lnTo>
                    <a:cubicBezTo>
                      <a:pt x="-666" y="19525"/>
                      <a:pt x="77" y="17169"/>
                      <a:pt x="1998" y="16859"/>
                    </a:cubicBezTo>
                    <a:lnTo>
                      <a:pt x="15573" y="14876"/>
                    </a:lnTo>
                    <a:cubicBezTo>
                      <a:pt x="16317" y="14752"/>
                      <a:pt x="16999" y="14256"/>
                      <a:pt x="17370" y="13574"/>
                    </a:cubicBezTo>
                    <a:lnTo>
                      <a:pt x="23445" y="1302"/>
                    </a:lnTo>
                    <a:cubicBezTo>
                      <a:pt x="24312" y="-434"/>
                      <a:pt x="26792" y="-434"/>
                      <a:pt x="27659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597;p47">
                <a:extLst>
                  <a:ext uri="{FF2B5EF4-FFF2-40B4-BE49-F238E27FC236}">
                    <a16:creationId xmlns:a16="http://schemas.microsoft.com/office/drawing/2014/main" id="{9F3F8657-1296-572D-600E-C62EF5572870}"/>
                  </a:ext>
                </a:extLst>
              </p:cNvPr>
              <p:cNvSpPr/>
              <p:nvPr/>
            </p:nvSpPr>
            <p:spPr>
              <a:xfrm>
                <a:off x="3216999" y="1722604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625" y="1302"/>
                    </a:moveTo>
                    <a:lnTo>
                      <a:pt x="33700" y="13574"/>
                    </a:lnTo>
                    <a:cubicBezTo>
                      <a:pt x="34071" y="14256"/>
                      <a:pt x="34692" y="14752"/>
                      <a:pt x="35497" y="14876"/>
                    </a:cubicBezTo>
                    <a:lnTo>
                      <a:pt x="49071" y="16859"/>
                    </a:lnTo>
                    <a:cubicBezTo>
                      <a:pt x="50993" y="17169"/>
                      <a:pt x="51799" y="19525"/>
                      <a:pt x="50373" y="20888"/>
                    </a:cubicBezTo>
                    <a:lnTo>
                      <a:pt x="40580" y="30433"/>
                    </a:lnTo>
                    <a:cubicBezTo>
                      <a:pt x="40022" y="30991"/>
                      <a:pt x="39774" y="31735"/>
                      <a:pt x="39898" y="32541"/>
                    </a:cubicBezTo>
                    <a:lnTo>
                      <a:pt x="42191" y="46053"/>
                    </a:lnTo>
                    <a:cubicBezTo>
                      <a:pt x="42501" y="47975"/>
                      <a:pt x="40518" y="49462"/>
                      <a:pt x="38782" y="48532"/>
                    </a:cubicBezTo>
                    <a:lnTo>
                      <a:pt x="26633" y="42148"/>
                    </a:lnTo>
                    <a:cubicBezTo>
                      <a:pt x="25952" y="41776"/>
                      <a:pt x="25146" y="41776"/>
                      <a:pt x="24464" y="42148"/>
                    </a:cubicBezTo>
                    <a:lnTo>
                      <a:pt x="12316" y="48532"/>
                    </a:lnTo>
                    <a:cubicBezTo>
                      <a:pt x="10580" y="49462"/>
                      <a:pt x="8596" y="47975"/>
                      <a:pt x="8907" y="46053"/>
                    </a:cubicBezTo>
                    <a:lnTo>
                      <a:pt x="11200" y="32541"/>
                    </a:lnTo>
                    <a:cubicBezTo>
                      <a:pt x="11324" y="31797"/>
                      <a:pt x="11076" y="30991"/>
                      <a:pt x="10518" y="30433"/>
                    </a:cubicBezTo>
                    <a:lnTo>
                      <a:pt x="725" y="20888"/>
                    </a:lnTo>
                    <a:cubicBezTo>
                      <a:pt x="-701" y="19525"/>
                      <a:pt x="105" y="17169"/>
                      <a:pt x="2027" y="16859"/>
                    </a:cubicBezTo>
                    <a:lnTo>
                      <a:pt x="15600" y="14876"/>
                    </a:lnTo>
                    <a:cubicBezTo>
                      <a:pt x="16344" y="14752"/>
                      <a:pt x="17026" y="14256"/>
                      <a:pt x="17398" y="13574"/>
                    </a:cubicBezTo>
                    <a:lnTo>
                      <a:pt x="23472" y="1302"/>
                    </a:lnTo>
                    <a:cubicBezTo>
                      <a:pt x="24340" y="-434"/>
                      <a:pt x="26820" y="-434"/>
                      <a:pt x="27687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598;p47">
                <a:extLst>
                  <a:ext uri="{FF2B5EF4-FFF2-40B4-BE49-F238E27FC236}">
                    <a16:creationId xmlns:a16="http://schemas.microsoft.com/office/drawing/2014/main" id="{E8FE0C51-0829-FE43-998A-3BAA603130B4}"/>
                  </a:ext>
                </a:extLst>
              </p:cNvPr>
              <p:cNvSpPr/>
              <p:nvPr/>
            </p:nvSpPr>
            <p:spPr>
              <a:xfrm>
                <a:off x="2631099" y="1514515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597" y="1302"/>
                    </a:moveTo>
                    <a:lnTo>
                      <a:pt x="33672" y="13574"/>
                    </a:lnTo>
                    <a:cubicBezTo>
                      <a:pt x="34044" y="14256"/>
                      <a:pt x="34663" y="14752"/>
                      <a:pt x="35469" y="14876"/>
                    </a:cubicBezTo>
                    <a:lnTo>
                      <a:pt x="49043" y="16859"/>
                    </a:lnTo>
                    <a:cubicBezTo>
                      <a:pt x="50965" y="17169"/>
                      <a:pt x="51771" y="19525"/>
                      <a:pt x="50345" y="20888"/>
                    </a:cubicBezTo>
                    <a:lnTo>
                      <a:pt x="40552" y="30433"/>
                    </a:lnTo>
                    <a:cubicBezTo>
                      <a:pt x="39994" y="30991"/>
                      <a:pt x="39746" y="31735"/>
                      <a:pt x="39870" y="32541"/>
                    </a:cubicBezTo>
                    <a:lnTo>
                      <a:pt x="42163" y="46053"/>
                    </a:lnTo>
                    <a:cubicBezTo>
                      <a:pt x="42473" y="47975"/>
                      <a:pt x="40490" y="49462"/>
                      <a:pt x="38755" y="48532"/>
                    </a:cubicBezTo>
                    <a:lnTo>
                      <a:pt x="26605" y="42148"/>
                    </a:lnTo>
                    <a:cubicBezTo>
                      <a:pt x="25924" y="41776"/>
                      <a:pt x="25118" y="41776"/>
                      <a:pt x="24436" y="42148"/>
                    </a:cubicBezTo>
                    <a:lnTo>
                      <a:pt x="12288" y="48532"/>
                    </a:lnTo>
                    <a:cubicBezTo>
                      <a:pt x="10552" y="49462"/>
                      <a:pt x="8569" y="47975"/>
                      <a:pt x="8878" y="46053"/>
                    </a:cubicBezTo>
                    <a:lnTo>
                      <a:pt x="11172" y="32541"/>
                    </a:lnTo>
                    <a:cubicBezTo>
                      <a:pt x="11296" y="31797"/>
                      <a:pt x="11048" y="30991"/>
                      <a:pt x="10490" y="30433"/>
                    </a:cubicBezTo>
                    <a:lnTo>
                      <a:pt x="697" y="20888"/>
                    </a:lnTo>
                    <a:cubicBezTo>
                      <a:pt x="-666" y="19525"/>
                      <a:pt x="77" y="17169"/>
                      <a:pt x="1998" y="16859"/>
                    </a:cubicBezTo>
                    <a:lnTo>
                      <a:pt x="15573" y="14876"/>
                    </a:lnTo>
                    <a:cubicBezTo>
                      <a:pt x="16317" y="14752"/>
                      <a:pt x="16999" y="14256"/>
                      <a:pt x="17370" y="13574"/>
                    </a:cubicBezTo>
                    <a:lnTo>
                      <a:pt x="23444" y="1302"/>
                    </a:lnTo>
                    <a:cubicBezTo>
                      <a:pt x="24312" y="-434"/>
                      <a:pt x="26792" y="-434"/>
                      <a:pt x="27659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599;p47">
                <a:extLst>
                  <a:ext uri="{FF2B5EF4-FFF2-40B4-BE49-F238E27FC236}">
                    <a16:creationId xmlns:a16="http://schemas.microsoft.com/office/drawing/2014/main" id="{DE3AF149-1468-2B95-6622-699DB1FA893D}"/>
                  </a:ext>
                </a:extLst>
              </p:cNvPr>
              <p:cNvSpPr/>
              <p:nvPr/>
            </p:nvSpPr>
            <p:spPr>
              <a:xfrm>
                <a:off x="2777524" y="1514515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598" y="1302"/>
                    </a:moveTo>
                    <a:lnTo>
                      <a:pt x="33672" y="13574"/>
                    </a:lnTo>
                    <a:cubicBezTo>
                      <a:pt x="34044" y="14256"/>
                      <a:pt x="34664" y="14752"/>
                      <a:pt x="35470" y="14876"/>
                    </a:cubicBezTo>
                    <a:lnTo>
                      <a:pt x="49044" y="16859"/>
                    </a:lnTo>
                    <a:cubicBezTo>
                      <a:pt x="50965" y="17169"/>
                      <a:pt x="51771" y="19525"/>
                      <a:pt x="50345" y="20888"/>
                    </a:cubicBezTo>
                    <a:lnTo>
                      <a:pt x="40552" y="30433"/>
                    </a:lnTo>
                    <a:cubicBezTo>
                      <a:pt x="39994" y="30991"/>
                      <a:pt x="39746" y="31735"/>
                      <a:pt x="39870" y="32541"/>
                    </a:cubicBezTo>
                    <a:lnTo>
                      <a:pt x="42164" y="46053"/>
                    </a:lnTo>
                    <a:cubicBezTo>
                      <a:pt x="42474" y="47975"/>
                      <a:pt x="40490" y="49462"/>
                      <a:pt x="38754" y="48532"/>
                    </a:cubicBezTo>
                    <a:lnTo>
                      <a:pt x="26606" y="42148"/>
                    </a:lnTo>
                    <a:cubicBezTo>
                      <a:pt x="25924" y="41776"/>
                      <a:pt x="25118" y="41776"/>
                      <a:pt x="24437" y="42148"/>
                    </a:cubicBezTo>
                    <a:lnTo>
                      <a:pt x="12288" y="48532"/>
                    </a:lnTo>
                    <a:cubicBezTo>
                      <a:pt x="10553" y="49462"/>
                      <a:pt x="8569" y="47975"/>
                      <a:pt x="8879" y="46053"/>
                    </a:cubicBezTo>
                    <a:lnTo>
                      <a:pt x="11172" y="32541"/>
                    </a:lnTo>
                    <a:cubicBezTo>
                      <a:pt x="11296" y="31797"/>
                      <a:pt x="11048" y="30991"/>
                      <a:pt x="10491" y="30433"/>
                    </a:cubicBezTo>
                    <a:lnTo>
                      <a:pt x="698" y="20888"/>
                    </a:lnTo>
                    <a:cubicBezTo>
                      <a:pt x="-667" y="19525"/>
                      <a:pt x="77" y="17169"/>
                      <a:pt x="1999" y="16859"/>
                    </a:cubicBezTo>
                    <a:lnTo>
                      <a:pt x="15573" y="14876"/>
                    </a:lnTo>
                    <a:cubicBezTo>
                      <a:pt x="16317" y="14752"/>
                      <a:pt x="16998" y="14256"/>
                      <a:pt x="17371" y="13574"/>
                    </a:cubicBezTo>
                    <a:lnTo>
                      <a:pt x="23445" y="1302"/>
                    </a:lnTo>
                    <a:cubicBezTo>
                      <a:pt x="24313" y="-434"/>
                      <a:pt x="26792" y="-434"/>
                      <a:pt x="27660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600;p47">
                <a:extLst>
                  <a:ext uri="{FF2B5EF4-FFF2-40B4-BE49-F238E27FC236}">
                    <a16:creationId xmlns:a16="http://schemas.microsoft.com/office/drawing/2014/main" id="{491CAB63-95D8-14CF-5CB3-7F471D94E78B}"/>
                  </a:ext>
                </a:extLst>
              </p:cNvPr>
              <p:cNvSpPr/>
              <p:nvPr/>
            </p:nvSpPr>
            <p:spPr>
              <a:xfrm>
                <a:off x="2924020" y="1514515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625" y="1302"/>
                    </a:moveTo>
                    <a:lnTo>
                      <a:pt x="33700" y="13574"/>
                    </a:lnTo>
                    <a:cubicBezTo>
                      <a:pt x="34071" y="14256"/>
                      <a:pt x="34691" y="14752"/>
                      <a:pt x="35497" y="14876"/>
                    </a:cubicBezTo>
                    <a:lnTo>
                      <a:pt x="49071" y="16859"/>
                    </a:lnTo>
                    <a:cubicBezTo>
                      <a:pt x="50992" y="17169"/>
                      <a:pt x="51798" y="19525"/>
                      <a:pt x="50373" y="20888"/>
                    </a:cubicBezTo>
                    <a:lnTo>
                      <a:pt x="40580" y="30433"/>
                    </a:lnTo>
                    <a:cubicBezTo>
                      <a:pt x="40021" y="30991"/>
                      <a:pt x="39774" y="31735"/>
                      <a:pt x="39898" y="32541"/>
                    </a:cubicBezTo>
                    <a:lnTo>
                      <a:pt x="42191" y="46053"/>
                    </a:lnTo>
                    <a:cubicBezTo>
                      <a:pt x="42501" y="47975"/>
                      <a:pt x="40518" y="49462"/>
                      <a:pt x="38782" y="48532"/>
                    </a:cubicBezTo>
                    <a:lnTo>
                      <a:pt x="26634" y="42148"/>
                    </a:lnTo>
                    <a:cubicBezTo>
                      <a:pt x="25952" y="41776"/>
                      <a:pt x="25146" y="41776"/>
                      <a:pt x="24464" y="42148"/>
                    </a:cubicBezTo>
                    <a:lnTo>
                      <a:pt x="12315" y="48532"/>
                    </a:lnTo>
                    <a:cubicBezTo>
                      <a:pt x="10580" y="49462"/>
                      <a:pt x="8597" y="47975"/>
                      <a:pt x="8907" y="46053"/>
                    </a:cubicBezTo>
                    <a:lnTo>
                      <a:pt x="11200" y="32541"/>
                    </a:lnTo>
                    <a:cubicBezTo>
                      <a:pt x="11323" y="31797"/>
                      <a:pt x="11076" y="30991"/>
                      <a:pt x="10518" y="30433"/>
                    </a:cubicBezTo>
                    <a:lnTo>
                      <a:pt x="725" y="20888"/>
                    </a:lnTo>
                    <a:cubicBezTo>
                      <a:pt x="-701" y="19525"/>
                      <a:pt x="105" y="17169"/>
                      <a:pt x="2026" y="16859"/>
                    </a:cubicBezTo>
                    <a:lnTo>
                      <a:pt x="15601" y="14876"/>
                    </a:lnTo>
                    <a:cubicBezTo>
                      <a:pt x="16344" y="14752"/>
                      <a:pt x="17026" y="14256"/>
                      <a:pt x="17398" y="13574"/>
                    </a:cubicBezTo>
                    <a:lnTo>
                      <a:pt x="23473" y="1302"/>
                    </a:lnTo>
                    <a:cubicBezTo>
                      <a:pt x="24340" y="-434"/>
                      <a:pt x="26819" y="-434"/>
                      <a:pt x="27687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601;p47">
                <a:extLst>
                  <a:ext uri="{FF2B5EF4-FFF2-40B4-BE49-F238E27FC236}">
                    <a16:creationId xmlns:a16="http://schemas.microsoft.com/office/drawing/2014/main" id="{94BB67EF-1370-ADF8-A31D-9FD4013AD061}"/>
                  </a:ext>
                </a:extLst>
              </p:cNvPr>
              <p:cNvSpPr/>
              <p:nvPr/>
            </p:nvSpPr>
            <p:spPr>
              <a:xfrm>
                <a:off x="3070502" y="1514515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7597" y="1302"/>
                    </a:moveTo>
                    <a:lnTo>
                      <a:pt x="33672" y="13574"/>
                    </a:lnTo>
                    <a:cubicBezTo>
                      <a:pt x="34044" y="14256"/>
                      <a:pt x="34663" y="14752"/>
                      <a:pt x="35469" y="14876"/>
                    </a:cubicBezTo>
                    <a:lnTo>
                      <a:pt x="49043" y="16859"/>
                    </a:lnTo>
                    <a:cubicBezTo>
                      <a:pt x="50965" y="17169"/>
                      <a:pt x="51771" y="19525"/>
                      <a:pt x="50345" y="20888"/>
                    </a:cubicBezTo>
                    <a:lnTo>
                      <a:pt x="40552" y="30433"/>
                    </a:lnTo>
                    <a:cubicBezTo>
                      <a:pt x="39994" y="30991"/>
                      <a:pt x="39746" y="31735"/>
                      <a:pt x="39870" y="32541"/>
                    </a:cubicBezTo>
                    <a:lnTo>
                      <a:pt x="42163" y="46053"/>
                    </a:lnTo>
                    <a:cubicBezTo>
                      <a:pt x="42473" y="47975"/>
                      <a:pt x="40490" y="49462"/>
                      <a:pt x="38755" y="48532"/>
                    </a:cubicBezTo>
                    <a:lnTo>
                      <a:pt x="26605" y="42148"/>
                    </a:lnTo>
                    <a:cubicBezTo>
                      <a:pt x="25924" y="41776"/>
                      <a:pt x="25118" y="41776"/>
                      <a:pt x="24436" y="42148"/>
                    </a:cubicBezTo>
                    <a:lnTo>
                      <a:pt x="12288" y="48532"/>
                    </a:lnTo>
                    <a:cubicBezTo>
                      <a:pt x="10552" y="49462"/>
                      <a:pt x="8569" y="47975"/>
                      <a:pt x="8878" y="46053"/>
                    </a:cubicBezTo>
                    <a:lnTo>
                      <a:pt x="11172" y="32541"/>
                    </a:lnTo>
                    <a:cubicBezTo>
                      <a:pt x="11296" y="31797"/>
                      <a:pt x="11048" y="30991"/>
                      <a:pt x="10490" y="30433"/>
                    </a:cubicBezTo>
                    <a:lnTo>
                      <a:pt x="697" y="20888"/>
                    </a:lnTo>
                    <a:cubicBezTo>
                      <a:pt x="-666" y="19525"/>
                      <a:pt x="77" y="17169"/>
                      <a:pt x="1998" y="16859"/>
                    </a:cubicBezTo>
                    <a:lnTo>
                      <a:pt x="15573" y="14876"/>
                    </a:lnTo>
                    <a:cubicBezTo>
                      <a:pt x="16317" y="14752"/>
                      <a:pt x="16999" y="14256"/>
                      <a:pt x="17370" y="13574"/>
                    </a:cubicBezTo>
                    <a:lnTo>
                      <a:pt x="23445" y="1302"/>
                    </a:lnTo>
                    <a:cubicBezTo>
                      <a:pt x="24312" y="-434"/>
                      <a:pt x="26792" y="-434"/>
                      <a:pt x="27659" y="13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602;p47">
                <a:extLst>
                  <a:ext uri="{FF2B5EF4-FFF2-40B4-BE49-F238E27FC236}">
                    <a16:creationId xmlns:a16="http://schemas.microsoft.com/office/drawing/2014/main" id="{2DEFCC97-0BB6-5746-834D-FFFCB02096A8}"/>
                  </a:ext>
                </a:extLst>
              </p:cNvPr>
              <p:cNvSpPr/>
              <p:nvPr/>
            </p:nvSpPr>
            <p:spPr>
              <a:xfrm>
                <a:off x="3216867" y="1514515"/>
                <a:ext cx="104925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25580" y="1240"/>
                    </a:moveTo>
                    <a:cubicBezTo>
                      <a:pt x="25580" y="1240"/>
                      <a:pt x="26324" y="1240"/>
                      <a:pt x="26571" y="1860"/>
                    </a:cubicBezTo>
                    <a:lnTo>
                      <a:pt x="32646" y="14132"/>
                    </a:lnTo>
                    <a:cubicBezTo>
                      <a:pt x="33142" y="15186"/>
                      <a:pt x="34195" y="15930"/>
                      <a:pt x="35373" y="16116"/>
                    </a:cubicBezTo>
                    <a:lnTo>
                      <a:pt x="48947" y="18099"/>
                    </a:lnTo>
                    <a:cubicBezTo>
                      <a:pt x="49568" y="18161"/>
                      <a:pt x="49815" y="18719"/>
                      <a:pt x="49877" y="18843"/>
                    </a:cubicBezTo>
                    <a:cubicBezTo>
                      <a:pt x="49939" y="19029"/>
                      <a:pt x="50063" y="19525"/>
                      <a:pt x="49568" y="19958"/>
                    </a:cubicBezTo>
                    <a:lnTo>
                      <a:pt x="39774" y="29504"/>
                    </a:lnTo>
                    <a:cubicBezTo>
                      <a:pt x="38906" y="30310"/>
                      <a:pt x="38534" y="31487"/>
                      <a:pt x="38721" y="32665"/>
                    </a:cubicBezTo>
                    <a:lnTo>
                      <a:pt x="41014" y="46177"/>
                    </a:lnTo>
                    <a:cubicBezTo>
                      <a:pt x="41076" y="46611"/>
                      <a:pt x="40952" y="46921"/>
                      <a:pt x="40766" y="47045"/>
                    </a:cubicBezTo>
                    <a:cubicBezTo>
                      <a:pt x="40580" y="47293"/>
                      <a:pt x="40208" y="47479"/>
                      <a:pt x="39898" y="47479"/>
                    </a:cubicBezTo>
                    <a:cubicBezTo>
                      <a:pt x="39712" y="47479"/>
                      <a:pt x="39526" y="47479"/>
                      <a:pt x="39402" y="47355"/>
                    </a:cubicBezTo>
                    <a:lnTo>
                      <a:pt x="27253" y="40971"/>
                    </a:lnTo>
                    <a:cubicBezTo>
                      <a:pt x="26758" y="40723"/>
                      <a:pt x="26138" y="40537"/>
                      <a:pt x="25580" y="40537"/>
                    </a:cubicBezTo>
                    <a:cubicBezTo>
                      <a:pt x="25022" y="40537"/>
                      <a:pt x="24402" y="40661"/>
                      <a:pt x="23907" y="40971"/>
                    </a:cubicBezTo>
                    <a:lnTo>
                      <a:pt x="11757" y="47355"/>
                    </a:lnTo>
                    <a:cubicBezTo>
                      <a:pt x="11757" y="47355"/>
                      <a:pt x="11386" y="47479"/>
                      <a:pt x="11262" y="47479"/>
                    </a:cubicBezTo>
                    <a:cubicBezTo>
                      <a:pt x="10952" y="47479"/>
                      <a:pt x="10642" y="47355"/>
                      <a:pt x="10394" y="47045"/>
                    </a:cubicBezTo>
                    <a:cubicBezTo>
                      <a:pt x="10270" y="46859"/>
                      <a:pt x="10085" y="46549"/>
                      <a:pt x="10146" y="46177"/>
                    </a:cubicBezTo>
                    <a:lnTo>
                      <a:pt x="12439" y="32665"/>
                    </a:lnTo>
                    <a:cubicBezTo>
                      <a:pt x="12625" y="31487"/>
                      <a:pt x="12254" y="30310"/>
                      <a:pt x="11386" y="29504"/>
                    </a:cubicBezTo>
                    <a:lnTo>
                      <a:pt x="1592" y="19958"/>
                    </a:lnTo>
                    <a:cubicBezTo>
                      <a:pt x="1159" y="19525"/>
                      <a:pt x="1221" y="19029"/>
                      <a:pt x="1283" y="18843"/>
                    </a:cubicBezTo>
                    <a:cubicBezTo>
                      <a:pt x="1283" y="18719"/>
                      <a:pt x="1531" y="18161"/>
                      <a:pt x="2213" y="18099"/>
                    </a:cubicBezTo>
                    <a:lnTo>
                      <a:pt x="15786" y="16116"/>
                    </a:lnTo>
                    <a:cubicBezTo>
                      <a:pt x="16965" y="15930"/>
                      <a:pt x="17956" y="15186"/>
                      <a:pt x="18514" y="14132"/>
                    </a:cubicBezTo>
                    <a:lnTo>
                      <a:pt x="24588" y="1860"/>
                    </a:lnTo>
                    <a:cubicBezTo>
                      <a:pt x="24836" y="1302"/>
                      <a:pt x="25394" y="1240"/>
                      <a:pt x="25580" y="1240"/>
                    </a:cubicBezTo>
                    <a:moveTo>
                      <a:pt x="25580" y="0"/>
                    </a:moveTo>
                    <a:cubicBezTo>
                      <a:pt x="24712" y="0"/>
                      <a:pt x="23907" y="434"/>
                      <a:pt x="23472" y="1302"/>
                    </a:cubicBezTo>
                    <a:lnTo>
                      <a:pt x="17398" y="13574"/>
                    </a:lnTo>
                    <a:cubicBezTo>
                      <a:pt x="17027" y="14256"/>
                      <a:pt x="16406" y="14752"/>
                      <a:pt x="15600" y="14876"/>
                    </a:cubicBezTo>
                    <a:lnTo>
                      <a:pt x="2027" y="16859"/>
                    </a:lnTo>
                    <a:cubicBezTo>
                      <a:pt x="105" y="17169"/>
                      <a:pt x="-701" y="19525"/>
                      <a:pt x="725" y="20888"/>
                    </a:cubicBezTo>
                    <a:lnTo>
                      <a:pt x="10518" y="30434"/>
                    </a:lnTo>
                    <a:cubicBezTo>
                      <a:pt x="11076" y="30991"/>
                      <a:pt x="11324" y="31735"/>
                      <a:pt x="11200" y="32541"/>
                    </a:cubicBezTo>
                    <a:lnTo>
                      <a:pt x="8907" y="46053"/>
                    </a:lnTo>
                    <a:cubicBezTo>
                      <a:pt x="8658" y="47603"/>
                      <a:pt x="9836" y="48780"/>
                      <a:pt x="11200" y="48780"/>
                    </a:cubicBezTo>
                    <a:cubicBezTo>
                      <a:pt x="11572" y="48780"/>
                      <a:pt x="11944" y="48718"/>
                      <a:pt x="12316" y="48532"/>
                    </a:cubicBezTo>
                    <a:lnTo>
                      <a:pt x="24464" y="42148"/>
                    </a:lnTo>
                    <a:cubicBezTo>
                      <a:pt x="24836" y="41962"/>
                      <a:pt x="25208" y="41900"/>
                      <a:pt x="25580" y="41900"/>
                    </a:cubicBezTo>
                    <a:cubicBezTo>
                      <a:pt x="25952" y="41900"/>
                      <a:pt x="26324" y="41962"/>
                      <a:pt x="26696" y="42148"/>
                    </a:cubicBezTo>
                    <a:lnTo>
                      <a:pt x="38844" y="48532"/>
                    </a:lnTo>
                    <a:cubicBezTo>
                      <a:pt x="39216" y="48718"/>
                      <a:pt x="39588" y="48780"/>
                      <a:pt x="39960" y="48780"/>
                    </a:cubicBezTo>
                    <a:cubicBezTo>
                      <a:pt x="41323" y="48780"/>
                      <a:pt x="42563" y="47541"/>
                      <a:pt x="42253" y="46053"/>
                    </a:cubicBezTo>
                    <a:lnTo>
                      <a:pt x="39960" y="32541"/>
                    </a:lnTo>
                    <a:cubicBezTo>
                      <a:pt x="39836" y="31797"/>
                      <a:pt x="40084" y="30991"/>
                      <a:pt x="40642" y="30434"/>
                    </a:cubicBezTo>
                    <a:lnTo>
                      <a:pt x="50435" y="20888"/>
                    </a:lnTo>
                    <a:cubicBezTo>
                      <a:pt x="51861" y="19525"/>
                      <a:pt x="51055" y="17169"/>
                      <a:pt x="49133" y="16859"/>
                    </a:cubicBezTo>
                    <a:lnTo>
                      <a:pt x="35559" y="14876"/>
                    </a:lnTo>
                    <a:cubicBezTo>
                      <a:pt x="34816" y="14752"/>
                      <a:pt x="34133" y="14256"/>
                      <a:pt x="33762" y="13574"/>
                    </a:cubicBezTo>
                    <a:lnTo>
                      <a:pt x="27687" y="1302"/>
                    </a:lnTo>
                    <a:cubicBezTo>
                      <a:pt x="27253" y="434"/>
                      <a:pt x="26447" y="0"/>
                      <a:pt x="25580" y="0"/>
                    </a:cubicBezTo>
                    <a:lnTo>
                      <a:pt x="2558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603;p47">
                <a:extLst>
                  <a:ext uri="{FF2B5EF4-FFF2-40B4-BE49-F238E27FC236}">
                    <a16:creationId xmlns:a16="http://schemas.microsoft.com/office/drawing/2014/main" id="{74577AA2-37A6-B016-85B6-610FC797AD19}"/>
                  </a:ext>
                </a:extLst>
              </p:cNvPr>
              <p:cNvSpPr/>
              <p:nvPr/>
            </p:nvSpPr>
            <p:spPr>
              <a:xfrm>
                <a:off x="2777555" y="1189655"/>
                <a:ext cx="786943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371896" h="30991" extrusionOk="0">
                    <a:moveTo>
                      <a:pt x="358571" y="0"/>
                    </a:moveTo>
                    <a:lnTo>
                      <a:pt x="16860" y="0"/>
                    </a:lnTo>
                    <a:cubicBezTo>
                      <a:pt x="7562" y="0"/>
                      <a:pt x="0" y="7562"/>
                      <a:pt x="0" y="16921"/>
                    </a:cubicBezTo>
                    <a:lnTo>
                      <a:pt x="0" y="16921"/>
                    </a:lnTo>
                    <a:cubicBezTo>
                      <a:pt x="0" y="26281"/>
                      <a:pt x="7562" y="33843"/>
                      <a:pt x="16860" y="33843"/>
                    </a:cubicBezTo>
                    <a:lnTo>
                      <a:pt x="358571" y="33843"/>
                    </a:lnTo>
                    <a:cubicBezTo>
                      <a:pt x="367868" y="33843"/>
                      <a:pt x="375430" y="26281"/>
                      <a:pt x="375430" y="16921"/>
                    </a:cubicBezTo>
                    <a:lnTo>
                      <a:pt x="375430" y="16921"/>
                    </a:lnTo>
                    <a:cubicBezTo>
                      <a:pt x="375430" y="7624"/>
                      <a:pt x="367868" y="0"/>
                      <a:pt x="3585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604;p47">
                <a:extLst>
                  <a:ext uri="{FF2B5EF4-FFF2-40B4-BE49-F238E27FC236}">
                    <a16:creationId xmlns:a16="http://schemas.microsoft.com/office/drawing/2014/main" id="{0BD0B029-7DF0-6C32-57D1-2D4F463A4729}"/>
                  </a:ext>
                </a:extLst>
              </p:cNvPr>
              <p:cNvSpPr/>
              <p:nvPr/>
            </p:nvSpPr>
            <p:spPr>
              <a:xfrm>
                <a:off x="2260085" y="1189655"/>
                <a:ext cx="445934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210741" h="30991" extrusionOk="0">
                    <a:moveTo>
                      <a:pt x="197477" y="0"/>
                    </a:moveTo>
                    <a:lnTo>
                      <a:pt x="16859" y="0"/>
                    </a:lnTo>
                    <a:cubicBezTo>
                      <a:pt x="7562" y="0"/>
                      <a:pt x="0" y="7562"/>
                      <a:pt x="0" y="16921"/>
                    </a:cubicBezTo>
                    <a:lnTo>
                      <a:pt x="0" y="16921"/>
                    </a:lnTo>
                    <a:cubicBezTo>
                      <a:pt x="0" y="26281"/>
                      <a:pt x="7562" y="33843"/>
                      <a:pt x="16859" y="33843"/>
                    </a:cubicBezTo>
                    <a:lnTo>
                      <a:pt x="197477" y="33843"/>
                    </a:lnTo>
                    <a:cubicBezTo>
                      <a:pt x="206774" y="33843"/>
                      <a:pt x="214336" y="26281"/>
                      <a:pt x="214336" y="16921"/>
                    </a:cubicBezTo>
                    <a:lnTo>
                      <a:pt x="214336" y="16921"/>
                    </a:lnTo>
                    <a:cubicBezTo>
                      <a:pt x="214336" y="7624"/>
                      <a:pt x="206774" y="0"/>
                      <a:pt x="197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605;p47">
                <a:extLst>
                  <a:ext uri="{FF2B5EF4-FFF2-40B4-BE49-F238E27FC236}">
                    <a16:creationId xmlns:a16="http://schemas.microsoft.com/office/drawing/2014/main" id="{BE78ED7C-1421-84F0-02B4-44E94595B368}"/>
                  </a:ext>
                </a:extLst>
              </p:cNvPr>
              <p:cNvSpPr/>
              <p:nvPr/>
            </p:nvSpPr>
            <p:spPr>
              <a:xfrm>
                <a:off x="3030124" y="1304852"/>
                <a:ext cx="288544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136361" h="12396" extrusionOk="0">
                    <a:moveTo>
                      <a:pt x="130226" y="0"/>
                    </a:moveTo>
                    <a:lnTo>
                      <a:pt x="8430" y="0"/>
                    </a:lnTo>
                    <a:cubicBezTo>
                      <a:pt x="3782" y="0"/>
                      <a:pt x="0" y="3781"/>
                      <a:pt x="0" y="8430"/>
                    </a:cubicBezTo>
                    <a:lnTo>
                      <a:pt x="0" y="8430"/>
                    </a:lnTo>
                    <a:cubicBezTo>
                      <a:pt x="0" y="13078"/>
                      <a:pt x="3782" y="16859"/>
                      <a:pt x="8430" y="16859"/>
                    </a:cubicBezTo>
                    <a:lnTo>
                      <a:pt x="130226" y="16859"/>
                    </a:lnTo>
                    <a:cubicBezTo>
                      <a:pt x="134874" y="16859"/>
                      <a:pt x="138655" y="13078"/>
                      <a:pt x="138655" y="8430"/>
                    </a:cubicBezTo>
                    <a:lnTo>
                      <a:pt x="138655" y="8430"/>
                    </a:lnTo>
                    <a:cubicBezTo>
                      <a:pt x="138655" y="3781"/>
                      <a:pt x="134874" y="0"/>
                      <a:pt x="130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606;p47">
                <a:extLst>
                  <a:ext uri="{FF2B5EF4-FFF2-40B4-BE49-F238E27FC236}">
                    <a16:creationId xmlns:a16="http://schemas.microsoft.com/office/drawing/2014/main" id="{EDF47B36-785C-7194-8CB7-274451652FDA}"/>
                  </a:ext>
                </a:extLst>
              </p:cNvPr>
              <p:cNvSpPr/>
              <p:nvPr/>
            </p:nvSpPr>
            <p:spPr>
              <a:xfrm>
                <a:off x="2260085" y="1304852"/>
                <a:ext cx="721363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340904" h="12396" extrusionOk="0">
                    <a:moveTo>
                      <a:pt x="338177" y="0"/>
                    </a:moveTo>
                    <a:lnTo>
                      <a:pt x="8430" y="0"/>
                    </a:lnTo>
                    <a:cubicBezTo>
                      <a:pt x="3781" y="0"/>
                      <a:pt x="0" y="3781"/>
                      <a:pt x="0" y="8430"/>
                    </a:cubicBezTo>
                    <a:lnTo>
                      <a:pt x="0" y="8430"/>
                    </a:lnTo>
                    <a:cubicBezTo>
                      <a:pt x="0" y="13078"/>
                      <a:pt x="3781" y="16859"/>
                      <a:pt x="8430" y="16859"/>
                    </a:cubicBezTo>
                    <a:lnTo>
                      <a:pt x="338177" y="16859"/>
                    </a:lnTo>
                    <a:cubicBezTo>
                      <a:pt x="342826" y="16859"/>
                      <a:pt x="346608" y="13078"/>
                      <a:pt x="346608" y="8430"/>
                    </a:cubicBezTo>
                    <a:lnTo>
                      <a:pt x="346608" y="8430"/>
                    </a:lnTo>
                    <a:cubicBezTo>
                      <a:pt x="346608" y="3781"/>
                      <a:pt x="342826" y="0"/>
                      <a:pt x="3381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607;p47">
                <a:extLst>
                  <a:ext uri="{FF2B5EF4-FFF2-40B4-BE49-F238E27FC236}">
                    <a16:creationId xmlns:a16="http://schemas.microsoft.com/office/drawing/2014/main" id="{A5383078-D9DB-3CEC-8D3A-EA6D2EC111BE}"/>
                  </a:ext>
                </a:extLst>
              </p:cNvPr>
              <p:cNvSpPr/>
              <p:nvPr/>
            </p:nvSpPr>
            <p:spPr>
              <a:xfrm>
                <a:off x="2619977" y="1377669"/>
                <a:ext cx="800058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378094" h="12396" extrusionOk="0">
                    <a:moveTo>
                      <a:pt x="8430" y="0"/>
                    </a:moveTo>
                    <a:lnTo>
                      <a:pt x="372207" y="0"/>
                    </a:lnTo>
                    <a:cubicBezTo>
                      <a:pt x="376855" y="0"/>
                      <a:pt x="380636" y="3781"/>
                      <a:pt x="380636" y="8430"/>
                    </a:cubicBezTo>
                    <a:lnTo>
                      <a:pt x="380636" y="8430"/>
                    </a:lnTo>
                    <a:cubicBezTo>
                      <a:pt x="380636" y="13078"/>
                      <a:pt x="376855" y="16859"/>
                      <a:pt x="372207" y="16859"/>
                    </a:cubicBezTo>
                    <a:lnTo>
                      <a:pt x="8430" y="16859"/>
                    </a:lnTo>
                    <a:cubicBezTo>
                      <a:pt x="3782" y="16859"/>
                      <a:pt x="0" y="13078"/>
                      <a:pt x="0" y="8430"/>
                    </a:cubicBezTo>
                    <a:lnTo>
                      <a:pt x="0" y="8430"/>
                    </a:lnTo>
                    <a:cubicBezTo>
                      <a:pt x="0" y="3781"/>
                      <a:pt x="3782" y="0"/>
                      <a:pt x="8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608;p47">
                <a:extLst>
                  <a:ext uri="{FF2B5EF4-FFF2-40B4-BE49-F238E27FC236}">
                    <a16:creationId xmlns:a16="http://schemas.microsoft.com/office/drawing/2014/main" id="{1F848264-73E6-AAE8-B5FC-30F649FE1D8B}"/>
                  </a:ext>
                </a:extLst>
              </p:cNvPr>
              <p:cNvSpPr/>
              <p:nvPr/>
            </p:nvSpPr>
            <p:spPr>
              <a:xfrm>
                <a:off x="2260085" y="1377669"/>
                <a:ext cx="314776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12396" extrusionOk="0">
                    <a:moveTo>
                      <a:pt x="141692" y="0"/>
                    </a:moveTo>
                    <a:cubicBezTo>
                      <a:pt x="146348" y="0"/>
                      <a:pt x="150122" y="3774"/>
                      <a:pt x="150122" y="8430"/>
                    </a:cubicBezTo>
                    <a:lnTo>
                      <a:pt x="150122" y="8492"/>
                    </a:lnTo>
                    <a:cubicBezTo>
                      <a:pt x="150122" y="13147"/>
                      <a:pt x="146348" y="16921"/>
                      <a:pt x="141692" y="16921"/>
                    </a:cubicBezTo>
                    <a:lnTo>
                      <a:pt x="8430" y="16921"/>
                    </a:lnTo>
                    <a:cubicBezTo>
                      <a:pt x="3774" y="16921"/>
                      <a:pt x="0" y="13147"/>
                      <a:pt x="0" y="8492"/>
                    </a:cubicBezTo>
                    <a:lnTo>
                      <a:pt x="0" y="8430"/>
                    </a:lnTo>
                    <a:cubicBezTo>
                      <a:pt x="0" y="3774"/>
                      <a:pt x="3774" y="0"/>
                      <a:pt x="8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609;p47">
                <a:extLst>
                  <a:ext uri="{FF2B5EF4-FFF2-40B4-BE49-F238E27FC236}">
                    <a16:creationId xmlns:a16="http://schemas.microsoft.com/office/drawing/2014/main" id="{8D0ABA93-3506-F391-2991-F025BA60237E}"/>
                  </a:ext>
                </a:extLst>
              </p:cNvPr>
              <p:cNvSpPr/>
              <p:nvPr/>
            </p:nvSpPr>
            <p:spPr>
              <a:xfrm>
                <a:off x="2260085" y="1542329"/>
                <a:ext cx="39345" cy="39345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8594" extrusionOk="0">
                    <a:moveTo>
                      <a:pt x="21942" y="10971"/>
                    </a:moveTo>
                    <a:cubicBezTo>
                      <a:pt x="21942" y="17045"/>
                      <a:pt x="17045" y="21942"/>
                      <a:pt x="10971" y="21942"/>
                    </a:cubicBezTo>
                    <a:cubicBezTo>
                      <a:pt x="4897" y="21942"/>
                      <a:pt x="0" y="17045"/>
                      <a:pt x="0" y="10971"/>
                    </a:cubicBezTo>
                    <a:cubicBezTo>
                      <a:pt x="0" y="4897"/>
                      <a:pt x="4897" y="0"/>
                      <a:pt x="10971" y="0"/>
                    </a:cubicBezTo>
                    <a:cubicBezTo>
                      <a:pt x="17045" y="0"/>
                      <a:pt x="21942" y="4897"/>
                      <a:pt x="21942" y="109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610;p47">
                <a:extLst>
                  <a:ext uri="{FF2B5EF4-FFF2-40B4-BE49-F238E27FC236}">
                    <a16:creationId xmlns:a16="http://schemas.microsoft.com/office/drawing/2014/main" id="{298C5191-1A0C-8172-12FE-D6A8E6FEC952}"/>
                  </a:ext>
                </a:extLst>
              </p:cNvPr>
              <p:cNvSpPr/>
              <p:nvPr/>
            </p:nvSpPr>
            <p:spPr>
              <a:xfrm>
                <a:off x="2260085" y="1747006"/>
                <a:ext cx="39345" cy="39345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8594" extrusionOk="0">
                    <a:moveTo>
                      <a:pt x="21942" y="10971"/>
                    </a:moveTo>
                    <a:cubicBezTo>
                      <a:pt x="21942" y="17045"/>
                      <a:pt x="17045" y="21942"/>
                      <a:pt x="10971" y="21942"/>
                    </a:cubicBezTo>
                    <a:cubicBezTo>
                      <a:pt x="4897" y="21942"/>
                      <a:pt x="0" y="17045"/>
                      <a:pt x="0" y="10971"/>
                    </a:cubicBezTo>
                    <a:cubicBezTo>
                      <a:pt x="0" y="4897"/>
                      <a:pt x="4897" y="0"/>
                      <a:pt x="10971" y="0"/>
                    </a:cubicBezTo>
                    <a:cubicBezTo>
                      <a:pt x="17045" y="0"/>
                      <a:pt x="21942" y="4897"/>
                      <a:pt x="21942" y="1097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611;p47">
                <a:extLst>
                  <a:ext uri="{FF2B5EF4-FFF2-40B4-BE49-F238E27FC236}">
                    <a16:creationId xmlns:a16="http://schemas.microsoft.com/office/drawing/2014/main" id="{FE345468-E844-AE87-FFFE-B0682FBEF94E}"/>
                  </a:ext>
                </a:extLst>
              </p:cNvPr>
              <p:cNvSpPr/>
              <p:nvPr/>
            </p:nvSpPr>
            <p:spPr>
              <a:xfrm>
                <a:off x="1433891" y="1201725"/>
                <a:ext cx="655466" cy="655466"/>
              </a:xfrm>
              <a:custGeom>
                <a:avLst/>
                <a:gdLst/>
                <a:ahLst/>
                <a:cxnLst/>
                <a:rect l="l" t="t" r="r" b="b"/>
                <a:pathLst>
                  <a:path w="309913" h="309913" extrusionOk="0">
                    <a:moveTo>
                      <a:pt x="311029" y="155515"/>
                    </a:moveTo>
                    <a:cubicBezTo>
                      <a:pt x="311029" y="241403"/>
                      <a:pt x="241403" y="311029"/>
                      <a:pt x="155515" y="311029"/>
                    </a:cubicBezTo>
                    <a:cubicBezTo>
                      <a:pt x="69626" y="311029"/>
                      <a:pt x="0" y="241403"/>
                      <a:pt x="0" y="155515"/>
                    </a:cubicBezTo>
                    <a:cubicBezTo>
                      <a:pt x="0" y="69626"/>
                      <a:pt x="69626" y="0"/>
                      <a:pt x="155515" y="0"/>
                    </a:cubicBezTo>
                    <a:cubicBezTo>
                      <a:pt x="241403" y="0"/>
                      <a:pt x="311029" y="69626"/>
                      <a:pt x="311029" y="1555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612;p47">
                <a:extLst>
                  <a:ext uri="{FF2B5EF4-FFF2-40B4-BE49-F238E27FC236}">
                    <a16:creationId xmlns:a16="http://schemas.microsoft.com/office/drawing/2014/main" id="{ADF17697-02F6-C5E4-D62D-80341B5D495C}"/>
                  </a:ext>
                </a:extLst>
              </p:cNvPr>
              <p:cNvSpPr/>
              <p:nvPr/>
            </p:nvSpPr>
            <p:spPr>
              <a:xfrm>
                <a:off x="1514713" y="1282548"/>
                <a:ext cx="485282" cy="485282"/>
              </a:xfrm>
              <a:custGeom>
                <a:avLst/>
                <a:gdLst/>
                <a:ahLst/>
                <a:cxnLst/>
                <a:rect l="l" t="t" r="r" b="b"/>
                <a:pathLst>
                  <a:path w="229336" h="229336" extrusionOk="0">
                    <a:moveTo>
                      <a:pt x="234667" y="117333"/>
                    </a:moveTo>
                    <a:cubicBezTo>
                      <a:pt x="234667" y="182135"/>
                      <a:pt x="182135" y="234666"/>
                      <a:pt x="117333" y="234666"/>
                    </a:cubicBezTo>
                    <a:cubicBezTo>
                      <a:pt x="52532" y="234666"/>
                      <a:pt x="0" y="182135"/>
                      <a:pt x="0" y="117333"/>
                    </a:cubicBezTo>
                    <a:cubicBezTo>
                      <a:pt x="0" y="52532"/>
                      <a:pt x="52531" y="0"/>
                      <a:pt x="117333" y="0"/>
                    </a:cubicBezTo>
                    <a:cubicBezTo>
                      <a:pt x="182134" y="0"/>
                      <a:pt x="234667" y="52532"/>
                      <a:pt x="234667" y="117333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613;p47">
                <a:extLst>
                  <a:ext uri="{FF2B5EF4-FFF2-40B4-BE49-F238E27FC236}">
                    <a16:creationId xmlns:a16="http://schemas.microsoft.com/office/drawing/2014/main" id="{56E91452-C4A9-B076-B880-752E96CC90D4}"/>
                  </a:ext>
                </a:extLst>
              </p:cNvPr>
              <p:cNvSpPr/>
              <p:nvPr/>
            </p:nvSpPr>
            <p:spPr>
              <a:xfrm>
                <a:off x="1514713" y="1282679"/>
                <a:ext cx="485282" cy="249199"/>
              </a:xfrm>
              <a:custGeom>
                <a:avLst/>
                <a:gdLst/>
                <a:ahLst/>
                <a:cxnLst/>
                <a:rect l="l" t="t" r="r" b="b"/>
                <a:pathLst>
                  <a:path w="229336" h="117767" extrusionOk="0">
                    <a:moveTo>
                      <a:pt x="117334" y="7314"/>
                    </a:moveTo>
                    <a:cubicBezTo>
                      <a:pt x="180866" y="7314"/>
                      <a:pt x="232497" y="57892"/>
                      <a:pt x="234481" y="120990"/>
                    </a:cubicBezTo>
                    <a:cubicBezTo>
                      <a:pt x="234481" y="119751"/>
                      <a:pt x="234667" y="118573"/>
                      <a:pt x="234667" y="117333"/>
                    </a:cubicBezTo>
                    <a:cubicBezTo>
                      <a:pt x="234667" y="52499"/>
                      <a:pt x="182105" y="0"/>
                      <a:pt x="117334" y="0"/>
                    </a:cubicBezTo>
                    <a:cubicBezTo>
                      <a:pt x="52562" y="0"/>
                      <a:pt x="0" y="52561"/>
                      <a:pt x="0" y="117333"/>
                    </a:cubicBezTo>
                    <a:cubicBezTo>
                      <a:pt x="0" y="118573"/>
                      <a:pt x="124" y="119751"/>
                      <a:pt x="186" y="120990"/>
                    </a:cubicBezTo>
                    <a:cubicBezTo>
                      <a:pt x="2170" y="57892"/>
                      <a:pt x="53801" y="7314"/>
                      <a:pt x="117334" y="73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614;p47">
                <a:extLst>
                  <a:ext uri="{FF2B5EF4-FFF2-40B4-BE49-F238E27FC236}">
                    <a16:creationId xmlns:a16="http://schemas.microsoft.com/office/drawing/2014/main" id="{838D4943-BDB7-FE93-5359-ADF29BF45B41}"/>
                  </a:ext>
                </a:extLst>
              </p:cNvPr>
              <p:cNvSpPr/>
              <p:nvPr/>
            </p:nvSpPr>
            <p:spPr>
              <a:xfrm>
                <a:off x="1635816" y="1348149"/>
                <a:ext cx="222966" cy="380354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79749" extrusionOk="0">
                    <a:moveTo>
                      <a:pt x="97746" y="65330"/>
                    </a:moveTo>
                    <a:cubicBezTo>
                      <a:pt x="93221" y="62541"/>
                      <a:pt x="88449" y="60123"/>
                      <a:pt x="83366" y="58140"/>
                    </a:cubicBezTo>
                    <a:cubicBezTo>
                      <a:pt x="78284" y="56156"/>
                      <a:pt x="73449" y="54545"/>
                      <a:pt x="68739" y="53367"/>
                    </a:cubicBezTo>
                    <a:cubicBezTo>
                      <a:pt x="64028" y="52189"/>
                      <a:pt x="59937" y="51632"/>
                      <a:pt x="56404" y="51632"/>
                    </a:cubicBezTo>
                    <a:cubicBezTo>
                      <a:pt x="52375" y="51632"/>
                      <a:pt x="49152" y="52375"/>
                      <a:pt x="46734" y="53925"/>
                    </a:cubicBezTo>
                    <a:cubicBezTo>
                      <a:pt x="44317" y="55475"/>
                      <a:pt x="43078" y="57768"/>
                      <a:pt x="43078" y="60929"/>
                    </a:cubicBezTo>
                    <a:cubicBezTo>
                      <a:pt x="43078" y="64090"/>
                      <a:pt x="44255" y="66693"/>
                      <a:pt x="46672" y="68677"/>
                    </a:cubicBezTo>
                    <a:cubicBezTo>
                      <a:pt x="49028" y="70660"/>
                      <a:pt x="52251" y="72334"/>
                      <a:pt x="56280" y="73697"/>
                    </a:cubicBezTo>
                    <a:cubicBezTo>
                      <a:pt x="60309" y="75061"/>
                      <a:pt x="64772" y="76363"/>
                      <a:pt x="69669" y="77726"/>
                    </a:cubicBezTo>
                    <a:cubicBezTo>
                      <a:pt x="74565" y="79090"/>
                      <a:pt x="79399" y="80639"/>
                      <a:pt x="84110" y="82499"/>
                    </a:cubicBezTo>
                    <a:cubicBezTo>
                      <a:pt x="88883" y="84296"/>
                      <a:pt x="93284" y="86652"/>
                      <a:pt x="97313" y="89503"/>
                    </a:cubicBezTo>
                    <a:cubicBezTo>
                      <a:pt x="101342" y="92354"/>
                      <a:pt x="104565" y="96011"/>
                      <a:pt x="107044" y="100536"/>
                    </a:cubicBezTo>
                    <a:cubicBezTo>
                      <a:pt x="109461" y="105061"/>
                      <a:pt x="110701" y="110639"/>
                      <a:pt x="110701" y="117333"/>
                    </a:cubicBezTo>
                    <a:cubicBezTo>
                      <a:pt x="110701" y="125949"/>
                      <a:pt x="108408" y="133201"/>
                      <a:pt x="103759" y="139151"/>
                    </a:cubicBezTo>
                    <a:cubicBezTo>
                      <a:pt x="99110" y="145040"/>
                      <a:pt x="92912" y="149502"/>
                      <a:pt x="85102" y="152477"/>
                    </a:cubicBezTo>
                    <a:cubicBezTo>
                      <a:pt x="77292" y="155453"/>
                      <a:pt x="68615" y="156940"/>
                      <a:pt x="59131" y="156940"/>
                    </a:cubicBezTo>
                    <a:cubicBezTo>
                      <a:pt x="51942" y="156940"/>
                      <a:pt x="44751" y="156134"/>
                      <a:pt x="37623" y="154461"/>
                    </a:cubicBezTo>
                    <a:cubicBezTo>
                      <a:pt x="30495" y="152849"/>
                      <a:pt x="23739" y="150432"/>
                      <a:pt x="17293" y="147333"/>
                    </a:cubicBezTo>
                    <a:cubicBezTo>
                      <a:pt x="10908" y="144234"/>
                      <a:pt x="5144" y="140577"/>
                      <a:pt x="0" y="136300"/>
                    </a:cubicBezTo>
                    <a:lnTo>
                      <a:pt x="0" y="130660"/>
                    </a:lnTo>
                    <a:lnTo>
                      <a:pt x="13016" y="110639"/>
                    </a:lnTo>
                    <a:cubicBezTo>
                      <a:pt x="17417" y="114544"/>
                      <a:pt x="22376" y="117953"/>
                      <a:pt x="27830" y="120866"/>
                    </a:cubicBezTo>
                    <a:cubicBezTo>
                      <a:pt x="33347" y="123779"/>
                      <a:pt x="38863" y="126073"/>
                      <a:pt x="44503" y="127684"/>
                    </a:cubicBezTo>
                    <a:cubicBezTo>
                      <a:pt x="50144" y="129296"/>
                      <a:pt x="55102" y="130164"/>
                      <a:pt x="59503" y="130164"/>
                    </a:cubicBezTo>
                    <a:cubicBezTo>
                      <a:pt x="64523" y="130164"/>
                      <a:pt x="68428" y="129234"/>
                      <a:pt x="71280" y="127312"/>
                    </a:cubicBezTo>
                    <a:cubicBezTo>
                      <a:pt x="74131" y="125453"/>
                      <a:pt x="75557" y="122664"/>
                      <a:pt x="75557" y="119007"/>
                    </a:cubicBezTo>
                    <a:cubicBezTo>
                      <a:pt x="75557" y="115846"/>
                      <a:pt x="74317" y="113242"/>
                      <a:pt x="71900" y="111259"/>
                    </a:cubicBezTo>
                    <a:cubicBezTo>
                      <a:pt x="69482" y="109276"/>
                      <a:pt x="66197" y="107602"/>
                      <a:pt x="62168" y="106238"/>
                    </a:cubicBezTo>
                    <a:cubicBezTo>
                      <a:pt x="58140" y="104875"/>
                      <a:pt x="53739" y="103573"/>
                      <a:pt x="48904" y="102333"/>
                    </a:cubicBezTo>
                    <a:cubicBezTo>
                      <a:pt x="44070" y="101032"/>
                      <a:pt x="39235" y="99544"/>
                      <a:pt x="34462" y="97747"/>
                    </a:cubicBezTo>
                    <a:cubicBezTo>
                      <a:pt x="29627" y="96011"/>
                      <a:pt x="25227" y="93718"/>
                      <a:pt x="21198" y="90991"/>
                    </a:cubicBezTo>
                    <a:cubicBezTo>
                      <a:pt x="17169" y="88263"/>
                      <a:pt x="13946" y="84668"/>
                      <a:pt x="11591" y="80330"/>
                    </a:cubicBezTo>
                    <a:cubicBezTo>
                      <a:pt x="9235" y="75929"/>
                      <a:pt x="7995" y="70474"/>
                      <a:pt x="7995" y="63904"/>
                    </a:cubicBezTo>
                    <a:cubicBezTo>
                      <a:pt x="7995" y="56032"/>
                      <a:pt x="10103" y="49090"/>
                      <a:pt x="14318" y="43202"/>
                    </a:cubicBezTo>
                    <a:cubicBezTo>
                      <a:pt x="18533" y="37314"/>
                      <a:pt x="24483" y="32727"/>
                      <a:pt x="32231" y="29504"/>
                    </a:cubicBezTo>
                    <a:cubicBezTo>
                      <a:pt x="39979" y="26281"/>
                      <a:pt x="48966" y="24669"/>
                      <a:pt x="59255" y="24669"/>
                    </a:cubicBezTo>
                    <a:cubicBezTo>
                      <a:pt x="68677" y="24669"/>
                      <a:pt x="77850" y="26033"/>
                      <a:pt x="86899" y="28698"/>
                    </a:cubicBezTo>
                    <a:cubicBezTo>
                      <a:pt x="95391" y="31239"/>
                      <a:pt x="104068" y="29504"/>
                      <a:pt x="110515" y="33409"/>
                    </a:cubicBezTo>
                    <a:lnTo>
                      <a:pt x="110515" y="39049"/>
                    </a:lnTo>
                    <a:cubicBezTo>
                      <a:pt x="110515" y="39049"/>
                      <a:pt x="97870" y="65330"/>
                      <a:pt x="97870" y="65330"/>
                    </a:cubicBezTo>
                    <a:close/>
                    <a:moveTo>
                      <a:pt x="45991" y="0"/>
                    </a:moveTo>
                    <a:lnTo>
                      <a:pt x="70350" y="0"/>
                    </a:lnTo>
                    <a:lnTo>
                      <a:pt x="70350" y="45247"/>
                    </a:lnTo>
                    <a:lnTo>
                      <a:pt x="45991" y="45247"/>
                    </a:lnTo>
                    <a:lnTo>
                      <a:pt x="45991" y="0"/>
                    </a:lnTo>
                    <a:close/>
                    <a:moveTo>
                      <a:pt x="45991" y="137168"/>
                    </a:moveTo>
                    <a:lnTo>
                      <a:pt x="70350" y="137168"/>
                    </a:lnTo>
                    <a:lnTo>
                      <a:pt x="70350" y="183097"/>
                    </a:lnTo>
                    <a:lnTo>
                      <a:pt x="45991" y="183097"/>
                    </a:lnTo>
                    <a:lnTo>
                      <a:pt x="45991" y="1371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615;p47">
                <a:extLst>
                  <a:ext uri="{FF2B5EF4-FFF2-40B4-BE49-F238E27FC236}">
                    <a16:creationId xmlns:a16="http://schemas.microsoft.com/office/drawing/2014/main" id="{E1D32C4C-726D-05E2-88AD-AC534249D7A3}"/>
                  </a:ext>
                </a:extLst>
              </p:cNvPr>
              <p:cNvSpPr/>
              <p:nvPr/>
            </p:nvSpPr>
            <p:spPr>
              <a:xfrm>
                <a:off x="1635291" y="1336210"/>
                <a:ext cx="222966" cy="380354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79749" extrusionOk="0">
                    <a:moveTo>
                      <a:pt x="107168" y="100474"/>
                    </a:moveTo>
                    <a:cubicBezTo>
                      <a:pt x="104751" y="96011"/>
                      <a:pt x="101466" y="92292"/>
                      <a:pt x="97437" y="89441"/>
                    </a:cubicBezTo>
                    <a:cubicBezTo>
                      <a:pt x="93408" y="86590"/>
                      <a:pt x="89007" y="84234"/>
                      <a:pt x="84234" y="82437"/>
                    </a:cubicBezTo>
                    <a:cubicBezTo>
                      <a:pt x="79462" y="80639"/>
                      <a:pt x="74627" y="79028"/>
                      <a:pt x="69793" y="77664"/>
                    </a:cubicBezTo>
                    <a:cubicBezTo>
                      <a:pt x="64896" y="76301"/>
                      <a:pt x="60433" y="74999"/>
                      <a:pt x="56404" y="73635"/>
                    </a:cubicBezTo>
                    <a:cubicBezTo>
                      <a:pt x="52375" y="72272"/>
                      <a:pt x="49152" y="70598"/>
                      <a:pt x="46796" y="68615"/>
                    </a:cubicBezTo>
                    <a:cubicBezTo>
                      <a:pt x="44442" y="66631"/>
                      <a:pt x="43202" y="64028"/>
                      <a:pt x="43202" y="60867"/>
                    </a:cubicBezTo>
                    <a:cubicBezTo>
                      <a:pt x="43202" y="57706"/>
                      <a:pt x="44442" y="55351"/>
                      <a:pt x="46859" y="53863"/>
                    </a:cubicBezTo>
                    <a:cubicBezTo>
                      <a:pt x="49276" y="52313"/>
                      <a:pt x="52561" y="51570"/>
                      <a:pt x="56528" y="51570"/>
                    </a:cubicBezTo>
                    <a:cubicBezTo>
                      <a:pt x="60061" y="51570"/>
                      <a:pt x="64214" y="52127"/>
                      <a:pt x="68863" y="53305"/>
                    </a:cubicBezTo>
                    <a:cubicBezTo>
                      <a:pt x="73573" y="54483"/>
                      <a:pt x="78470" y="56032"/>
                      <a:pt x="83491" y="58078"/>
                    </a:cubicBezTo>
                    <a:cubicBezTo>
                      <a:pt x="88574" y="60061"/>
                      <a:pt x="93346" y="62479"/>
                      <a:pt x="97871" y="65268"/>
                    </a:cubicBezTo>
                    <a:lnTo>
                      <a:pt x="110515" y="38987"/>
                    </a:lnTo>
                    <a:cubicBezTo>
                      <a:pt x="103821" y="34710"/>
                      <a:pt x="95949" y="31301"/>
                      <a:pt x="86900" y="28574"/>
                    </a:cubicBezTo>
                    <a:cubicBezTo>
                      <a:pt x="81507" y="26963"/>
                      <a:pt x="75991" y="25909"/>
                      <a:pt x="70412" y="25289"/>
                    </a:cubicBezTo>
                    <a:lnTo>
                      <a:pt x="70412" y="0"/>
                    </a:lnTo>
                    <a:lnTo>
                      <a:pt x="46053" y="0"/>
                    </a:lnTo>
                    <a:lnTo>
                      <a:pt x="46053" y="25661"/>
                    </a:lnTo>
                    <a:cubicBezTo>
                      <a:pt x="41095" y="26467"/>
                      <a:pt x="36446" y="27706"/>
                      <a:pt x="32231" y="29442"/>
                    </a:cubicBezTo>
                    <a:cubicBezTo>
                      <a:pt x="24483" y="32665"/>
                      <a:pt x="18533" y="37190"/>
                      <a:pt x="14318" y="43140"/>
                    </a:cubicBezTo>
                    <a:cubicBezTo>
                      <a:pt x="10103" y="49028"/>
                      <a:pt x="7996" y="55908"/>
                      <a:pt x="7996" y="63842"/>
                    </a:cubicBezTo>
                    <a:cubicBezTo>
                      <a:pt x="7996" y="70412"/>
                      <a:pt x="9173" y="75867"/>
                      <a:pt x="11591" y="80268"/>
                    </a:cubicBezTo>
                    <a:cubicBezTo>
                      <a:pt x="13946" y="84668"/>
                      <a:pt x="17169" y="88201"/>
                      <a:pt x="21198" y="90929"/>
                    </a:cubicBezTo>
                    <a:cubicBezTo>
                      <a:pt x="25227" y="93656"/>
                      <a:pt x="29628" y="95887"/>
                      <a:pt x="34462" y="97685"/>
                    </a:cubicBezTo>
                    <a:cubicBezTo>
                      <a:pt x="39297" y="99420"/>
                      <a:pt x="44070" y="100970"/>
                      <a:pt x="48904" y="102271"/>
                    </a:cubicBezTo>
                    <a:cubicBezTo>
                      <a:pt x="53739" y="103573"/>
                      <a:pt x="58140" y="104875"/>
                      <a:pt x="62169" y="106176"/>
                    </a:cubicBezTo>
                    <a:cubicBezTo>
                      <a:pt x="66197" y="107540"/>
                      <a:pt x="69420" y="109214"/>
                      <a:pt x="71900" y="111197"/>
                    </a:cubicBezTo>
                    <a:cubicBezTo>
                      <a:pt x="74317" y="113180"/>
                      <a:pt x="75557" y="115784"/>
                      <a:pt x="75557" y="118945"/>
                    </a:cubicBezTo>
                    <a:cubicBezTo>
                      <a:pt x="75557" y="122602"/>
                      <a:pt x="74131" y="125329"/>
                      <a:pt x="71280" y="127251"/>
                    </a:cubicBezTo>
                    <a:cubicBezTo>
                      <a:pt x="68429" y="129110"/>
                      <a:pt x="64462" y="130102"/>
                      <a:pt x="59503" y="130102"/>
                    </a:cubicBezTo>
                    <a:cubicBezTo>
                      <a:pt x="55103" y="130102"/>
                      <a:pt x="50082" y="129296"/>
                      <a:pt x="44503" y="127622"/>
                    </a:cubicBezTo>
                    <a:cubicBezTo>
                      <a:pt x="38863" y="126011"/>
                      <a:pt x="33347" y="123718"/>
                      <a:pt x="27830" y="120804"/>
                    </a:cubicBezTo>
                    <a:cubicBezTo>
                      <a:pt x="22314" y="117891"/>
                      <a:pt x="17417" y="114482"/>
                      <a:pt x="13016" y="110577"/>
                    </a:cubicBezTo>
                    <a:lnTo>
                      <a:pt x="0" y="136300"/>
                    </a:lnTo>
                    <a:cubicBezTo>
                      <a:pt x="5144" y="140577"/>
                      <a:pt x="10909" y="144234"/>
                      <a:pt x="17293" y="147333"/>
                    </a:cubicBezTo>
                    <a:cubicBezTo>
                      <a:pt x="23677" y="150432"/>
                      <a:pt x="30496" y="152787"/>
                      <a:pt x="37623" y="154461"/>
                    </a:cubicBezTo>
                    <a:cubicBezTo>
                      <a:pt x="40475" y="155081"/>
                      <a:pt x="43264" y="155515"/>
                      <a:pt x="46115" y="155949"/>
                    </a:cubicBezTo>
                    <a:lnTo>
                      <a:pt x="46115" y="183221"/>
                    </a:lnTo>
                    <a:lnTo>
                      <a:pt x="70474" y="183221"/>
                    </a:lnTo>
                    <a:lnTo>
                      <a:pt x="70474" y="156134"/>
                    </a:lnTo>
                    <a:cubicBezTo>
                      <a:pt x="75619" y="155391"/>
                      <a:pt x="80515" y="154213"/>
                      <a:pt x="85102" y="152478"/>
                    </a:cubicBezTo>
                    <a:cubicBezTo>
                      <a:pt x="92912" y="149502"/>
                      <a:pt x="99110" y="145040"/>
                      <a:pt x="103759" y="139151"/>
                    </a:cubicBezTo>
                    <a:cubicBezTo>
                      <a:pt x="108408" y="133263"/>
                      <a:pt x="110701" y="126011"/>
                      <a:pt x="110701" y="117333"/>
                    </a:cubicBezTo>
                    <a:cubicBezTo>
                      <a:pt x="110701" y="110639"/>
                      <a:pt x="109462" y="105061"/>
                      <a:pt x="107044" y="1005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616;p47">
                <a:extLst>
                  <a:ext uri="{FF2B5EF4-FFF2-40B4-BE49-F238E27FC236}">
                    <a16:creationId xmlns:a16="http://schemas.microsoft.com/office/drawing/2014/main" id="{CF5C962D-0D46-CA9E-5913-6A20560F03F8}"/>
                  </a:ext>
                </a:extLst>
              </p:cNvPr>
              <p:cNvSpPr/>
              <p:nvPr/>
            </p:nvSpPr>
            <p:spPr>
              <a:xfrm>
                <a:off x="1647420" y="1585524"/>
                <a:ext cx="39345" cy="2623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2396" extrusionOk="0">
                    <a:moveTo>
                      <a:pt x="10137" y="297"/>
                    </a:moveTo>
                    <a:cubicBezTo>
                      <a:pt x="9765" y="49"/>
                      <a:pt x="9331" y="-75"/>
                      <a:pt x="8897" y="49"/>
                    </a:cubicBezTo>
                    <a:cubicBezTo>
                      <a:pt x="8464" y="173"/>
                      <a:pt x="8091" y="421"/>
                      <a:pt x="7905" y="854"/>
                    </a:cubicBezTo>
                    <a:lnTo>
                      <a:pt x="157" y="16164"/>
                    </a:lnTo>
                    <a:cubicBezTo>
                      <a:pt x="-214" y="16908"/>
                      <a:pt x="95" y="17838"/>
                      <a:pt x="839" y="18210"/>
                    </a:cubicBezTo>
                    <a:cubicBezTo>
                      <a:pt x="1087" y="18334"/>
                      <a:pt x="1273" y="18396"/>
                      <a:pt x="1522" y="18396"/>
                    </a:cubicBezTo>
                    <a:cubicBezTo>
                      <a:pt x="2079" y="18396"/>
                      <a:pt x="2575" y="18086"/>
                      <a:pt x="2885" y="17590"/>
                    </a:cubicBezTo>
                    <a:lnTo>
                      <a:pt x="9827" y="3830"/>
                    </a:lnTo>
                    <a:cubicBezTo>
                      <a:pt x="12678" y="5813"/>
                      <a:pt x="15715" y="7673"/>
                      <a:pt x="18814" y="9346"/>
                    </a:cubicBezTo>
                    <a:cubicBezTo>
                      <a:pt x="19558" y="9718"/>
                      <a:pt x="20488" y="9470"/>
                      <a:pt x="20860" y="8726"/>
                    </a:cubicBezTo>
                    <a:cubicBezTo>
                      <a:pt x="21232" y="7982"/>
                      <a:pt x="20984" y="7053"/>
                      <a:pt x="20240" y="6681"/>
                    </a:cubicBezTo>
                    <a:cubicBezTo>
                      <a:pt x="16707" y="4821"/>
                      <a:pt x="13298" y="2652"/>
                      <a:pt x="10137" y="359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617;p47">
                <a:extLst>
                  <a:ext uri="{FF2B5EF4-FFF2-40B4-BE49-F238E27FC236}">
                    <a16:creationId xmlns:a16="http://schemas.microsoft.com/office/drawing/2014/main" id="{EA9D2077-8FA2-9797-AA34-2E413110EA59}"/>
                  </a:ext>
                </a:extLst>
              </p:cNvPr>
              <p:cNvSpPr/>
              <p:nvPr/>
            </p:nvSpPr>
            <p:spPr>
              <a:xfrm>
                <a:off x="1725102" y="1430117"/>
                <a:ext cx="52463" cy="13115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6198" extrusionOk="0">
                    <a:moveTo>
                      <a:pt x="1517" y="6214"/>
                    </a:moveTo>
                    <a:cubicBezTo>
                      <a:pt x="1517" y="6214"/>
                      <a:pt x="2075" y="6152"/>
                      <a:pt x="2323" y="5966"/>
                    </a:cubicBezTo>
                    <a:cubicBezTo>
                      <a:pt x="7902" y="2495"/>
                      <a:pt x="16331" y="2185"/>
                      <a:pt x="27551" y="4912"/>
                    </a:cubicBezTo>
                    <a:cubicBezTo>
                      <a:pt x="28356" y="5098"/>
                      <a:pt x="29162" y="4602"/>
                      <a:pt x="29410" y="3797"/>
                    </a:cubicBezTo>
                    <a:cubicBezTo>
                      <a:pt x="29596" y="2991"/>
                      <a:pt x="29100" y="2185"/>
                      <a:pt x="28294" y="1937"/>
                    </a:cubicBezTo>
                    <a:cubicBezTo>
                      <a:pt x="16207" y="-1038"/>
                      <a:pt x="7034" y="-604"/>
                      <a:pt x="712" y="3363"/>
                    </a:cubicBezTo>
                    <a:cubicBezTo>
                      <a:pt x="30" y="3797"/>
                      <a:pt x="-218" y="4726"/>
                      <a:pt x="216" y="5470"/>
                    </a:cubicBezTo>
                    <a:cubicBezTo>
                      <a:pt x="526" y="5904"/>
                      <a:pt x="1022" y="6152"/>
                      <a:pt x="1517" y="615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618;p47">
                <a:extLst>
                  <a:ext uri="{FF2B5EF4-FFF2-40B4-BE49-F238E27FC236}">
                    <a16:creationId xmlns:a16="http://schemas.microsoft.com/office/drawing/2014/main" id="{28083F8D-850B-BEBC-B54A-494386A9B938}"/>
                  </a:ext>
                </a:extLst>
              </p:cNvPr>
              <p:cNvSpPr/>
              <p:nvPr/>
            </p:nvSpPr>
            <p:spPr>
              <a:xfrm>
                <a:off x="1741960" y="1344868"/>
                <a:ext cx="104925" cy="78693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37189" extrusionOk="0">
                    <a:moveTo>
                      <a:pt x="1488" y="3099"/>
                    </a:moveTo>
                    <a:lnTo>
                      <a:pt x="12954" y="3099"/>
                    </a:lnTo>
                    <a:lnTo>
                      <a:pt x="12954" y="26281"/>
                    </a:lnTo>
                    <a:cubicBezTo>
                      <a:pt x="12954" y="27024"/>
                      <a:pt x="13512" y="27706"/>
                      <a:pt x="14318" y="27768"/>
                    </a:cubicBezTo>
                    <a:lnTo>
                      <a:pt x="19339" y="28326"/>
                    </a:lnTo>
                    <a:cubicBezTo>
                      <a:pt x="24669" y="28946"/>
                      <a:pt x="29813" y="30000"/>
                      <a:pt x="34586" y="31363"/>
                    </a:cubicBezTo>
                    <a:cubicBezTo>
                      <a:pt x="41095" y="33285"/>
                      <a:pt x="46983" y="35702"/>
                      <a:pt x="52128" y="38429"/>
                    </a:cubicBezTo>
                    <a:cubicBezTo>
                      <a:pt x="52375" y="38553"/>
                      <a:pt x="52623" y="38615"/>
                      <a:pt x="52871" y="38615"/>
                    </a:cubicBezTo>
                    <a:cubicBezTo>
                      <a:pt x="53429" y="38615"/>
                      <a:pt x="53925" y="38305"/>
                      <a:pt x="54173" y="37809"/>
                    </a:cubicBezTo>
                    <a:cubicBezTo>
                      <a:pt x="54544" y="37066"/>
                      <a:pt x="54297" y="36136"/>
                      <a:pt x="53553" y="35764"/>
                    </a:cubicBezTo>
                    <a:cubicBezTo>
                      <a:pt x="48223" y="32913"/>
                      <a:pt x="42087" y="30434"/>
                      <a:pt x="35392" y="28450"/>
                    </a:cubicBezTo>
                    <a:cubicBezTo>
                      <a:pt x="30434" y="26962"/>
                      <a:pt x="25165" y="25909"/>
                      <a:pt x="19648" y="25289"/>
                    </a:cubicBezTo>
                    <a:lnTo>
                      <a:pt x="15991" y="24855"/>
                    </a:lnTo>
                    <a:lnTo>
                      <a:pt x="15991" y="1488"/>
                    </a:lnTo>
                    <a:cubicBezTo>
                      <a:pt x="15991" y="682"/>
                      <a:pt x="15310" y="0"/>
                      <a:pt x="14504" y="0"/>
                    </a:cubicBezTo>
                    <a:lnTo>
                      <a:pt x="1488" y="0"/>
                    </a:lnTo>
                    <a:cubicBezTo>
                      <a:pt x="682" y="0"/>
                      <a:pt x="0" y="682"/>
                      <a:pt x="0" y="1488"/>
                    </a:cubicBezTo>
                    <a:cubicBezTo>
                      <a:pt x="0" y="2293"/>
                      <a:pt x="682" y="2975"/>
                      <a:pt x="1488" y="2975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619;p47">
                <a:extLst>
                  <a:ext uri="{FF2B5EF4-FFF2-40B4-BE49-F238E27FC236}">
                    <a16:creationId xmlns:a16="http://schemas.microsoft.com/office/drawing/2014/main" id="{EEAC3D27-4F38-3754-61AD-3A0B10B0B6FF}"/>
                  </a:ext>
                </a:extLst>
              </p:cNvPr>
              <p:cNvSpPr/>
              <p:nvPr/>
            </p:nvSpPr>
            <p:spPr>
              <a:xfrm>
                <a:off x="1741960" y="1651218"/>
                <a:ext cx="39345" cy="52463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24793" extrusionOk="0">
                    <a:moveTo>
                      <a:pt x="19152" y="67"/>
                    </a:moveTo>
                    <a:lnTo>
                      <a:pt x="14256" y="749"/>
                    </a:lnTo>
                    <a:cubicBezTo>
                      <a:pt x="13512" y="872"/>
                      <a:pt x="12954" y="1492"/>
                      <a:pt x="12954" y="2236"/>
                    </a:cubicBezTo>
                    <a:lnTo>
                      <a:pt x="12954" y="27091"/>
                    </a:lnTo>
                    <a:lnTo>
                      <a:pt x="1488" y="27091"/>
                    </a:lnTo>
                    <a:cubicBezTo>
                      <a:pt x="682" y="27091"/>
                      <a:pt x="0" y="27773"/>
                      <a:pt x="0" y="28579"/>
                    </a:cubicBezTo>
                    <a:cubicBezTo>
                      <a:pt x="0" y="29385"/>
                      <a:pt x="682" y="30066"/>
                      <a:pt x="1488" y="30066"/>
                    </a:cubicBezTo>
                    <a:lnTo>
                      <a:pt x="14504" y="30066"/>
                    </a:lnTo>
                    <a:cubicBezTo>
                      <a:pt x="15310" y="30066"/>
                      <a:pt x="15991" y="29385"/>
                      <a:pt x="15991" y="28579"/>
                    </a:cubicBezTo>
                    <a:lnTo>
                      <a:pt x="15991" y="3538"/>
                    </a:lnTo>
                    <a:lnTo>
                      <a:pt x="19587" y="3042"/>
                    </a:lnTo>
                    <a:cubicBezTo>
                      <a:pt x="20393" y="2918"/>
                      <a:pt x="21012" y="2174"/>
                      <a:pt x="20888" y="1306"/>
                    </a:cubicBezTo>
                    <a:cubicBezTo>
                      <a:pt x="20764" y="501"/>
                      <a:pt x="19958" y="-57"/>
                      <a:pt x="19214" y="5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620;p47">
                <a:extLst>
                  <a:ext uri="{FF2B5EF4-FFF2-40B4-BE49-F238E27FC236}">
                    <a16:creationId xmlns:a16="http://schemas.microsoft.com/office/drawing/2014/main" id="{3DC30AC6-8B57-45ED-2F68-9CD3E725472E}"/>
                  </a:ext>
                </a:extLst>
              </p:cNvPr>
              <p:cNvSpPr/>
              <p:nvPr/>
            </p:nvSpPr>
            <p:spPr>
              <a:xfrm>
                <a:off x="1723625" y="1487519"/>
                <a:ext cx="131156" cy="131156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61982" extrusionOk="0">
                    <a:moveTo>
                      <a:pt x="61781" y="30976"/>
                    </a:moveTo>
                    <a:cubicBezTo>
                      <a:pt x="59612" y="27009"/>
                      <a:pt x="56885" y="23848"/>
                      <a:pt x="53351" y="21368"/>
                    </a:cubicBezTo>
                    <a:cubicBezTo>
                      <a:pt x="49633" y="18703"/>
                      <a:pt x="45479" y="16534"/>
                      <a:pt x="41079" y="14860"/>
                    </a:cubicBezTo>
                    <a:cubicBezTo>
                      <a:pt x="36492" y="13125"/>
                      <a:pt x="31782" y="11575"/>
                      <a:pt x="27009" y="10212"/>
                    </a:cubicBezTo>
                    <a:cubicBezTo>
                      <a:pt x="22112" y="8848"/>
                      <a:pt x="17525" y="7484"/>
                      <a:pt x="13435" y="6121"/>
                    </a:cubicBezTo>
                    <a:cubicBezTo>
                      <a:pt x="8910" y="4633"/>
                      <a:pt x="5253" y="2712"/>
                      <a:pt x="2464" y="356"/>
                    </a:cubicBezTo>
                    <a:cubicBezTo>
                      <a:pt x="1844" y="-202"/>
                      <a:pt x="852" y="-78"/>
                      <a:pt x="357" y="542"/>
                    </a:cubicBezTo>
                    <a:cubicBezTo>
                      <a:pt x="-202" y="1162"/>
                      <a:pt x="-78" y="2154"/>
                      <a:pt x="542" y="2650"/>
                    </a:cubicBezTo>
                    <a:cubicBezTo>
                      <a:pt x="3641" y="5253"/>
                      <a:pt x="7670" y="7360"/>
                      <a:pt x="12505" y="8972"/>
                    </a:cubicBezTo>
                    <a:cubicBezTo>
                      <a:pt x="16658" y="10335"/>
                      <a:pt x="21245" y="11761"/>
                      <a:pt x="26203" y="13063"/>
                    </a:cubicBezTo>
                    <a:cubicBezTo>
                      <a:pt x="30914" y="14364"/>
                      <a:pt x="35500" y="15852"/>
                      <a:pt x="40025" y="17587"/>
                    </a:cubicBezTo>
                    <a:cubicBezTo>
                      <a:pt x="44178" y="19199"/>
                      <a:pt x="48083" y="21244"/>
                      <a:pt x="51616" y="23724"/>
                    </a:cubicBezTo>
                    <a:cubicBezTo>
                      <a:pt x="54777" y="25955"/>
                      <a:pt x="57256" y="28806"/>
                      <a:pt x="59178" y="32339"/>
                    </a:cubicBezTo>
                    <a:cubicBezTo>
                      <a:pt x="61037" y="35748"/>
                      <a:pt x="61967" y="40273"/>
                      <a:pt x="61967" y="45666"/>
                    </a:cubicBezTo>
                    <a:cubicBezTo>
                      <a:pt x="61967" y="52732"/>
                      <a:pt x="60169" y="58372"/>
                      <a:pt x="56575" y="63021"/>
                    </a:cubicBezTo>
                    <a:cubicBezTo>
                      <a:pt x="56079" y="63703"/>
                      <a:pt x="56202" y="64632"/>
                      <a:pt x="56823" y="65128"/>
                    </a:cubicBezTo>
                    <a:cubicBezTo>
                      <a:pt x="57070" y="65314"/>
                      <a:pt x="57442" y="65438"/>
                      <a:pt x="57752" y="65438"/>
                    </a:cubicBezTo>
                    <a:cubicBezTo>
                      <a:pt x="58186" y="65438"/>
                      <a:pt x="58620" y="65252"/>
                      <a:pt x="58930" y="64880"/>
                    </a:cubicBezTo>
                    <a:cubicBezTo>
                      <a:pt x="63021" y="59674"/>
                      <a:pt x="65004" y="53413"/>
                      <a:pt x="65004" y="45666"/>
                    </a:cubicBezTo>
                    <a:cubicBezTo>
                      <a:pt x="65004" y="39715"/>
                      <a:pt x="63950" y="34757"/>
                      <a:pt x="61843" y="3085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621;p47">
                <a:extLst>
                  <a:ext uri="{FF2B5EF4-FFF2-40B4-BE49-F238E27FC236}">
                    <a16:creationId xmlns:a16="http://schemas.microsoft.com/office/drawing/2014/main" id="{E23DE100-E7DD-09D6-46F2-B47922CE8D7D}"/>
                  </a:ext>
                </a:extLst>
              </p:cNvPr>
              <p:cNvSpPr/>
              <p:nvPr/>
            </p:nvSpPr>
            <p:spPr>
              <a:xfrm>
                <a:off x="1661400" y="1406434"/>
                <a:ext cx="78693" cy="131156"/>
              </a:xfrm>
              <a:custGeom>
                <a:avLst/>
                <a:gdLst/>
                <a:ahLst/>
                <a:cxnLst/>
                <a:rect l="l" t="t" r="r" b="b"/>
                <a:pathLst>
                  <a:path w="37189" h="61982" extrusionOk="0">
                    <a:moveTo>
                      <a:pt x="39607" y="63952"/>
                    </a:moveTo>
                    <a:cubicBezTo>
                      <a:pt x="39793" y="63146"/>
                      <a:pt x="39359" y="62340"/>
                      <a:pt x="38553" y="62092"/>
                    </a:cubicBezTo>
                    <a:cubicBezTo>
                      <a:pt x="34028" y="60915"/>
                      <a:pt x="29380" y="59427"/>
                      <a:pt x="24731" y="57754"/>
                    </a:cubicBezTo>
                    <a:cubicBezTo>
                      <a:pt x="20516" y="56204"/>
                      <a:pt x="16550" y="54221"/>
                      <a:pt x="13016" y="51803"/>
                    </a:cubicBezTo>
                    <a:cubicBezTo>
                      <a:pt x="9917" y="49696"/>
                      <a:pt x="7500" y="47031"/>
                      <a:pt x="5703" y="43621"/>
                    </a:cubicBezTo>
                    <a:cubicBezTo>
                      <a:pt x="3905" y="40336"/>
                      <a:pt x="2975" y="35936"/>
                      <a:pt x="2975" y="30667"/>
                    </a:cubicBezTo>
                    <a:cubicBezTo>
                      <a:pt x="2975" y="24221"/>
                      <a:pt x="4587" y="18828"/>
                      <a:pt x="7934" y="14118"/>
                    </a:cubicBezTo>
                    <a:cubicBezTo>
                      <a:pt x="11343" y="9345"/>
                      <a:pt x="16301" y="5564"/>
                      <a:pt x="22810" y="2899"/>
                    </a:cubicBezTo>
                    <a:cubicBezTo>
                      <a:pt x="23554" y="2589"/>
                      <a:pt x="23925" y="1721"/>
                      <a:pt x="23615" y="915"/>
                    </a:cubicBezTo>
                    <a:cubicBezTo>
                      <a:pt x="23306" y="172"/>
                      <a:pt x="22376" y="-200"/>
                      <a:pt x="21632" y="110"/>
                    </a:cubicBezTo>
                    <a:cubicBezTo>
                      <a:pt x="14628" y="3023"/>
                      <a:pt x="9235" y="7114"/>
                      <a:pt x="5517" y="12382"/>
                    </a:cubicBezTo>
                    <a:cubicBezTo>
                      <a:pt x="1798" y="17589"/>
                      <a:pt x="0" y="23601"/>
                      <a:pt x="0" y="30667"/>
                    </a:cubicBezTo>
                    <a:cubicBezTo>
                      <a:pt x="0" y="36493"/>
                      <a:pt x="1054" y="41328"/>
                      <a:pt x="3037" y="45109"/>
                    </a:cubicBezTo>
                    <a:cubicBezTo>
                      <a:pt x="5144" y="48952"/>
                      <a:pt x="7810" y="51927"/>
                      <a:pt x="11343" y="54344"/>
                    </a:cubicBezTo>
                    <a:cubicBezTo>
                      <a:pt x="15062" y="56886"/>
                      <a:pt x="19214" y="58993"/>
                      <a:pt x="23677" y="60605"/>
                    </a:cubicBezTo>
                    <a:cubicBezTo>
                      <a:pt x="28388" y="62340"/>
                      <a:pt x="33161" y="63828"/>
                      <a:pt x="37809" y="65068"/>
                    </a:cubicBezTo>
                    <a:cubicBezTo>
                      <a:pt x="37933" y="65068"/>
                      <a:pt x="38057" y="65068"/>
                      <a:pt x="38182" y="65068"/>
                    </a:cubicBezTo>
                    <a:cubicBezTo>
                      <a:pt x="38863" y="65068"/>
                      <a:pt x="39483" y="64634"/>
                      <a:pt x="39669" y="6395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622;p47">
                <a:extLst>
                  <a:ext uri="{FF2B5EF4-FFF2-40B4-BE49-F238E27FC236}">
                    <a16:creationId xmlns:a16="http://schemas.microsoft.com/office/drawing/2014/main" id="{437AF403-6F45-474F-0637-D573395588F6}"/>
                  </a:ext>
                </a:extLst>
              </p:cNvPr>
              <p:cNvSpPr/>
              <p:nvPr/>
            </p:nvSpPr>
            <p:spPr>
              <a:xfrm>
                <a:off x="1758228" y="1558764"/>
                <a:ext cx="52463" cy="65578"/>
              </a:xfrm>
              <a:custGeom>
                <a:avLst/>
                <a:gdLst/>
                <a:ahLst/>
                <a:cxnLst/>
                <a:rect l="l" t="t" r="r" b="b"/>
                <a:pathLst>
                  <a:path w="24793" h="30991" extrusionOk="0">
                    <a:moveTo>
                      <a:pt x="16364" y="666"/>
                    </a:moveTo>
                    <a:cubicBezTo>
                      <a:pt x="15806" y="1286"/>
                      <a:pt x="15929" y="2278"/>
                      <a:pt x="16550" y="2774"/>
                    </a:cubicBezTo>
                    <a:cubicBezTo>
                      <a:pt x="19958" y="5563"/>
                      <a:pt x="21756" y="9344"/>
                      <a:pt x="21756" y="13745"/>
                    </a:cubicBezTo>
                    <a:cubicBezTo>
                      <a:pt x="21756" y="18765"/>
                      <a:pt x="19649" y="22856"/>
                      <a:pt x="15558" y="25521"/>
                    </a:cubicBezTo>
                    <a:cubicBezTo>
                      <a:pt x="12024" y="27877"/>
                      <a:pt x="7252" y="29054"/>
                      <a:pt x="1488" y="29054"/>
                    </a:cubicBezTo>
                    <a:cubicBezTo>
                      <a:pt x="682" y="29054"/>
                      <a:pt x="0" y="29736"/>
                      <a:pt x="0" y="30542"/>
                    </a:cubicBezTo>
                    <a:cubicBezTo>
                      <a:pt x="0" y="31348"/>
                      <a:pt x="682" y="32029"/>
                      <a:pt x="1488" y="32029"/>
                    </a:cubicBezTo>
                    <a:cubicBezTo>
                      <a:pt x="7872" y="32029"/>
                      <a:pt x="13202" y="30666"/>
                      <a:pt x="17231" y="28000"/>
                    </a:cubicBezTo>
                    <a:cubicBezTo>
                      <a:pt x="22190" y="24777"/>
                      <a:pt x="24793" y="19819"/>
                      <a:pt x="24793" y="13682"/>
                    </a:cubicBezTo>
                    <a:cubicBezTo>
                      <a:pt x="24793" y="8352"/>
                      <a:pt x="22624" y="3765"/>
                      <a:pt x="18533" y="356"/>
                    </a:cubicBezTo>
                    <a:cubicBezTo>
                      <a:pt x="17913" y="-202"/>
                      <a:pt x="16921" y="-78"/>
                      <a:pt x="16426" y="54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623;p47">
                <a:extLst>
                  <a:ext uri="{FF2B5EF4-FFF2-40B4-BE49-F238E27FC236}">
                    <a16:creationId xmlns:a16="http://schemas.microsoft.com/office/drawing/2014/main" id="{FC12F574-FE0A-40BB-35C0-3F8B6116667E}"/>
                  </a:ext>
                </a:extLst>
              </p:cNvPr>
              <p:cNvSpPr/>
              <p:nvPr/>
            </p:nvSpPr>
            <p:spPr>
              <a:xfrm>
                <a:off x="1458427" y="1226261"/>
                <a:ext cx="511512" cy="459049"/>
              </a:xfrm>
              <a:custGeom>
                <a:avLst/>
                <a:gdLst/>
                <a:ahLst/>
                <a:cxnLst/>
                <a:rect l="l" t="t" r="r" b="b"/>
                <a:pathLst>
                  <a:path w="241732" h="216939" extrusionOk="0">
                    <a:moveTo>
                      <a:pt x="245575" y="42086"/>
                    </a:moveTo>
                    <a:cubicBezTo>
                      <a:pt x="218427" y="14938"/>
                      <a:pt x="182291" y="0"/>
                      <a:pt x="143924" y="0"/>
                    </a:cubicBezTo>
                    <a:cubicBezTo>
                      <a:pt x="64586" y="0"/>
                      <a:pt x="0" y="64586"/>
                      <a:pt x="0" y="143924"/>
                    </a:cubicBezTo>
                    <a:cubicBezTo>
                      <a:pt x="0" y="169151"/>
                      <a:pt x="6632" y="193944"/>
                      <a:pt x="19152" y="215700"/>
                    </a:cubicBezTo>
                    <a:cubicBezTo>
                      <a:pt x="19710" y="216692"/>
                      <a:pt x="20702" y="217249"/>
                      <a:pt x="21756" y="217249"/>
                    </a:cubicBezTo>
                    <a:cubicBezTo>
                      <a:pt x="22252" y="217249"/>
                      <a:pt x="22809" y="217125"/>
                      <a:pt x="23244" y="216816"/>
                    </a:cubicBezTo>
                    <a:cubicBezTo>
                      <a:pt x="24669" y="216010"/>
                      <a:pt x="25165" y="214150"/>
                      <a:pt x="24359" y="212663"/>
                    </a:cubicBezTo>
                    <a:cubicBezTo>
                      <a:pt x="12397" y="191837"/>
                      <a:pt x="6012" y="168097"/>
                      <a:pt x="6012" y="143924"/>
                    </a:cubicBezTo>
                    <a:cubicBezTo>
                      <a:pt x="6012" y="67933"/>
                      <a:pt x="67871" y="6074"/>
                      <a:pt x="143862" y="6074"/>
                    </a:cubicBezTo>
                    <a:cubicBezTo>
                      <a:pt x="180618" y="6074"/>
                      <a:pt x="215204" y="20392"/>
                      <a:pt x="241236" y="46363"/>
                    </a:cubicBezTo>
                    <a:cubicBezTo>
                      <a:pt x="242414" y="47541"/>
                      <a:pt x="244335" y="47541"/>
                      <a:pt x="245513" y="46363"/>
                    </a:cubicBezTo>
                    <a:cubicBezTo>
                      <a:pt x="246691" y="45185"/>
                      <a:pt x="246691" y="43264"/>
                      <a:pt x="245513" y="42086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624;p47">
                <a:extLst>
                  <a:ext uri="{FF2B5EF4-FFF2-40B4-BE49-F238E27FC236}">
                    <a16:creationId xmlns:a16="http://schemas.microsoft.com/office/drawing/2014/main" id="{2090BD82-FE21-9152-E4F3-2DB1FE650821}"/>
                  </a:ext>
                </a:extLst>
              </p:cNvPr>
              <p:cNvSpPr/>
              <p:nvPr/>
            </p:nvSpPr>
            <p:spPr>
              <a:xfrm>
                <a:off x="1540967" y="1730489"/>
                <a:ext cx="131156" cy="91808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43387" extrusionOk="0">
                    <a:moveTo>
                      <a:pt x="64890" y="37679"/>
                    </a:moveTo>
                    <a:cubicBezTo>
                      <a:pt x="42266" y="30799"/>
                      <a:pt x="21625" y="18093"/>
                      <a:pt x="5200" y="923"/>
                    </a:cubicBezTo>
                    <a:cubicBezTo>
                      <a:pt x="4022" y="-254"/>
                      <a:pt x="2163" y="-316"/>
                      <a:pt x="923" y="799"/>
                    </a:cubicBezTo>
                    <a:cubicBezTo>
                      <a:pt x="-254" y="1977"/>
                      <a:pt x="-316" y="3837"/>
                      <a:pt x="799" y="5076"/>
                    </a:cubicBezTo>
                    <a:cubicBezTo>
                      <a:pt x="17968" y="23051"/>
                      <a:pt x="39476" y="36316"/>
                      <a:pt x="63092" y="43444"/>
                    </a:cubicBezTo>
                    <a:cubicBezTo>
                      <a:pt x="63402" y="43506"/>
                      <a:pt x="63712" y="43567"/>
                      <a:pt x="63960" y="43567"/>
                    </a:cubicBezTo>
                    <a:cubicBezTo>
                      <a:pt x="65261" y="43567"/>
                      <a:pt x="66439" y="42700"/>
                      <a:pt x="66873" y="41398"/>
                    </a:cubicBezTo>
                    <a:cubicBezTo>
                      <a:pt x="67368" y="39787"/>
                      <a:pt x="66439" y="38113"/>
                      <a:pt x="64890" y="37617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625;p47">
                <a:extLst>
                  <a:ext uri="{FF2B5EF4-FFF2-40B4-BE49-F238E27FC236}">
                    <a16:creationId xmlns:a16="http://schemas.microsoft.com/office/drawing/2014/main" id="{34509D48-4084-6331-5125-4C0BAE271F37}"/>
                  </a:ext>
                </a:extLst>
              </p:cNvPr>
              <p:cNvSpPr/>
              <p:nvPr/>
            </p:nvSpPr>
            <p:spPr>
              <a:xfrm>
                <a:off x="1980182" y="1414338"/>
                <a:ext cx="78693" cy="314776"/>
              </a:xfrm>
              <a:custGeom>
                <a:avLst/>
                <a:gdLst/>
                <a:ahLst/>
                <a:cxnLst/>
                <a:rect l="l" t="t" r="r" b="b"/>
                <a:pathLst>
                  <a:path w="37189" h="148758" extrusionOk="0">
                    <a:moveTo>
                      <a:pt x="31198" y="1892"/>
                    </a:moveTo>
                    <a:cubicBezTo>
                      <a:pt x="30578" y="342"/>
                      <a:pt x="28843" y="-401"/>
                      <a:pt x="27293" y="218"/>
                    </a:cubicBezTo>
                    <a:cubicBezTo>
                      <a:pt x="25744" y="838"/>
                      <a:pt x="25000" y="2574"/>
                      <a:pt x="25620" y="4123"/>
                    </a:cubicBezTo>
                    <a:cubicBezTo>
                      <a:pt x="32066" y="20363"/>
                      <a:pt x="35351" y="37470"/>
                      <a:pt x="35351" y="55073"/>
                    </a:cubicBezTo>
                    <a:cubicBezTo>
                      <a:pt x="35351" y="88792"/>
                      <a:pt x="23079" y="121209"/>
                      <a:pt x="765" y="146436"/>
                    </a:cubicBezTo>
                    <a:cubicBezTo>
                      <a:pt x="-351" y="147675"/>
                      <a:pt x="-227" y="149597"/>
                      <a:pt x="1012" y="150712"/>
                    </a:cubicBezTo>
                    <a:cubicBezTo>
                      <a:pt x="1571" y="151208"/>
                      <a:pt x="2315" y="151456"/>
                      <a:pt x="2996" y="151456"/>
                    </a:cubicBezTo>
                    <a:cubicBezTo>
                      <a:pt x="3802" y="151456"/>
                      <a:pt x="4670" y="151084"/>
                      <a:pt x="5228" y="150402"/>
                    </a:cubicBezTo>
                    <a:cubicBezTo>
                      <a:pt x="28533" y="124122"/>
                      <a:pt x="41363" y="90217"/>
                      <a:pt x="41363" y="55073"/>
                    </a:cubicBezTo>
                    <a:cubicBezTo>
                      <a:pt x="41363" y="36726"/>
                      <a:pt x="37955" y="18813"/>
                      <a:pt x="31198" y="189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5" name="Google Shape;1626;p47">
                <a:extLst>
                  <a:ext uri="{FF2B5EF4-FFF2-40B4-BE49-F238E27FC236}">
                    <a16:creationId xmlns:a16="http://schemas.microsoft.com/office/drawing/2014/main" id="{5F5A035A-FE13-B833-FCD3-F8BE29B6A788}"/>
                  </a:ext>
                </a:extLst>
              </p:cNvPr>
              <p:cNvGrpSpPr/>
              <p:nvPr/>
            </p:nvGrpSpPr>
            <p:grpSpPr>
              <a:xfrm>
                <a:off x="2392734" y="1477338"/>
                <a:ext cx="173748" cy="173748"/>
                <a:chOff x="2672197" y="-2150765"/>
                <a:chExt cx="266525" cy="266525"/>
              </a:xfrm>
            </p:grpSpPr>
            <p:sp>
              <p:nvSpPr>
                <p:cNvPr id="1147" name="Google Shape;1627;p47">
                  <a:extLst>
                    <a:ext uri="{FF2B5EF4-FFF2-40B4-BE49-F238E27FC236}">
                      <a16:creationId xmlns:a16="http://schemas.microsoft.com/office/drawing/2014/main" id="{4465CF8B-33FA-E4CE-8FCA-C36F61D6C5E4}"/>
                    </a:ext>
                  </a:extLst>
                </p:cNvPr>
                <p:cNvSpPr/>
                <p:nvPr/>
              </p:nvSpPr>
              <p:spPr>
                <a:xfrm>
                  <a:off x="2672197" y="-2150765"/>
                  <a:ext cx="266525" cy="26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525" h="266525" extrusionOk="0">
                      <a:moveTo>
                        <a:pt x="268013" y="134007"/>
                      </a:moveTo>
                      <a:cubicBezTo>
                        <a:pt x="268013" y="208016"/>
                        <a:pt x="208016" y="268013"/>
                        <a:pt x="134007" y="268013"/>
                      </a:cubicBezTo>
                      <a:cubicBezTo>
                        <a:pt x="59997" y="268013"/>
                        <a:pt x="0" y="208016"/>
                        <a:pt x="0" y="134007"/>
                      </a:cubicBezTo>
                      <a:cubicBezTo>
                        <a:pt x="0" y="59997"/>
                        <a:pt x="59997" y="0"/>
                        <a:pt x="134007" y="0"/>
                      </a:cubicBezTo>
                      <a:cubicBezTo>
                        <a:pt x="208016" y="0"/>
                        <a:pt x="268013" y="59997"/>
                        <a:pt x="268013" y="13400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628;p47">
                  <a:extLst>
                    <a:ext uri="{FF2B5EF4-FFF2-40B4-BE49-F238E27FC236}">
                      <a16:creationId xmlns:a16="http://schemas.microsoft.com/office/drawing/2014/main" id="{043E5BF5-75D4-82DD-FE0B-8FA6AAE6DDEB}"/>
                    </a:ext>
                  </a:extLst>
                </p:cNvPr>
                <p:cNvSpPr/>
                <p:nvPr/>
              </p:nvSpPr>
              <p:spPr>
                <a:xfrm>
                  <a:off x="2698373" y="-2124388"/>
                  <a:ext cx="210741" cy="21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41" h="210741" extrusionOk="0">
                      <a:moveTo>
                        <a:pt x="195184" y="87291"/>
                      </a:moveTo>
                      <a:cubicBezTo>
                        <a:pt x="206562" y="135500"/>
                        <a:pt x="176705" y="183805"/>
                        <a:pt x="128496" y="195184"/>
                      </a:cubicBezTo>
                      <a:cubicBezTo>
                        <a:pt x="80286" y="206562"/>
                        <a:pt x="31981" y="176705"/>
                        <a:pt x="20603" y="128495"/>
                      </a:cubicBezTo>
                      <a:cubicBezTo>
                        <a:pt x="9224" y="80286"/>
                        <a:pt x="39082" y="31981"/>
                        <a:pt x="87291" y="20602"/>
                      </a:cubicBezTo>
                      <a:cubicBezTo>
                        <a:pt x="135500" y="9224"/>
                        <a:pt x="183805" y="39081"/>
                        <a:pt x="195184" y="8729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629;p47">
                  <a:extLst>
                    <a:ext uri="{FF2B5EF4-FFF2-40B4-BE49-F238E27FC236}">
                      <a16:creationId xmlns:a16="http://schemas.microsoft.com/office/drawing/2014/main" id="{89869568-BD7F-7CB3-0557-F998B7675078}"/>
                    </a:ext>
                  </a:extLst>
                </p:cNvPr>
                <p:cNvSpPr/>
                <p:nvPr/>
              </p:nvSpPr>
              <p:spPr>
                <a:xfrm>
                  <a:off x="2712540" y="-2110221"/>
                  <a:ext cx="185948" cy="18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48" h="185948" extrusionOk="0">
                      <a:moveTo>
                        <a:pt x="169555" y="75829"/>
                      </a:moveTo>
                      <a:cubicBezTo>
                        <a:pt x="179439" y="117708"/>
                        <a:pt x="153502" y="159671"/>
                        <a:pt x="111623" y="169555"/>
                      </a:cubicBezTo>
                      <a:cubicBezTo>
                        <a:pt x="69744" y="179439"/>
                        <a:pt x="27781" y="153502"/>
                        <a:pt x="17897" y="111623"/>
                      </a:cubicBezTo>
                      <a:cubicBezTo>
                        <a:pt x="8013" y="69744"/>
                        <a:pt x="33950" y="27782"/>
                        <a:pt x="75829" y="17897"/>
                      </a:cubicBezTo>
                      <a:cubicBezTo>
                        <a:pt x="117708" y="8013"/>
                        <a:pt x="159670" y="33950"/>
                        <a:pt x="169555" y="758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630;p47">
                  <a:extLst>
                    <a:ext uri="{FF2B5EF4-FFF2-40B4-BE49-F238E27FC236}">
                      <a16:creationId xmlns:a16="http://schemas.microsoft.com/office/drawing/2014/main" id="{1BA05D7F-9E66-3250-8341-46C2151A28C3}"/>
                    </a:ext>
                  </a:extLst>
                </p:cNvPr>
                <p:cNvSpPr/>
                <p:nvPr/>
              </p:nvSpPr>
              <p:spPr>
                <a:xfrm>
                  <a:off x="2728168" y="-2094732"/>
                  <a:ext cx="154956" cy="154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56" h="154956" extrusionOk="0">
                      <a:moveTo>
                        <a:pt x="140205" y="31177"/>
                      </a:moveTo>
                      <a:cubicBezTo>
                        <a:pt x="135804" y="25351"/>
                        <a:pt x="130598" y="20144"/>
                        <a:pt x="124771" y="15744"/>
                      </a:cubicBezTo>
                      <a:lnTo>
                        <a:pt x="88883" y="51632"/>
                      </a:lnTo>
                      <a:lnTo>
                        <a:pt x="88883" y="868"/>
                      </a:lnTo>
                      <a:cubicBezTo>
                        <a:pt x="85288" y="372"/>
                        <a:pt x="81693" y="0"/>
                        <a:pt x="77974" y="0"/>
                      </a:cubicBezTo>
                      <a:cubicBezTo>
                        <a:pt x="74255" y="0"/>
                        <a:pt x="70660" y="372"/>
                        <a:pt x="67065" y="868"/>
                      </a:cubicBezTo>
                      <a:lnTo>
                        <a:pt x="67065" y="51632"/>
                      </a:lnTo>
                      <a:lnTo>
                        <a:pt x="31177" y="15744"/>
                      </a:lnTo>
                      <a:cubicBezTo>
                        <a:pt x="25351" y="20144"/>
                        <a:pt x="20144" y="25351"/>
                        <a:pt x="15743" y="31177"/>
                      </a:cubicBezTo>
                      <a:lnTo>
                        <a:pt x="51631" y="67065"/>
                      </a:lnTo>
                      <a:lnTo>
                        <a:pt x="867" y="67065"/>
                      </a:lnTo>
                      <a:cubicBezTo>
                        <a:pt x="372" y="70660"/>
                        <a:pt x="0" y="74255"/>
                        <a:pt x="0" y="77974"/>
                      </a:cubicBezTo>
                      <a:cubicBezTo>
                        <a:pt x="0" y="81693"/>
                        <a:pt x="372" y="85288"/>
                        <a:pt x="867" y="88883"/>
                      </a:cubicBezTo>
                      <a:lnTo>
                        <a:pt x="51631" y="88883"/>
                      </a:lnTo>
                      <a:lnTo>
                        <a:pt x="15743" y="124771"/>
                      </a:lnTo>
                      <a:cubicBezTo>
                        <a:pt x="20144" y="130598"/>
                        <a:pt x="25351" y="135804"/>
                        <a:pt x="31177" y="140205"/>
                      </a:cubicBezTo>
                      <a:lnTo>
                        <a:pt x="67065" y="104317"/>
                      </a:lnTo>
                      <a:lnTo>
                        <a:pt x="67065" y="155081"/>
                      </a:lnTo>
                      <a:cubicBezTo>
                        <a:pt x="70660" y="155577"/>
                        <a:pt x="74255" y="155949"/>
                        <a:pt x="77974" y="155949"/>
                      </a:cubicBezTo>
                      <a:cubicBezTo>
                        <a:pt x="81693" y="155949"/>
                        <a:pt x="85288" y="155577"/>
                        <a:pt x="88883" y="155081"/>
                      </a:cubicBezTo>
                      <a:lnTo>
                        <a:pt x="88883" y="104317"/>
                      </a:lnTo>
                      <a:lnTo>
                        <a:pt x="124771" y="140205"/>
                      </a:lnTo>
                      <a:cubicBezTo>
                        <a:pt x="130598" y="135804"/>
                        <a:pt x="135804" y="130660"/>
                        <a:pt x="140205" y="124771"/>
                      </a:cubicBezTo>
                      <a:lnTo>
                        <a:pt x="104317" y="88883"/>
                      </a:lnTo>
                      <a:lnTo>
                        <a:pt x="155081" y="88883"/>
                      </a:lnTo>
                      <a:cubicBezTo>
                        <a:pt x="155576" y="85288"/>
                        <a:pt x="155948" y="81693"/>
                        <a:pt x="155948" y="77974"/>
                      </a:cubicBezTo>
                      <a:cubicBezTo>
                        <a:pt x="155948" y="74255"/>
                        <a:pt x="155576" y="70660"/>
                        <a:pt x="155081" y="67065"/>
                      </a:cubicBezTo>
                      <a:lnTo>
                        <a:pt x="104317" y="67065"/>
                      </a:lnTo>
                      <a:lnTo>
                        <a:pt x="140205" y="311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6" name="Google Shape;1631;p47">
                <a:extLst>
                  <a:ext uri="{FF2B5EF4-FFF2-40B4-BE49-F238E27FC236}">
                    <a16:creationId xmlns:a16="http://schemas.microsoft.com/office/drawing/2014/main" id="{192D00C3-3157-607F-4B38-0F79B9934D8C}"/>
                  </a:ext>
                </a:extLst>
              </p:cNvPr>
              <p:cNvGrpSpPr/>
              <p:nvPr/>
            </p:nvGrpSpPr>
            <p:grpSpPr>
              <a:xfrm>
                <a:off x="2380139" y="1702791"/>
                <a:ext cx="192014" cy="133342"/>
                <a:chOff x="2908599" y="-1724758"/>
                <a:chExt cx="331173" cy="226733"/>
              </a:xfrm>
            </p:grpSpPr>
            <p:sp>
              <p:nvSpPr>
                <p:cNvPr id="1137" name="Google Shape;1632;p47">
                  <a:extLst>
                    <a:ext uri="{FF2B5EF4-FFF2-40B4-BE49-F238E27FC236}">
                      <a16:creationId xmlns:a16="http://schemas.microsoft.com/office/drawing/2014/main" id="{704BEE70-0A71-97BC-7429-DFAAE1BEDD39}"/>
                    </a:ext>
                  </a:extLst>
                </p:cNvPr>
                <p:cNvSpPr/>
                <p:nvPr/>
              </p:nvSpPr>
              <p:spPr>
                <a:xfrm>
                  <a:off x="3174319" y="-1619077"/>
                  <a:ext cx="30991" cy="61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1" h="61982" extrusionOk="0">
                      <a:moveTo>
                        <a:pt x="35764" y="62912"/>
                      </a:moveTo>
                      <a:lnTo>
                        <a:pt x="0" y="62912"/>
                      </a:lnTo>
                      <a:lnTo>
                        <a:pt x="0" y="0"/>
                      </a:lnTo>
                      <a:lnTo>
                        <a:pt x="357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633;p47">
                  <a:extLst>
                    <a:ext uri="{FF2B5EF4-FFF2-40B4-BE49-F238E27FC236}">
                      <a16:creationId xmlns:a16="http://schemas.microsoft.com/office/drawing/2014/main" id="{1DB191BE-BD17-2A8A-4D00-5560BFE62BEA}"/>
                    </a:ext>
                  </a:extLst>
                </p:cNvPr>
                <p:cNvSpPr/>
                <p:nvPr/>
              </p:nvSpPr>
              <p:spPr>
                <a:xfrm>
                  <a:off x="2923527" y="-1617400"/>
                  <a:ext cx="24637" cy="24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4" h="24793" extrusionOk="0">
                      <a:moveTo>
                        <a:pt x="19772" y="29752"/>
                      </a:moveTo>
                      <a:lnTo>
                        <a:pt x="0" y="29752"/>
                      </a:lnTo>
                      <a:lnTo>
                        <a:pt x="0" y="0"/>
                      </a:lnTo>
                      <a:lnTo>
                        <a:pt x="1977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634;p47">
                  <a:extLst>
                    <a:ext uri="{FF2B5EF4-FFF2-40B4-BE49-F238E27FC236}">
                      <a16:creationId xmlns:a16="http://schemas.microsoft.com/office/drawing/2014/main" id="{EB0CA3B6-FA32-5651-22BF-DD4F076E694E}"/>
                    </a:ext>
                  </a:extLst>
                </p:cNvPr>
                <p:cNvSpPr/>
                <p:nvPr/>
              </p:nvSpPr>
              <p:spPr>
                <a:xfrm>
                  <a:off x="3032750" y="-1709949"/>
                  <a:ext cx="55784" cy="24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4" h="18594" extrusionOk="0">
                      <a:moveTo>
                        <a:pt x="0" y="19772"/>
                      </a:moveTo>
                      <a:lnTo>
                        <a:pt x="0" y="0"/>
                      </a:lnTo>
                      <a:lnTo>
                        <a:pt x="58078" y="0"/>
                      </a:lnTo>
                      <a:lnTo>
                        <a:pt x="58078" y="1977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635;p47">
                  <a:extLst>
                    <a:ext uri="{FF2B5EF4-FFF2-40B4-BE49-F238E27FC236}">
                      <a16:creationId xmlns:a16="http://schemas.microsoft.com/office/drawing/2014/main" id="{595827AD-3452-4E20-FF01-B02FDBFF2772}"/>
                    </a:ext>
                  </a:extLst>
                </p:cNvPr>
                <p:cNvSpPr/>
                <p:nvPr/>
              </p:nvSpPr>
              <p:spPr>
                <a:xfrm>
                  <a:off x="3004673" y="-1724758"/>
                  <a:ext cx="111568" cy="18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68" h="18594" extrusionOk="0">
                      <a:moveTo>
                        <a:pt x="114358" y="10475"/>
                      </a:moveTo>
                      <a:lnTo>
                        <a:pt x="114358" y="10475"/>
                      </a:lnTo>
                      <a:cubicBezTo>
                        <a:pt x="114358" y="4649"/>
                        <a:pt x="109647" y="0"/>
                        <a:pt x="103883" y="0"/>
                      </a:cubicBezTo>
                      <a:lnTo>
                        <a:pt x="10475" y="0"/>
                      </a:lnTo>
                      <a:cubicBezTo>
                        <a:pt x="4649" y="0"/>
                        <a:pt x="0" y="4711"/>
                        <a:pt x="0" y="10475"/>
                      </a:cubicBezTo>
                      <a:lnTo>
                        <a:pt x="0" y="10475"/>
                      </a:lnTo>
                      <a:cubicBezTo>
                        <a:pt x="0" y="16301"/>
                        <a:pt x="4711" y="20950"/>
                        <a:pt x="10475" y="20950"/>
                      </a:cubicBezTo>
                      <a:lnTo>
                        <a:pt x="103883" y="20950"/>
                      </a:lnTo>
                      <a:cubicBezTo>
                        <a:pt x="109709" y="20950"/>
                        <a:pt x="114358" y="16239"/>
                        <a:pt x="114358" y="1047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636;p47">
                  <a:extLst>
                    <a:ext uri="{FF2B5EF4-FFF2-40B4-BE49-F238E27FC236}">
                      <a16:creationId xmlns:a16="http://schemas.microsoft.com/office/drawing/2014/main" id="{8A574034-887E-B54D-0092-2C8131EF4FFB}"/>
                    </a:ext>
                  </a:extLst>
                </p:cNvPr>
                <p:cNvSpPr/>
                <p:nvPr/>
              </p:nvSpPr>
              <p:spPr>
                <a:xfrm>
                  <a:off x="2949322" y="-1683973"/>
                  <a:ext cx="223137" cy="18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37" h="185948" extrusionOk="0">
                      <a:moveTo>
                        <a:pt x="204295" y="28264"/>
                      </a:moveTo>
                      <a:lnTo>
                        <a:pt x="175287" y="0"/>
                      </a:lnTo>
                      <a:lnTo>
                        <a:pt x="49648" y="0"/>
                      </a:lnTo>
                      <a:lnTo>
                        <a:pt x="20640" y="28264"/>
                      </a:lnTo>
                      <a:lnTo>
                        <a:pt x="0" y="28264"/>
                      </a:lnTo>
                      <a:lnTo>
                        <a:pt x="0" y="149688"/>
                      </a:lnTo>
                      <a:lnTo>
                        <a:pt x="53615" y="149688"/>
                      </a:lnTo>
                      <a:lnTo>
                        <a:pt x="104565" y="186630"/>
                      </a:lnTo>
                      <a:lnTo>
                        <a:pt x="224935" y="186630"/>
                      </a:lnTo>
                      <a:lnTo>
                        <a:pt x="224935" y="149688"/>
                      </a:lnTo>
                      <a:lnTo>
                        <a:pt x="224935" y="28264"/>
                      </a:lnTo>
                      <a:lnTo>
                        <a:pt x="204295" y="282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637;p47">
                  <a:extLst>
                    <a:ext uri="{FF2B5EF4-FFF2-40B4-BE49-F238E27FC236}">
                      <a16:creationId xmlns:a16="http://schemas.microsoft.com/office/drawing/2014/main" id="{45A8FBC0-1488-DF41-AC5B-415F28B44A4B}"/>
                    </a:ext>
                  </a:extLst>
                </p:cNvPr>
                <p:cNvSpPr/>
                <p:nvPr/>
              </p:nvSpPr>
              <p:spPr>
                <a:xfrm>
                  <a:off x="3174319" y="-1619077"/>
                  <a:ext cx="30991" cy="61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1" h="61982" extrusionOk="0">
                      <a:moveTo>
                        <a:pt x="35764" y="62912"/>
                      </a:moveTo>
                      <a:lnTo>
                        <a:pt x="0" y="62912"/>
                      </a:lnTo>
                      <a:lnTo>
                        <a:pt x="0" y="0"/>
                      </a:lnTo>
                      <a:lnTo>
                        <a:pt x="35764" y="0"/>
                      </a:lnTo>
                      <a:close/>
                    </a:path>
                  </a:pathLst>
                </a:custGeom>
                <a:solidFill>
                  <a:srgbClr val="1C1A1B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638;p47">
                  <a:extLst>
                    <a:ext uri="{FF2B5EF4-FFF2-40B4-BE49-F238E27FC236}">
                      <a16:creationId xmlns:a16="http://schemas.microsoft.com/office/drawing/2014/main" id="{8CD30BE4-6E8C-255F-9C07-618165866E23}"/>
                    </a:ext>
                  </a:extLst>
                </p:cNvPr>
                <p:cNvSpPr/>
                <p:nvPr/>
              </p:nvSpPr>
              <p:spPr>
                <a:xfrm>
                  <a:off x="2929550" y="-1617404"/>
                  <a:ext cx="18594" cy="24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4" h="24793" extrusionOk="0">
                      <a:moveTo>
                        <a:pt x="19772" y="29752"/>
                      </a:moveTo>
                      <a:lnTo>
                        <a:pt x="0" y="29752"/>
                      </a:lnTo>
                      <a:lnTo>
                        <a:pt x="0" y="0"/>
                      </a:lnTo>
                      <a:lnTo>
                        <a:pt x="19772" y="0"/>
                      </a:lnTo>
                      <a:close/>
                    </a:path>
                  </a:pathLst>
                </a:custGeom>
                <a:solidFill>
                  <a:srgbClr val="1C1A1B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639;p47">
                  <a:extLst>
                    <a:ext uri="{FF2B5EF4-FFF2-40B4-BE49-F238E27FC236}">
                      <a16:creationId xmlns:a16="http://schemas.microsoft.com/office/drawing/2014/main" id="{CAF3CE58-DE1D-7F34-CF4D-99434B9FA138}"/>
                    </a:ext>
                  </a:extLst>
                </p:cNvPr>
                <p:cNvSpPr/>
                <p:nvPr/>
              </p:nvSpPr>
              <p:spPr>
                <a:xfrm>
                  <a:off x="3196385" y="-1653911"/>
                  <a:ext cx="43387" cy="13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87" h="130163" extrusionOk="0">
                      <a:moveTo>
                        <a:pt x="34152" y="0"/>
                      </a:moveTo>
                      <a:lnTo>
                        <a:pt x="0" y="0"/>
                      </a:lnTo>
                      <a:lnTo>
                        <a:pt x="0" y="132457"/>
                      </a:lnTo>
                      <a:lnTo>
                        <a:pt x="34152" y="132457"/>
                      </a:lnTo>
                      <a:cubicBezTo>
                        <a:pt x="34152" y="132457"/>
                        <a:pt x="48222" y="102829"/>
                        <a:pt x="48222" y="66259"/>
                      </a:cubicBezTo>
                      <a:cubicBezTo>
                        <a:pt x="48222" y="29690"/>
                        <a:pt x="34152" y="62"/>
                        <a:pt x="34152" y="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640;p47">
                  <a:extLst>
                    <a:ext uri="{FF2B5EF4-FFF2-40B4-BE49-F238E27FC236}">
                      <a16:creationId xmlns:a16="http://schemas.microsoft.com/office/drawing/2014/main" id="{42A89891-5A19-DE5F-8B1E-F54878B5D59A}"/>
                    </a:ext>
                  </a:extLst>
                </p:cNvPr>
                <p:cNvSpPr/>
                <p:nvPr/>
              </p:nvSpPr>
              <p:spPr>
                <a:xfrm>
                  <a:off x="2908599" y="-1659738"/>
                  <a:ext cx="18594" cy="1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4" h="111568" extrusionOk="0">
                      <a:moveTo>
                        <a:pt x="10475" y="0"/>
                      </a:moveTo>
                      <a:lnTo>
                        <a:pt x="10475" y="0"/>
                      </a:lnTo>
                      <a:cubicBezTo>
                        <a:pt x="4649" y="0"/>
                        <a:pt x="0" y="4711"/>
                        <a:pt x="0" y="10475"/>
                      </a:cubicBezTo>
                      <a:lnTo>
                        <a:pt x="0" y="103883"/>
                      </a:lnTo>
                      <a:cubicBezTo>
                        <a:pt x="0" y="109709"/>
                        <a:pt x="4711" y="114358"/>
                        <a:pt x="10475" y="114358"/>
                      </a:cubicBezTo>
                      <a:lnTo>
                        <a:pt x="10475" y="114358"/>
                      </a:lnTo>
                      <a:cubicBezTo>
                        <a:pt x="16301" y="114358"/>
                        <a:pt x="20950" y="109647"/>
                        <a:pt x="20950" y="103883"/>
                      </a:cubicBezTo>
                      <a:lnTo>
                        <a:pt x="20950" y="10475"/>
                      </a:lnTo>
                      <a:cubicBezTo>
                        <a:pt x="20950" y="4649"/>
                        <a:pt x="16239" y="0"/>
                        <a:pt x="1047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641;p47">
                  <a:extLst>
                    <a:ext uri="{FF2B5EF4-FFF2-40B4-BE49-F238E27FC236}">
                      <a16:creationId xmlns:a16="http://schemas.microsoft.com/office/drawing/2014/main" id="{764DDD10-06B4-5C8B-E01D-7EAD2D313A81}"/>
                    </a:ext>
                  </a:extLst>
                </p:cNvPr>
                <p:cNvSpPr/>
                <p:nvPr/>
              </p:nvSpPr>
              <p:spPr>
                <a:xfrm>
                  <a:off x="3032750" y="-1703746"/>
                  <a:ext cx="55784" cy="18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4" h="18594" extrusionOk="0">
                      <a:moveTo>
                        <a:pt x="0" y="19772"/>
                      </a:moveTo>
                      <a:lnTo>
                        <a:pt x="0" y="0"/>
                      </a:lnTo>
                      <a:lnTo>
                        <a:pt x="58078" y="0"/>
                      </a:lnTo>
                      <a:lnTo>
                        <a:pt x="58078" y="19772"/>
                      </a:lnTo>
                      <a:close/>
                    </a:path>
                  </a:pathLst>
                </a:custGeom>
                <a:solidFill>
                  <a:srgbClr val="1C1A1B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94" name="Google Shape;1642;p47">
              <a:extLst>
                <a:ext uri="{FF2B5EF4-FFF2-40B4-BE49-F238E27FC236}">
                  <a16:creationId xmlns:a16="http://schemas.microsoft.com/office/drawing/2014/main" id="{EF2D6AF5-C22D-F688-371A-EEE4543AF7D2}"/>
                </a:ext>
              </a:extLst>
            </p:cNvPr>
            <p:cNvGrpSpPr/>
            <p:nvPr/>
          </p:nvGrpSpPr>
          <p:grpSpPr>
            <a:xfrm>
              <a:off x="3719310" y="2505444"/>
              <a:ext cx="416625" cy="414380"/>
              <a:chOff x="-4118225" y="3253275"/>
              <a:chExt cx="292225" cy="290650"/>
            </a:xfrm>
          </p:grpSpPr>
          <p:sp>
            <p:nvSpPr>
              <p:cNvPr id="1099" name="Google Shape;1643;p47">
                <a:extLst>
                  <a:ext uri="{FF2B5EF4-FFF2-40B4-BE49-F238E27FC236}">
                    <a16:creationId xmlns:a16="http://schemas.microsoft.com/office/drawing/2014/main" id="{332E84CC-D1A2-28DD-0212-5EAC14E78FB8}"/>
                  </a:ext>
                </a:extLst>
              </p:cNvPr>
              <p:cNvSpPr/>
              <p:nvPr/>
            </p:nvSpPr>
            <p:spPr>
              <a:xfrm>
                <a:off x="-4118225" y="3287125"/>
                <a:ext cx="2567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10272" extrusionOk="0">
                    <a:moveTo>
                      <a:pt x="5104" y="1"/>
                    </a:moveTo>
                    <a:cubicBezTo>
                      <a:pt x="2268" y="1"/>
                      <a:pt x="0" y="2301"/>
                      <a:pt x="0" y="5136"/>
                    </a:cubicBezTo>
                    <a:cubicBezTo>
                      <a:pt x="0" y="7972"/>
                      <a:pt x="2268" y="10271"/>
                      <a:pt x="5104" y="10271"/>
                    </a:cubicBezTo>
                    <a:cubicBezTo>
                      <a:pt x="7939" y="10271"/>
                      <a:pt x="10239" y="8003"/>
                      <a:pt x="10239" y="5168"/>
                    </a:cubicBezTo>
                    <a:cubicBezTo>
                      <a:pt x="10268" y="4993"/>
                      <a:pt x="10108" y="4818"/>
                      <a:pt x="9910" y="4818"/>
                    </a:cubicBezTo>
                    <a:cubicBezTo>
                      <a:pt x="9894" y="4818"/>
                      <a:pt x="9877" y="4819"/>
                      <a:pt x="9861" y="4821"/>
                    </a:cubicBezTo>
                    <a:lnTo>
                      <a:pt x="5797" y="4821"/>
                    </a:lnTo>
                    <a:cubicBezTo>
                      <a:pt x="5639" y="4821"/>
                      <a:pt x="5450" y="4695"/>
                      <a:pt x="5450" y="4506"/>
                    </a:cubicBezTo>
                    <a:lnTo>
                      <a:pt x="5450" y="347"/>
                    </a:lnTo>
                    <a:cubicBezTo>
                      <a:pt x="5450" y="158"/>
                      <a:pt x="5324" y="1"/>
                      <a:pt x="5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644;p47">
                <a:extLst>
                  <a:ext uri="{FF2B5EF4-FFF2-40B4-BE49-F238E27FC236}">
                    <a16:creationId xmlns:a16="http://schemas.microsoft.com/office/drawing/2014/main" id="{3C2B41B8-B5B0-3617-E47B-F6258CA22FC1}"/>
                  </a:ext>
                </a:extLst>
              </p:cNvPr>
              <p:cNvSpPr/>
              <p:nvPr/>
            </p:nvSpPr>
            <p:spPr>
              <a:xfrm>
                <a:off x="-3963850" y="325327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35"/>
                    </a:lnTo>
                    <a:cubicBezTo>
                      <a:pt x="0" y="5356"/>
                      <a:pt x="158" y="5514"/>
                      <a:pt x="347" y="5514"/>
                    </a:cubicBezTo>
                    <a:lnTo>
                      <a:pt x="5167" y="5514"/>
                    </a:lnTo>
                    <a:cubicBezTo>
                      <a:pt x="5356" y="5514"/>
                      <a:pt x="5513" y="5356"/>
                      <a:pt x="5513" y="5135"/>
                    </a:cubicBezTo>
                    <a:cubicBezTo>
                      <a:pt x="5513" y="2269"/>
                      <a:pt x="318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5" name="Google Shape;1645;p47">
              <a:extLst>
                <a:ext uri="{FF2B5EF4-FFF2-40B4-BE49-F238E27FC236}">
                  <a16:creationId xmlns:a16="http://schemas.microsoft.com/office/drawing/2014/main" id="{8010ECE5-BC9D-71ED-7D9B-A4D720B078E7}"/>
                </a:ext>
              </a:extLst>
            </p:cNvPr>
            <p:cNvGrpSpPr/>
            <p:nvPr/>
          </p:nvGrpSpPr>
          <p:grpSpPr>
            <a:xfrm rot="-1270452">
              <a:off x="753981" y="2589990"/>
              <a:ext cx="458493" cy="311998"/>
              <a:chOff x="-1951475" y="3273100"/>
              <a:chExt cx="291875" cy="222775"/>
            </a:xfrm>
          </p:grpSpPr>
          <p:sp>
            <p:nvSpPr>
              <p:cNvPr id="1096" name="Google Shape;1646;p47">
                <a:extLst>
                  <a:ext uri="{FF2B5EF4-FFF2-40B4-BE49-F238E27FC236}">
                    <a16:creationId xmlns:a16="http://schemas.microsoft.com/office/drawing/2014/main" id="{91F23466-AF0A-A523-0FB1-38A1E543A60E}"/>
                  </a:ext>
                </a:extLst>
              </p:cNvPr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647;p47">
                <a:extLst>
                  <a:ext uri="{FF2B5EF4-FFF2-40B4-BE49-F238E27FC236}">
                    <a16:creationId xmlns:a16="http://schemas.microsoft.com/office/drawing/2014/main" id="{A99C8425-B462-B863-9CB5-795303604F5D}"/>
                  </a:ext>
                </a:extLst>
              </p:cNvPr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648;p47">
                <a:extLst>
                  <a:ext uri="{FF2B5EF4-FFF2-40B4-BE49-F238E27FC236}">
                    <a16:creationId xmlns:a16="http://schemas.microsoft.com/office/drawing/2014/main" id="{AC38D2B5-3A9B-9B1F-F22C-57FB1FFD7732}"/>
                  </a:ext>
                </a:extLst>
              </p:cNvPr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1649;p47">
              <a:extLst>
                <a:ext uri="{FF2B5EF4-FFF2-40B4-BE49-F238E27FC236}">
                  <a16:creationId xmlns:a16="http://schemas.microsoft.com/office/drawing/2014/main" id="{B4A3E9E4-37BC-8FC4-0B5E-203ECFD46A07}"/>
                </a:ext>
              </a:extLst>
            </p:cNvPr>
            <p:cNvGrpSpPr/>
            <p:nvPr/>
          </p:nvGrpSpPr>
          <p:grpSpPr>
            <a:xfrm>
              <a:off x="1062691" y="893940"/>
              <a:ext cx="448847" cy="449993"/>
              <a:chOff x="-1591550" y="3597475"/>
              <a:chExt cx="293825" cy="294575"/>
            </a:xfrm>
          </p:grpSpPr>
          <p:sp>
            <p:nvSpPr>
              <p:cNvPr id="997" name="Google Shape;1650;p47">
                <a:extLst>
                  <a:ext uri="{FF2B5EF4-FFF2-40B4-BE49-F238E27FC236}">
                    <a16:creationId xmlns:a16="http://schemas.microsoft.com/office/drawing/2014/main" id="{604EB66F-8DAC-5C93-6DF0-6EC306799C3B}"/>
                  </a:ext>
                </a:extLst>
              </p:cNvPr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1651;p47">
                <a:extLst>
                  <a:ext uri="{FF2B5EF4-FFF2-40B4-BE49-F238E27FC236}">
                    <a16:creationId xmlns:a16="http://schemas.microsoft.com/office/drawing/2014/main" id="{F35E5D5D-2E90-1B3E-5730-B394413A8AAC}"/>
                  </a:ext>
                </a:extLst>
              </p:cNvPr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652;p47">
                <a:extLst>
                  <a:ext uri="{FF2B5EF4-FFF2-40B4-BE49-F238E27FC236}">
                    <a16:creationId xmlns:a16="http://schemas.microsoft.com/office/drawing/2014/main" id="{1DB9F708-B374-073F-9DA2-D9953324F76E}"/>
                  </a:ext>
                </a:extLst>
              </p:cNvPr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1" name="Google Shape;1175;p37">
            <a:extLst>
              <a:ext uri="{FF2B5EF4-FFF2-40B4-BE49-F238E27FC236}">
                <a16:creationId xmlns:a16="http://schemas.microsoft.com/office/drawing/2014/main" id="{62DDE428-956C-A810-2640-707700B350CF}"/>
              </a:ext>
            </a:extLst>
          </p:cNvPr>
          <p:cNvSpPr txBox="1">
            <a:spLocks/>
          </p:cNvSpPr>
          <p:nvPr/>
        </p:nvSpPr>
        <p:spPr>
          <a:xfrm>
            <a:off x="4572000" y="2243974"/>
            <a:ext cx="4440353" cy="1694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bin"/>
              </a:rPr>
              <a:t>Future Work: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bin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bin"/>
              </a:rPr>
              <a:t>Develop a dynamic pricing API for real-time estimates.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bin"/>
              </a:rPr>
              <a:t>Create a customer-facing price estimator tool.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bin"/>
              </a:rPr>
              <a:t>Expand the model to forecast future residual values.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bin"/>
              </a:rPr>
              <a:t>Analyze market trends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50" name="Google Shape;950;p30"/>
          <p:cNvSpPr txBox="1">
            <a:spLocks noGrp="1"/>
          </p:cNvSpPr>
          <p:nvPr>
            <p:ph type="title" idx="2"/>
          </p:nvPr>
        </p:nvSpPr>
        <p:spPr>
          <a:xfrm>
            <a:off x="1505375" y="1088996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1" name="Google Shape;951;p30"/>
          <p:cNvSpPr txBox="1">
            <a:spLocks noGrp="1"/>
          </p:cNvSpPr>
          <p:nvPr>
            <p:ph type="title" idx="3"/>
          </p:nvPr>
        </p:nvSpPr>
        <p:spPr>
          <a:xfrm>
            <a:off x="1505375" y="2158000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52" name="Google Shape;952;p30"/>
          <p:cNvSpPr txBox="1">
            <a:spLocks noGrp="1"/>
          </p:cNvSpPr>
          <p:nvPr>
            <p:ph type="title" idx="4"/>
          </p:nvPr>
        </p:nvSpPr>
        <p:spPr>
          <a:xfrm>
            <a:off x="4204650" y="1088996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3" name="Google Shape;953;p30"/>
          <p:cNvSpPr txBox="1">
            <a:spLocks noGrp="1"/>
          </p:cNvSpPr>
          <p:nvPr>
            <p:ph type="title" idx="5"/>
          </p:nvPr>
        </p:nvSpPr>
        <p:spPr>
          <a:xfrm>
            <a:off x="4204650" y="2130150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54" name="Google Shape;954;p30"/>
          <p:cNvSpPr txBox="1">
            <a:spLocks noGrp="1"/>
          </p:cNvSpPr>
          <p:nvPr>
            <p:ph type="title" idx="6"/>
          </p:nvPr>
        </p:nvSpPr>
        <p:spPr>
          <a:xfrm>
            <a:off x="6903925" y="1088996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5" name="Google Shape;955;p30"/>
          <p:cNvSpPr txBox="1">
            <a:spLocks noGrp="1"/>
          </p:cNvSpPr>
          <p:nvPr>
            <p:ph type="title" idx="7"/>
          </p:nvPr>
        </p:nvSpPr>
        <p:spPr>
          <a:xfrm>
            <a:off x="6903925" y="2130150"/>
            <a:ext cx="7347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56" name="Google Shape;956;p30"/>
          <p:cNvSpPr txBox="1">
            <a:spLocks noGrp="1"/>
          </p:cNvSpPr>
          <p:nvPr>
            <p:ph type="subTitle" idx="1"/>
          </p:nvPr>
        </p:nvSpPr>
        <p:spPr>
          <a:xfrm>
            <a:off x="295075" y="1701189"/>
            <a:ext cx="3155299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Business Problem</a:t>
            </a:r>
            <a:endParaRPr dirty="0"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8"/>
          </p:nvPr>
        </p:nvSpPr>
        <p:spPr>
          <a:xfrm>
            <a:off x="3419250" y="169261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Data</a:t>
            </a:r>
            <a:endParaRPr dirty="0"/>
          </a:p>
        </p:txBody>
      </p:sp>
      <p:sp>
        <p:nvSpPr>
          <p:cNvPr id="958" name="Google Shape;958;p30"/>
          <p:cNvSpPr txBox="1">
            <a:spLocks noGrp="1"/>
          </p:cNvSpPr>
          <p:nvPr>
            <p:ph type="subTitle" idx="9"/>
          </p:nvPr>
        </p:nvSpPr>
        <p:spPr>
          <a:xfrm>
            <a:off x="6118525" y="169261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959" name="Google Shape;959;p30"/>
          <p:cNvSpPr txBox="1">
            <a:spLocks noGrp="1"/>
          </p:cNvSpPr>
          <p:nvPr>
            <p:ph type="subTitle" idx="13"/>
          </p:nvPr>
        </p:nvSpPr>
        <p:spPr>
          <a:xfrm>
            <a:off x="719975" y="2733909"/>
            <a:ext cx="2503992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Our Approach: Machine Learning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60" name="Google Shape;960;p30"/>
          <p:cNvSpPr txBox="1">
            <a:spLocks noGrp="1"/>
          </p:cNvSpPr>
          <p:nvPr>
            <p:ph type="subTitle" idx="14"/>
          </p:nvPr>
        </p:nvSpPr>
        <p:spPr>
          <a:xfrm>
            <a:off x="3419250" y="2733909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Model Performance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61" name="Google Shape;961;p30"/>
          <p:cNvSpPr txBox="1">
            <a:spLocks noGrp="1"/>
          </p:cNvSpPr>
          <p:nvPr>
            <p:ph type="subTitle" idx="15"/>
          </p:nvPr>
        </p:nvSpPr>
        <p:spPr>
          <a:xfrm>
            <a:off x="6118525" y="2733909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What Drives the Price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Google Shape;951;p30">
            <a:extLst>
              <a:ext uri="{FF2B5EF4-FFF2-40B4-BE49-F238E27FC236}">
                <a16:creationId xmlns:a16="http://schemas.microsoft.com/office/drawing/2014/main" id="{80553AFB-11C2-31A3-01AE-6A8B68DC2FAD}"/>
              </a:ext>
            </a:extLst>
          </p:cNvPr>
          <p:cNvSpPr txBox="1">
            <a:spLocks/>
          </p:cNvSpPr>
          <p:nvPr/>
        </p:nvSpPr>
        <p:spPr>
          <a:xfrm>
            <a:off x="1506946" y="3441619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953;p30">
            <a:extLst>
              <a:ext uri="{FF2B5EF4-FFF2-40B4-BE49-F238E27FC236}">
                <a16:creationId xmlns:a16="http://schemas.microsoft.com/office/drawing/2014/main" id="{C5BD7819-3788-5222-AAD7-954A133B597E}"/>
              </a:ext>
            </a:extLst>
          </p:cNvPr>
          <p:cNvSpPr txBox="1">
            <a:spLocks/>
          </p:cNvSpPr>
          <p:nvPr/>
        </p:nvSpPr>
        <p:spPr>
          <a:xfrm>
            <a:off x="4206221" y="3413769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4" name="Google Shape;955;p30">
            <a:extLst>
              <a:ext uri="{FF2B5EF4-FFF2-40B4-BE49-F238E27FC236}">
                <a16:creationId xmlns:a16="http://schemas.microsoft.com/office/drawing/2014/main" id="{ADE15026-5F01-AED2-A411-BF0C06B2A8D1}"/>
              </a:ext>
            </a:extLst>
          </p:cNvPr>
          <p:cNvSpPr txBox="1">
            <a:spLocks/>
          </p:cNvSpPr>
          <p:nvPr/>
        </p:nvSpPr>
        <p:spPr>
          <a:xfrm>
            <a:off x="6905496" y="3413769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5" name="Google Shape;959;p30">
            <a:extLst>
              <a:ext uri="{FF2B5EF4-FFF2-40B4-BE49-F238E27FC236}">
                <a16:creationId xmlns:a16="http://schemas.microsoft.com/office/drawing/2014/main" id="{FD0351D2-E2D8-6087-D7DD-2BA2B9C50F82}"/>
              </a:ext>
            </a:extLst>
          </p:cNvPr>
          <p:cNvSpPr txBox="1">
            <a:spLocks/>
          </p:cNvSpPr>
          <p:nvPr/>
        </p:nvSpPr>
        <p:spPr>
          <a:xfrm>
            <a:off x="721546" y="4017528"/>
            <a:ext cx="250399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Recommendations</a:t>
            </a:r>
          </a:p>
        </p:txBody>
      </p:sp>
      <p:sp>
        <p:nvSpPr>
          <p:cNvPr id="6" name="Google Shape;960;p30">
            <a:extLst>
              <a:ext uri="{FF2B5EF4-FFF2-40B4-BE49-F238E27FC236}">
                <a16:creationId xmlns:a16="http://schemas.microsoft.com/office/drawing/2014/main" id="{CEBDB89D-C65B-34C3-4CFE-30BAE94523E8}"/>
              </a:ext>
            </a:extLst>
          </p:cNvPr>
          <p:cNvSpPr txBox="1">
            <a:spLocks/>
          </p:cNvSpPr>
          <p:nvPr/>
        </p:nvSpPr>
        <p:spPr>
          <a:xfrm>
            <a:off x="3420821" y="4017528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Implementation Plan</a:t>
            </a:r>
          </a:p>
        </p:txBody>
      </p:sp>
      <p:sp>
        <p:nvSpPr>
          <p:cNvPr id="7" name="Google Shape;961;p30">
            <a:extLst>
              <a:ext uri="{FF2B5EF4-FFF2-40B4-BE49-F238E27FC236}">
                <a16:creationId xmlns:a16="http://schemas.microsoft.com/office/drawing/2014/main" id="{CDD46FAD-65F4-570B-0843-7C896E472B34}"/>
              </a:ext>
            </a:extLst>
          </p:cNvPr>
          <p:cNvSpPr txBox="1">
            <a:spLocks/>
          </p:cNvSpPr>
          <p:nvPr/>
        </p:nvSpPr>
        <p:spPr>
          <a:xfrm>
            <a:off x="6120096" y="4017528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Conclusion &amp;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32"/>
          <p:cNvGrpSpPr/>
          <p:nvPr/>
        </p:nvGrpSpPr>
        <p:grpSpPr>
          <a:xfrm>
            <a:off x="-575278" y="399139"/>
            <a:ext cx="7576801" cy="4282823"/>
            <a:chOff x="-575278" y="399139"/>
            <a:chExt cx="7576801" cy="4282823"/>
          </a:xfrm>
        </p:grpSpPr>
        <p:grpSp>
          <p:nvGrpSpPr>
            <p:cNvPr id="1000" name="Google Shape;1000;p32"/>
            <p:cNvGrpSpPr/>
            <p:nvPr/>
          </p:nvGrpSpPr>
          <p:grpSpPr>
            <a:xfrm>
              <a:off x="4014159" y="399139"/>
              <a:ext cx="777449" cy="404251"/>
              <a:chOff x="-794166" y="-3748111"/>
              <a:chExt cx="777449" cy="404251"/>
            </a:xfrm>
          </p:grpSpPr>
          <p:sp>
            <p:nvSpPr>
              <p:cNvPr id="1001" name="Google Shape;1001;p3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6" name="Google Shape;1016;p32"/>
            <p:cNvSpPr/>
            <p:nvPr/>
          </p:nvSpPr>
          <p:spPr>
            <a:xfrm>
              <a:off x="5496087" y="4391139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-575278" y="3846750"/>
              <a:ext cx="3470100" cy="3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018" name="Google Shape;1018;p32"/>
          <p:cNvGrpSpPr/>
          <p:nvPr/>
        </p:nvGrpSpPr>
        <p:grpSpPr>
          <a:xfrm>
            <a:off x="660578" y="508713"/>
            <a:ext cx="2847483" cy="3025351"/>
            <a:chOff x="660578" y="508713"/>
            <a:chExt cx="2847483" cy="3025351"/>
          </a:xfrm>
        </p:grpSpPr>
        <p:grpSp>
          <p:nvGrpSpPr>
            <p:cNvPr id="1019" name="Google Shape;1019;p32"/>
            <p:cNvGrpSpPr/>
            <p:nvPr/>
          </p:nvGrpSpPr>
          <p:grpSpPr>
            <a:xfrm>
              <a:off x="715101" y="1245547"/>
              <a:ext cx="2696914" cy="2288517"/>
              <a:chOff x="715101" y="1245547"/>
              <a:chExt cx="2696914" cy="2288517"/>
            </a:xfrm>
          </p:grpSpPr>
          <p:sp>
            <p:nvSpPr>
              <p:cNvPr id="1020" name="Google Shape;1020;p32"/>
              <p:cNvSpPr/>
              <p:nvPr/>
            </p:nvSpPr>
            <p:spPr>
              <a:xfrm>
                <a:off x="1028777" y="1945637"/>
                <a:ext cx="415284" cy="421482"/>
              </a:xfrm>
              <a:custGeom>
                <a:avLst/>
                <a:gdLst/>
                <a:ahLst/>
                <a:cxnLst/>
                <a:rect l="l" t="t" r="r" b="b"/>
                <a:pathLst>
                  <a:path w="415284" h="421482" extrusionOk="0">
                    <a:moveTo>
                      <a:pt x="154386" y="410633"/>
                    </a:moveTo>
                    <a:lnTo>
                      <a:pt x="4573" y="179003"/>
                    </a:lnTo>
                    <a:cubicBezTo>
                      <a:pt x="-1935" y="168962"/>
                      <a:pt x="-1439" y="155946"/>
                      <a:pt x="5689" y="146524"/>
                    </a:cubicBezTo>
                    <a:cubicBezTo>
                      <a:pt x="34945" y="108343"/>
                      <a:pt x="68416" y="76980"/>
                      <a:pt x="105171" y="53178"/>
                    </a:cubicBezTo>
                    <a:cubicBezTo>
                      <a:pt x="141989" y="29377"/>
                      <a:pt x="184323" y="11712"/>
                      <a:pt x="231120" y="741"/>
                    </a:cubicBezTo>
                    <a:cubicBezTo>
                      <a:pt x="242649" y="-1986"/>
                      <a:pt x="254736" y="2972"/>
                      <a:pt x="261244" y="13014"/>
                    </a:cubicBezTo>
                    <a:lnTo>
                      <a:pt x="411056" y="244643"/>
                    </a:lnTo>
                    <a:cubicBezTo>
                      <a:pt x="419548" y="257721"/>
                      <a:pt x="415767" y="275262"/>
                      <a:pt x="402627" y="283754"/>
                    </a:cubicBezTo>
                    <a:lnTo>
                      <a:pt x="193435" y="419062"/>
                    </a:lnTo>
                    <a:cubicBezTo>
                      <a:pt x="180356" y="427554"/>
                      <a:pt x="162816" y="423773"/>
                      <a:pt x="154324" y="410695"/>
                    </a:cubicBezTo>
                    <a:close/>
                    <a:moveTo>
                      <a:pt x="238868" y="27456"/>
                    </a:moveTo>
                    <a:cubicBezTo>
                      <a:pt x="193497" y="36939"/>
                      <a:pt x="153890" y="53426"/>
                      <a:pt x="119675" y="75554"/>
                    </a:cubicBezTo>
                    <a:cubicBezTo>
                      <a:pt x="85461" y="97682"/>
                      <a:pt x="54222" y="127000"/>
                      <a:pt x="26887" y="162764"/>
                    </a:cubicBezTo>
                    <a:lnTo>
                      <a:pt x="176762" y="396191"/>
                    </a:lnTo>
                    <a:lnTo>
                      <a:pt x="388185" y="261316"/>
                    </a:lnTo>
                    <a:lnTo>
                      <a:pt x="238868" y="274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>
                <a:off x="1028777" y="1945637"/>
                <a:ext cx="415284" cy="421482"/>
              </a:xfrm>
              <a:custGeom>
                <a:avLst/>
                <a:gdLst/>
                <a:ahLst/>
                <a:cxnLst/>
                <a:rect l="l" t="t" r="r" b="b"/>
                <a:pathLst>
                  <a:path w="415284" h="421482" extrusionOk="0">
                    <a:moveTo>
                      <a:pt x="154386" y="410633"/>
                    </a:moveTo>
                    <a:lnTo>
                      <a:pt x="4573" y="179003"/>
                    </a:lnTo>
                    <a:cubicBezTo>
                      <a:pt x="-1935" y="168962"/>
                      <a:pt x="-1439" y="155946"/>
                      <a:pt x="5689" y="146524"/>
                    </a:cubicBezTo>
                    <a:cubicBezTo>
                      <a:pt x="34945" y="108343"/>
                      <a:pt x="68416" y="76980"/>
                      <a:pt x="105171" y="53178"/>
                    </a:cubicBezTo>
                    <a:cubicBezTo>
                      <a:pt x="141989" y="29377"/>
                      <a:pt x="184323" y="11712"/>
                      <a:pt x="231120" y="741"/>
                    </a:cubicBezTo>
                    <a:cubicBezTo>
                      <a:pt x="242649" y="-1986"/>
                      <a:pt x="254736" y="2972"/>
                      <a:pt x="261244" y="13014"/>
                    </a:cubicBezTo>
                    <a:lnTo>
                      <a:pt x="411056" y="244643"/>
                    </a:lnTo>
                    <a:cubicBezTo>
                      <a:pt x="419548" y="257721"/>
                      <a:pt x="415767" y="275262"/>
                      <a:pt x="402627" y="283754"/>
                    </a:cubicBezTo>
                    <a:lnTo>
                      <a:pt x="193435" y="419062"/>
                    </a:lnTo>
                    <a:cubicBezTo>
                      <a:pt x="180356" y="427554"/>
                      <a:pt x="162816" y="423773"/>
                      <a:pt x="154324" y="410695"/>
                    </a:cubicBezTo>
                    <a:close/>
                    <a:moveTo>
                      <a:pt x="238868" y="27456"/>
                    </a:moveTo>
                    <a:cubicBezTo>
                      <a:pt x="193497" y="36939"/>
                      <a:pt x="153890" y="53426"/>
                      <a:pt x="119675" y="75554"/>
                    </a:cubicBezTo>
                    <a:cubicBezTo>
                      <a:pt x="85461" y="97682"/>
                      <a:pt x="54222" y="127000"/>
                      <a:pt x="26887" y="162764"/>
                    </a:cubicBezTo>
                    <a:lnTo>
                      <a:pt x="176762" y="396191"/>
                    </a:lnTo>
                    <a:lnTo>
                      <a:pt x="388185" y="261316"/>
                    </a:lnTo>
                    <a:lnTo>
                      <a:pt x="238868" y="27456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2"/>
              <p:cNvSpPr/>
              <p:nvPr/>
            </p:nvSpPr>
            <p:spPr>
              <a:xfrm>
                <a:off x="2535998" y="3214420"/>
                <a:ext cx="161155" cy="80577"/>
              </a:xfrm>
              <a:custGeom>
                <a:avLst/>
                <a:gdLst/>
                <a:ahLst/>
                <a:cxnLst/>
                <a:rect l="l" t="t" r="r" b="b"/>
                <a:pathLst>
                  <a:path w="161155" h="80577" extrusionOk="0">
                    <a:moveTo>
                      <a:pt x="163386" y="81693"/>
                    </a:moveTo>
                    <a:cubicBezTo>
                      <a:pt x="163386" y="36570"/>
                      <a:pt x="126816" y="0"/>
                      <a:pt x="81693" y="0"/>
                    </a:cubicBezTo>
                    <a:cubicBezTo>
                      <a:pt x="36569" y="0"/>
                      <a:pt x="0" y="36570"/>
                      <a:pt x="0" y="81693"/>
                    </a:cubicBezTo>
                    <a:lnTo>
                      <a:pt x="163386" y="816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2"/>
              <p:cNvSpPr/>
              <p:nvPr/>
            </p:nvSpPr>
            <p:spPr>
              <a:xfrm>
                <a:off x="2584019" y="2595825"/>
                <a:ext cx="409085" cy="576439"/>
              </a:xfrm>
              <a:custGeom>
                <a:avLst/>
                <a:gdLst/>
                <a:ahLst/>
                <a:cxnLst/>
                <a:rect l="l" t="t" r="r" b="b"/>
                <a:pathLst>
                  <a:path w="409085" h="576439" extrusionOk="0">
                    <a:moveTo>
                      <a:pt x="0" y="574215"/>
                    </a:moveTo>
                    <a:cubicBezTo>
                      <a:pt x="15124" y="425643"/>
                      <a:pt x="49215" y="275831"/>
                      <a:pt x="113367" y="141762"/>
                    </a:cubicBezTo>
                    <a:cubicBezTo>
                      <a:pt x="154461" y="55854"/>
                      <a:pt x="280224" y="-49641"/>
                      <a:pt x="370037" y="25854"/>
                    </a:cubicBezTo>
                    <a:cubicBezTo>
                      <a:pt x="447887" y="91184"/>
                      <a:pt x="397124" y="218435"/>
                      <a:pt x="331422" y="284942"/>
                    </a:cubicBezTo>
                    <a:cubicBezTo>
                      <a:pt x="245080" y="372338"/>
                      <a:pt x="170515" y="471758"/>
                      <a:pt x="111817" y="579856"/>
                    </a:cubicBezTo>
                    <a:lnTo>
                      <a:pt x="0" y="5742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2"/>
              <p:cNvSpPr/>
              <p:nvPr/>
            </p:nvSpPr>
            <p:spPr>
              <a:xfrm>
                <a:off x="2635281" y="2613628"/>
                <a:ext cx="303715" cy="378094"/>
              </a:xfrm>
              <a:custGeom>
                <a:avLst/>
                <a:gdLst/>
                <a:ahLst/>
                <a:cxnLst/>
                <a:rect l="l" t="t" r="r" b="b"/>
                <a:pathLst>
                  <a:path w="303715" h="378094" extrusionOk="0">
                    <a:moveTo>
                      <a:pt x="4026" y="382427"/>
                    </a:moveTo>
                    <a:cubicBezTo>
                      <a:pt x="6009" y="382551"/>
                      <a:pt x="7807" y="381187"/>
                      <a:pt x="8302" y="379204"/>
                    </a:cubicBezTo>
                    <a:cubicBezTo>
                      <a:pt x="27021" y="299618"/>
                      <a:pt x="44687" y="224495"/>
                      <a:pt x="88880" y="135859"/>
                    </a:cubicBezTo>
                    <a:cubicBezTo>
                      <a:pt x="121298" y="70840"/>
                      <a:pt x="191090" y="5448"/>
                      <a:pt x="251771" y="8485"/>
                    </a:cubicBezTo>
                    <a:cubicBezTo>
                      <a:pt x="269436" y="9353"/>
                      <a:pt x="284808" y="16171"/>
                      <a:pt x="298754" y="29311"/>
                    </a:cubicBezTo>
                    <a:cubicBezTo>
                      <a:pt x="300427" y="30923"/>
                      <a:pt x="303093" y="30799"/>
                      <a:pt x="304642" y="29125"/>
                    </a:cubicBezTo>
                    <a:cubicBezTo>
                      <a:pt x="306254" y="27452"/>
                      <a:pt x="306130" y="24786"/>
                      <a:pt x="304456" y="23237"/>
                    </a:cubicBezTo>
                    <a:cubicBezTo>
                      <a:pt x="288960" y="8671"/>
                      <a:pt x="271915" y="1109"/>
                      <a:pt x="252143" y="117"/>
                    </a:cubicBezTo>
                    <a:cubicBezTo>
                      <a:pt x="185636" y="-3230"/>
                      <a:pt x="114541" y="65633"/>
                      <a:pt x="81380" y="132078"/>
                    </a:cubicBezTo>
                    <a:cubicBezTo>
                      <a:pt x="36753" y="221582"/>
                      <a:pt x="18964" y="297201"/>
                      <a:pt x="121" y="377282"/>
                    </a:cubicBezTo>
                    <a:cubicBezTo>
                      <a:pt x="-437" y="379514"/>
                      <a:pt x="989" y="381807"/>
                      <a:pt x="3220" y="382303"/>
                    </a:cubicBezTo>
                    <a:cubicBezTo>
                      <a:pt x="3468" y="382303"/>
                      <a:pt x="3716" y="382365"/>
                      <a:pt x="3964" y="38242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2"/>
              <p:cNvSpPr/>
              <p:nvPr/>
            </p:nvSpPr>
            <p:spPr>
              <a:xfrm>
                <a:off x="2639431" y="2673921"/>
                <a:ext cx="241732" cy="495861"/>
              </a:xfrm>
              <a:custGeom>
                <a:avLst/>
                <a:gdLst/>
                <a:ahLst/>
                <a:cxnLst/>
                <a:rect l="l" t="t" r="r" b="b"/>
                <a:pathLst>
                  <a:path w="241732" h="495861" extrusionOk="0">
                    <a:moveTo>
                      <a:pt x="0" y="498909"/>
                    </a:moveTo>
                    <a:cubicBezTo>
                      <a:pt x="71776" y="164760"/>
                      <a:pt x="241795" y="2241"/>
                      <a:pt x="243592" y="568"/>
                    </a:cubicBezTo>
                    <a:cubicBezTo>
                      <a:pt x="244459" y="-238"/>
                      <a:pt x="245762" y="-176"/>
                      <a:pt x="246567" y="691"/>
                    </a:cubicBezTo>
                    <a:cubicBezTo>
                      <a:pt x="247373" y="1559"/>
                      <a:pt x="247311" y="2861"/>
                      <a:pt x="246443" y="3667"/>
                    </a:cubicBezTo>
                    <a:cubicBezTo>
                      <a:pt x="244646" y="5340"/>
                      <a:pt x="75743" y="166867"/>
                      <a:pt x="4214" y="499157"/>
                    </a:cubicBezTo>
                    <a:lnTo>
                      <a:pt x="0" y="49897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2"/>
              <p:cNvSpPr/>
              <p:nvPr/>
            </p:nvSpPr>
            <p:spPr>
              <a:xfrm>
                <a:off x="2683935" y="3019115"/>
                <a:ext cx="198344" cy="278922"/>
              </a:xfrm>
              <a:custGeom>
                <a:avLst/>
                <a:gdLst/>
                <a:ahLst/>
                <a:cxnLst/>
                <a:rect l="l" t="t" r="r" b="b"/>
                <a:pathLst>
                  <a:path w="198344" h="278922" extrusionOk="0">
                    <a:moveTo>
                      <a:pt x="0" y="278362"/>
                    </a:moveTo>
                    <a:cubicBezTo>
                      <a:pt x="7314" y="206338"/>
                      <a:pt x="23864" y="133694"/>
                      <a:pt x="54979" y="68737"/>
                    </a:cubicBezTo>
                    <a:cubicBezTo>
                      <a:pt x="74876" y="27084"/>
                      <a:pt x="135866" y="-24051"/>
                      <a:pt x="179440" y="12518"/>
                    </a:cubicBezTo>
                    <a:cubicBezTo>
                      <a:pt x="217188" y="44192"/>
                      <a:pt x="192581" y="105864"/>
                      <a:pt x="160722" y="138095"/>
                    </a:cubicBezTo>
                    <a:cubicBezTo>
                      <a:pt x="118883" y="180492"/>
                      <a:pt x="82685" y="228652"/>
                      <a:pt x="54235" y="281089"/>
                    </a:cubicBezTo>
                    <a:lnTo>
                      <a:pt x="0" y="2783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2"/>
              <p:cNvSpPr/>
              <p:nvPr/>
            </p:nvSpPr>
            <p:spPr>
              <a:xfrm>
                <a:off x="2708677" y="3027796"/>
                <a:ext cx="142560" cy="179749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79749" extrusionOk="0">
                    <a:moveTo>
                      <a:pt x="2035" y="185322"/>
                    </a:moveTo>
                    <a:cubicBezTo>
                      <a:pt x="2965" y="185322"/>
                      <a:pt x="3894" y="184703"/>
                      <a:pt x="4080" y="183773"/>
                    </a:cubicBezTo>
                    <a:cubicBezTo>
                      <a:pt x="13130" y="145220"/>
                      <a:pt x="21745" y="108774"/>
                      <a:pt x="43129" y="65820"/>
                    </a:cubicBezTo>
                    <a:cubicBezTo>
                      <a:pt x="58872" y="34333"/>
                      <a:pt x="92653" y="2597"/>
                      <a:pt x="122095" y="4085"/>
                    </a:cubicBezTo>
                    <a:cubicBezTo>
                      <a:pt x="130649" y="4519"/>
                      <a:pt x="138086" y="7804"/>
                      <a:pt x="144843" y="14188"/>
                    </a:cubicBezTo>
                    <a:cubicBezTo>
                      <a:pt x="145648" y="14932"/>
                      <a:pt x="146950" y="14932"/>
                      <a:pt x="147694" y="14126"/>
                    </a:cubicBezTo>
                    <a:cubicBezTo>
                      <a:pt x="148438" y="13320"/>
                      <a:pt x="148438" y="12019"/>
                      <a:pt x="147632" y="11275"/>
                    </a:cubicBezTo>
                    <a:cubicBezTo>
                      <a:pt x="140132" y="4209"/>
                      <a:pt x="131826" y="552"/>
                      <a:pt x="122281" y="56"/>
                    </a:cubicBezTo>
                    <a:cubicBezTo>
                      <a:pt x="90050" y="-1555"/>
                      <a:pt x="55588" y="31791"/>
                      <a:pt x="39472" y="64022"/>
                    </a:cubicBezTo>
                    <a:cubicBezTo>
                      <a:pt x="17840" y="107410"/>
                      <a:pt x="9225" y="144104"/>
                      <a:pt x="51" y="182905"/>
                    </a:cubicBezTo>
                    <a:cubicBezTo>
                      <a:pt x="-197" y="184021"/>
                      <a:pt x="485" y="185074"/>
                      <a:pt x="1538" y="185322"/>
                    </a:cubicBezTo>
                    <a:cubicBezTo>
                      <a:pt x="1662" y="185322"/>
                      <a:pt x="1787" y="185322"/>
                      <a:pt x="1911" y="185322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2"/>
              <p:cNvSpPr/>
              <p:nvPr/>
            </p:nvSpPr>
            <p:spPr>
              <a:xfrm>
                <a:off x="2710774" y="3056891"/>
                <a:ext cx="117767" cy="241732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241732" extrusionOk="0">
                    <a:moveTo>
                      <a:pt x="0" y="241888"/>
                    </a:moveTo>
                    <a:cubicBezTo>
                      <a:pt x="34772" y="79927"/>
                      <a:pt x="117209" y="1085"/>
                      <a:pt x="118077" y="279"/>
                    </a:cubicBezTo>
                    <a:cubicBezTo>
                      <a:pt x="118511" y="-93"/>
                      <a:pt x="119131" y="-93"/>
                      <a:pt x="119503" y="279"/>
                    </a:cubicBezTo>
                    <a:cubicBezTo>
                      <a:pt x="119874" y="713"/>
                      <a:pt x="119874" y="1333"/>
                      <a:pt x="119503" y="1705"/>
                    </a:cubicBezTo>
                    <a:cubicBezTo>
                      <a:pt x="118635" y="2510"/>
                      <a:pt x="36755" y="80795"/>
                      <a:pt x="2045" y="241950"/>
                    </a:cubicBezTo>
                    <a:lnTo>
                      <a:pt x="0" y="24182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2"/>
              <p:cNvSpPr/>
              <p:nvPr/>
            </p:nvSpPr>
            <p:spPr>
              <a:xfrm>
                <a:off x="2341228" y="2705421"/>
                <a:ext cx="359499" cy="601232"/>
              </a:xfrm>
              <a:custGeom>
                <a:avLst/>
                <a:gdLst/>
                <a:ahLst/>
                <a:cxnLst/>
                <a:rect l="l" t="t" r="r" b="b"/>
                <a:pathLst>
                  <a:path w="359499" h="601232" extrusionOk="0">
                    <a:moveTo>
                      <a:pt x="362232" y="601973"/>
                    </a:moveTo>
                    <a:cubicBezTo>
                      <a:pt x="362045" y="452595"/>
                      <a:pt x="343079" y="300118"/>
                      <a:pt x="292687" y="160346"/>
                    </a:cubicBezTo>
                    <a:cubicBezTo>
                      <a:pt x="260394" y="70781"/>
                      <a:pt x="145850" y="-46800"/>
                      <a:pt x="48847" y="19336"/>
                    </a:cubicBezTo>
                    <a:cubicBezTo>
                      <a:pt x="-35139" y="76608"/>
                      <a:pt x="2670" y="208259"/>
                      <a:pt x="61368" y="280965"/>
                    </a:cubicBezTo>
                    <a:cubicBezTo>
                      <a:pt x="138536" y="376604"/>
                      <a:pt x="202812" y="482904"/>
                      <a:pt x="250353" y="596333"/>
                    </a:cubicBezTo>
                    <a:lnTo>
                      <a:pt x="362170" y="601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2"/>
              <p:cNvSpPr/>
              <p:nvPr/>
            </p:nvSpPr>
            <p:spPr>
              <a:xfrm>
                <a:off x="2401227" y="2723409"/>
                <a:ext cx="266525" cy="402887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402887" extrusionOk="0">
                    <a:moveTo>
                      <a:pt x="264671" y="405351"/>
                    </a:moveTo>
                    <a:cubicBezTo>
                      <a:pt x="262687" y="405227"/>
                      <a:pt x="261014" y="403739"/>
                      <a:pt x="260766" y="401694"/>
                    </a:cubicBezTo>
                    <a:cubicBezTo>
                      <a:pt x="250105" y="320683"/>
                      <a:pt x="240002" y="244134"/>
                      <a:pt x="204920" y="151470"/>
                    </a:cubicBezTo>
                    <a:cubicBezTo>
                      <a:pt x="179135" y="83537"/>
                      <a:pt x="116284" y="11513"/>
                      <a:pt x="55604" y="8476"/>
                    </a:cubicBezTo>
                    <a:cubicBezTo>
                      <a:pt x="37938" y="7608"/>
                      <a:pt x="21947" y="12814"/>
                      <a:pt x="6761" y="24529"/>
                    </a:cubicBezTo>
                    <a:cubicBezTo>
                      <a:pt x="4902" y="25955"/>
                      <a:pt x="2298" y="25583"/>
                      <a:pt x="873" y="23785"/>
                    </a:cubicBezTo>
                    <a:cubicBezTo>
                      <a:pt x="-553" y="21926"/>
                      <a:pt x="-181" y="19323"/>
                      <a:pt x="1616" y="17897"/>
                    </a:cubicBezTo>
                    <a:cubicBezTo>
                      <a:pt x="18475" y="4943"/>
                      <a:pt x="36264" y="-884"/>
                      <a:pt x="55975" y="108"/>
                    </a:cubicBezTo>
                    <a:cubicBezTo>
                      <a:pt x="122483" y="3455"/>
                      <a:pt x="186387" y="79074"/>
                      <a:pt x="212730" y="148495"/>
                    </a:cubicBezTo>
                    <a:cubicBezTo>
                      <a:pt x="248184" y="242027"/>
                      <a:pt x="258349" y="319009"/>
                      <a:pt x="269072" y="400578"/>
                    </a:cubicBezTo>
                    <a:cubicBezTo>
                      <a:pt x="269382" y="402872"/>
                      <a:pt x="267770" y="404979"/>
                      <a:pt x="265477" y="405289"/>
                    </a:cubicBezTo>
                    <a:cubicBezTo>
                      <a:pt x="265229" y="405289"/>
                      <a:pt x="264981" y="405289"/>
                      <a:pt x="264733" y="405289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2"/>
              <p:cNvSpPr/>
              <p:nvPr/>
            </p:nvSpPr>
            <p:spPr>
              <a:xfrm>
                <a:off x="2451790" y="2783683"/>
                <a:ext cx="192146" cy="520654"/>
              </a:xfrm>
              <a:custGeom>
                <a:avLst/>
                <a:gdLst/>
                <a:ahLst/>
                <a:cxnLst/>
                <a:rect l="l" t="t" r="r" b="b"/>
                <a:pathLst>
                  <a:path w="192146" h="520654" extrusionOk="0">
                    <a:moveTo>
                      <a:pt x="196257" y="520922"/>
                    </a:moveTo>
                    <a:cubicBezTo>
                      <a:pt x="158261" y="181318"/>
                      <a:pt x="5350" y="2622"/>
                      <a:pt x="3676" y="701"/>
                    </a:cubicBezTo>
                    <a:cubicBezTo>
                      <a:pt x="2932" y="-167"/>
                      <a:pt x="1631" y="-229"/>
                      <a:pt x="701" y="515"/>
                    </a:cubicBezTo>
                    <a:cubicBezTo>
                      <a:pt x="-167" y="1259"/>
                      <a:pt x="-229" y="2622"/>
                      <a:pt x="515" y="3490"/>
                    </a:cubicBezTo>
                    <a:cubicBezTo>
                      <a:pt x="2126" y="5350"/>
                      <a:pt x="154046" y="182930"/>
                      <a:pt x="191980" y="520736"/>
                    </a:cubicBezTo>
                    <a:lnTo>
                      <a:pt x="196195" y="520922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2"/>
              <p:cNvSpPr/>
              <p:nvPr/>
            </p:nvSpPr>
            <p:spPr>
              <a:xfrm>
                <a:off x="2381807" y="3086010"/>
                <a:ext cx="204542" cy="223137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23137" extrusionOk="0">
                    <a:moveTo>
                      <a:pt x="210269" y="223430"/>
                    </a:moveTo>
                    <a:cubicBezTo>
                      <a:pt x="192666" y="161075"/>
                      <a:pt x="166819" y="99712"/>
                      <a:pt x="129381" y="47275"/>
                    </a:cubicBezTo>
                    <a:cubicBezTo>
                      <a:pt x="105394" y="13680"/>
                      <a:pt x="43784" y="-21960"/>
                      <a:pt x="11057" y="17027"/>
                    </a:cubicBezTo>
                    <a:cubicBezTo>
                      <a:pt x="-17270" y="50808"/>
                      <a:pt x="13970" y="101324"/>
                      <a:pt x="47007" y="124753"/>
                    </a:cubicBezTo>
                    <a:cubicBezTo>
                      <a:pt x="85560" y="152088"/>
                      <a:pt x="120518" y="184381"/>
                      <a:pt x="151137" y="220454"/>
                    </a:cubicBezTo>
                    <a:lnTo>
                      <a:pt x="210269" y="2234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2"/>
              <p:cNvSpPr/>
              <p:nvPr/>
            </p:nvSpPr>
            <p:spPr>
              <a:xfrm>
                <a:off x="2399747" y="3093613"/>
                <a:ext cx="154956" cy="142560"/>
              </a:xfrm>
              <a:custGeom>
                <a:avLst/>
                <a:gdLst/>
                <a:ahLst/>
                <a:cxnLst/>
                <a:rect l="l" t="t" r="r" b="b"/>
                <a:pathLst>
                  <a:path w="154956" h="142560" extrusionOk="0">
                    <a:moveTo>
                      <a:pt x="155635" y="145662"/>
                    </a:moveTo>
                    <a:cubicBezTo>
                      <a:pt x="154767" y="145848"/>
                      <a:pt x="153900" y="145414"/>
                      <a:pt x="153590" y="144608"/>
                    </a:cubicBezTo>
                    <a:cubicBezTo>
                      <a:pt x="139644" y="112006"/>
                      <a:pt x="126442" y="81262"/>
                      <a:pt x="100905" y="46738"/>
                    </a:cubicBezTo>
                    <a:cubicBezTo>
                      <a:pt x="82186" y="21387"/>
                      <a:pt x="47476" y="-1299"/>
                      <a:pt x="21753" y="4589"/>
                    </a:cubicBezTo>
                    <a:cubicBezTo>
                      <a:pt x="14253" y="6325"/>
                      <a:pt x="8241" y="10354"/>
                      <a:pt x="3282" y="17048"/>
                    </a:cubicBezTo>
                    <a:cubicBezTo>
                      <a:pt x="2662" y="17854"/>
                      <a:pt x="1546" y="18040"/>
                      <a:pt x="741" y="17420"/>
                    </a:cubicBezTo>
                    <a:cubicBezTo>
                      <a:pt x="-65" y="16800"/>
                      <a:pt x="-251" y="15684"/>
                      <a:pt x="369" y="14879"/>
                    </a:cubicBezTo>
                    <a:cubicBezTo>
                      <a:pt x="5886" y="7503"/>
                      <a:pt x="12641" y="2978"/>
                      <a:pt x="20947" y="1057"/>
                    </a:cubicBezTo>
                    <a:cubicBezTo>
                      <a:pt x="49087" y="-5390"/>
                      <a:pt x="84665" y="18721"/>
                      <a:pt x="103818" y="44568"/>
                    </a:cubicBezTo>
                    <a:cubicBezTo>
                      <a:pt x="129603" y="79465"/>
                      <a:pt x="142867" y="110394"/>
                      <a:pt x="156937" y="143183"/>
                    </a:cubicBezTo>
                    <a:cubicBezTo>
                      <a:pt x="157309" y="144113"/>
                      <a:pt x="156937" y="145166"/>
                      <a:pt x="156008" y="145538"/>
                    </a:cubicBezTo>
                    <a:cubicBezTo>
                      <a:pt x="155883" y="145538"/>
                      <a:pt x="155821" y="145600"/>
                      <a:pt x="155697" y="145662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2"/>
              <p:cNvSpPr/>
              <p:nvPr/>
            </p:nvSpPr>
            <p:spPr>
              <a:xfrm>
                <a:off x="2425756" y="3120139"/>
                <a:ext cx="136361" cy="185948"/>
              </a:xfrm>
              <a:custGeom>
                <a:avLst/>
                <a:gdLst/>
                <a:ahLst/>
                <a:cxnLst/>
                <a:rect l="l" t="t" r="r" b="b"/>
                <a:pathLst>
                  <a:path w="136361" h="185948" extrusionOk="0">
                    <a:moveTo>
                      <a:pt x="139978" y="187999"/>
                    </a:moveTo>
                    <a:cubicBezTo>
                      <a:pt x="84256" y="55666"/>
                      <a:pt x="2315" y="687"/>
                      <a:pt x="1385" y="129"/>
                    </a:cubicBezTo>
                    <a:cubicBezTo>
                      <a:pt x="950" y="-119"/>
                      <a:pt x="393" y="5"/>
                      <a:pt x="145" y="377"/>
                    </a:cubicBezTo>
                    <a:cubicBezTo>
                      <a:pt x="-103" y="811"/>
                      <a:pt x="-41" y="1369"/>
                      <a:pt x="393" y="1617"/>
                    </a:cubicBezTo>
                    <a:cubicBezTo>
                      <a:pt x="1261" y="2174"/>
                      <a:pt x="82458" y="56657"/>
                      <a:pt x="137933" y="187875"/>
                    </a:cubicBezTo>
                    <a:lnTo>
                      <a:pt x="139978" y="187999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2"/>
              <p:cNvSpPr/>
              <p:nvPr/>
            </p:nvSpPr>
            <p:spPr>
              <a:xfrm>
                <a:off x="715101" y="3267425"/>
                <a:ext cx="2696914" cy="92974"/>
              </a:xfrm>
              <a:custGeom>
                <a:avLst/>
                <a:gdLst/>
                <a:ahLst/>
                <a:cxnLst/>
                <a:rect l="l" t="t" r="r" b="b"/>
                <a:pathLst>
                  <a:path w="4010281" h="92974" extrusionOk="0">
                    <a:moveTo>
                      <a:pt x="4014000" y="47045"/>
                    </a:moveTo>
                    <a:cubicBezTo>
                      <a:pt x="4014000" y="73027"/>
                      <a:pt x="3115436" y="94090"/>
                      <a:pt x="2007000" y="94090"/>
                    </a:cubicBezTo>
                    <a:cubicBezTo>
                      <a:pt x="898565" y="94090"/>
                      <a:pt x="0" y="73027"/>
                      <a:pt x="0" y="47045"/>
                    </a:cubicBezTo>
                    <a:cubicBezTo>
                      <a:pt x="0" y="21063"/>
                      <a:pt x="898565" y="0"/>
                      <a:pt x="2007000" y="0"/>
                    </a:cubicBezTo>
                    <a:cubicBezTo>
                      <a:pt x="3115436" y="0"/>
                      <a:pt x="4014000" y="21063"/>
                      <a:pt x="4014000" y="4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2"/>
              <p:cNvSpPr/>
              <p:nvPr/>
            </p:nvSpPr>
            <p:spPr>
              <a:xfrm>
                <a:off x="736853" y="1841936"/>
                <a:ext cx="1692128" cy="1692128"/>
              </a:xfrm>
              <a:custGeom>
                <a:avLst/>
                <a:gdLst/>
                <a:ahLst/>
                <a:cxnLst/>
                <a:rect l="l" t="t" r="r" b="b"/>
                <a:pathLst>
                  <a:path w="1692128" h="1692128" extrusionOk="0">
                    <a:moveTo>
                      <a:pt x="1271725" y="423908"/>
                    </a:moveTo>
                    <a:cubicBezTo>
                      <a:pt x="1505843" y="658026"/>
                      <a:pt x="1505843" y="1037607"/>
                      <a:pt x="1271725" y="1271725"/>
                    </a:cubicBezTo>
                    <a:cubicBezTo>
                      <a:pt x="1037607" y="1505843"/>
                      <a:pt x="658027" y="1505843"/>
                      <a:pt x="423909" y="1271724"/>
                    </a:cubicBezTo>
                    <a:cubicBezTo>
                      <a:pt x="189791" y="1037606"/>
                      <a:pt x="189791" y="658026"/>
                      <a:pt x="423908" y="423908"/>
                    </a:cubicBezTo>
                    <a:cubicBezTo>
                      <a:pt x="658027" y="189790"/>
                      <a:pt x="1037607" y="189790"/>
                      <a:pt x="1271725" y="4239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2"/>
              <p:cNvSpPr/>
              <p:nvPr/>
            </p:nvSpPr>
            <p:spPr>
              <a:xfrm>
                <a:off x="1018475" y="2123524"/>
                <a:ext cx="1128085" cy="830568"/>
              </a:xfrm>
              <a:custGeom>
                <a:avLst/>
                <a:gdLst/>
                <a:ahLst/>
                <a:cxnLst/>
                <a:rect l="l" t="t" r="r" b="b"/>
                <a:pathLst>
                  <a:path w="1128085" h="830568" extrusionOk="0">
                    <a:moveTo>
                      <a:pt x="670591" y="9607"/>
                    </a:moveTo>
                    <a:cubicBezTo>
                      <a:pt x="636439" y="3223"/>
                      <a:pt x="601294" y="0"/>
                      <a:pt x="566212" y="0"/>
                    </a:cubicBezTo>
                    <a:cubicBezTo>
                      <a:pt x="254005" y="0"/>
                      <a:pt x="0" y="254005"/>
                      <a:pt x="0" y="566212"/>
                    </a:cubicBezTo>
                    <a:cubicBezTo>
                      <a:pt x="0" y="572348"/>
                      <a:pt x="4959" y="577307"/>
                      <a:pt x="11095" y="577307"/>
                    </a:cubicBezTo>
                    <a:cubicBezTo>
                      <a:pt x="17231" y="577307"/>
                      <a:pt x="22190" y="572348"/>
                      <a:pt x="22190" y="566212"/>
                    </a:cubicBezTo>
                    <a:cubicBezTo>
                      <a:pt x="22190" y="266216"/>
                      <a:pt x="266278" y="22190"/>
                      <a:pt x="566212" y="22190"/>
                    </a:cubicBezTo>
                    <a:cubicBezTo>
                      <a:pt x="599931" y="22190"/>
                      <a:pt x="633711" y="25289"/>
                      <a:pt x="666562" y="31425"/>
                    </a:cubicBezTo>
                    <a:cubicBezTo>
                      <a:pt x="923666" y="79338"/>
                      <a:pt x="1110234" y="304273"/>
                      <a:pt x="1110234" y="566212"/>
                    </a:cubicBezTo>
                    <a:cubicBezTo>
                      <a:pt x="1110234" y="653112"/>
                      <a:pt x="1089222" y="739578"/>
                      <a:pt x="1049553" y="816126"/>
                    </a:cubicBezTo>
                    <a:cubicBezTo>
                      <a:pt x="1046702" y="821581"/>
                      <a:pt x="1048871" y="828213"/>
                      <a:pt x="1054264" y="831064"/>
                    </a:cubicBezTo>
                    <a:cubicBezTo>
                      <a:pt x="1055938" y="831870"/>
                      <a:pt x="1057611" y="832304"/>
                      <a:pt x="1059346" y="832304"/>
                    </a:cubicBezTo>
                    <a:cubicBezTo>
                      <a:pt x="1063376" y="832304"/>
                      <a:pt x="1067218" y="830135"/>
                      <a:pt x="1069202" y="826353"/>
                    </a:cubicBezTo>
                    <a:cubicBezTo>
                      <a:pt x="1110544" y="746582"/>
                      <a:pt x="1132362" y="656645"/>
                      <a:pt x="1132362" y="566212"/>
                    </a:cubicBezTo>
                    <a:cubicBezTo>
                      <a:pt x="1132362" y="293612"/>
                      <a:pt x="938170" y="59503"/>
                      <a:pt x="670529" y="9607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2"/>
              <p:cNvSpPr/>
              <p:nvPr/>
            </p:nvSpPr>
            <p:spPr>
              <a:xfrm>
                <a:off x="1164768" y="3054268"/>
                <a:ext cx="427680" cy="198344"/>
              </a:xfrm>
              <a:custGeom>
                <a:avLst/>
                <a:gdLst/>
                <a:ahLst/>
                <a:cxnLst/>
                <a:rect l="l" t="t" r="r" b="b"/>
                <a:pathLst>
                  <a:path w="427680" h="198344" extrusionOk="0">
                    <a:moveTo>
                      <a:pt x="419857" y="179491"/>
                    </a:moveTo>
                    <a:cubicBezTo>
                      <a:pt x="268061" y="179491"/>
                      <a:pt x="122030" y="115339"/>
                      <a:pt x="19263" y="3584"/>
                    </a:cubicBezTo>
                    <a:cubicBezTo>
                      <a:pt x="15110" y="-879"/>
                      <a:pt x="8106" y="-1251"/>
                      <a:pt x="3581" y="2902"/>
                    </a:cubicBezTo>
                    <a:cubicBezTo>
                      <a:pt x="-944" y="7055"/>
                      <a:pt x="-1191" y="14059"/>
                      <a:pt x="2899" y="18584"/>
                    </a:cubicBezTo>
                    <a:cubicBezTo>
                      <a:pt x="109881" y="134925"/>
                      <a:pt x="261801" y="201681"/>
                      <a:pt x="419795" y="201681"/>
                    </a:cubicBezTo>
                    <a:cubicBezTo>
                      <a:pt x="425931" y="201681"/>
                      <a:pt x="430890" y="196722"/>
                      <a:pt x="430890" y="190586"/>
                    </a:cubicBezTo>
                    <a:cubicBezTo>
                      <a:pt x="430890" y="184449"/>
                      <a:pt x="425931" y="179491"/>
                      <a:pt x="419795" y="179491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2"/>
              <p:cNvSpPr/>
              <p:nvPr/>
            </p:nvSpPr>
            <p:spPr>
              <a:xfrm>
                <a:off x="1115292" y="2220403"/>
                <a:ext cx="935938" cy="935938"/>
              </a:xfrm>
              <a:custGeom>
                <a:avLst/>
                <a:gdLst/>
                <a:ahLst/>
                <a:cxnLst/>
                <a:rect l="l" t="t" r="r" b="b"/>
                <a:pathLst>
                  <a:path w="935938" h="935938" extrusionOk="0">
                    <a:moveTo>
                      <a:pt x="938666" y="469333"/>
                    </a:moveTo>
                    <a:cubicBezTo>
                      <a:pt x="938666" y="728539"/>
                      <a:pt x="728539" y="938666"/>
                      <a:pt x="469333" y="938666"/>
                    </a:cubicBezTo>
                    <a:cubicBezTo>
                      <a:pt x="210128" y="938666"/>
                      <a:pt x="1" y="728539"/>
                      <a:pt x="1" y="469333"/>
                    </a:cubicBezTo>
                    <a:cubicBezTo>
                      <a:pt x="1" y="210128"/>
                      <a:pt x="210128" y="0"/>
                      <a:pt x="469333" y="0"/>
                    </a:cubicBezTo>
                    <a:cubicBezTo>
                      <a:pt x="728539" y="0"/>
                      <a:pt x="938666" y="210128"/>
                      <a:pt x="938666" y="469333"/>
                    </a:cubicBez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2"/>
              <p:cNvSpPr/>
              <p:nvPr/>
            </p:nvSpPr>
            <p:spPr>
              <a:xfrm>
                <a:off x="1023991" y="2097802"/>
                <a:ext cx="873956" cy="1159076"/>
              </a:xfrm>
              <a:custGeom>
                <a:avLst/>
                <a:gdLst/>
                <a:ahLst/>
                <a:cxnLst/>
                <a:rect l="l" t="t" r="r" b="b"/>
                <a:pathLst>
                  <a:path w="873956" h="1159076" extrusionOk="0">
                    <a:moveTo>
                      <a:pt x="736913" y="1164965"/>
                    </a:moveTo>
                    <a:cubicBezTo>
                      <a:pt x="786065" y="1149841"/>
                      <a:pt x="832180" y="1128147"/>
                      <a:pt x="875010" y="1101619"/>
                    </a:cubicBezTo>
                    <a:lnTo>
                      <a:pt x="871849" y="1042177"/>
                    </a:lnTo>
                    <a:cubicBezTo>
                      <a:pt x="871353" y="1033438"/>
                      <a:pt x="868688" y="1025132"/>
                      <a:pt x="864287" y="1017942"/>
                    </a:cubicBezTo>
                    <a:cubicBezTo>
                      <a:pt x="859824" y="1010752"/>
                      <a:pt x="853626" y="1004616"/>
                      <a:pt x="846002" y="1000277"/>
                    </a:cubicBezTo>
                    <a:lnTo>
                      <a:pt x="786623" y="966435"/>
                    </a:lnTo>
                    <a:lnTo>
                      <a:pt x="793317" y="924286"/>
                    </a:lnTo>
                    <a:cubicBezTo>
                      <a:pt x="795734" y="909101"/>
                      <a:pt x="792759" y="894225"/>
                      <a:pt x="784825" y="882014"/>
                    </a:cubicBezTo>
                    <a:lnTo>
                      <a:pt x="726933" y="792573"/>
                    </a:lnTo>
                    <a:cubicBezTo>
                      <a:pt x="721355" y="783957"/>
                      <a:pt x="712863" y="777449"/>
                      <a:pt x="702698" y="773978"/>
                    </a:cubicBezTo>
                    <a:lnTo>
                      <a:pt x="650756" y="756375"/>
                    </a:lnTo>
                    <a:lnTo>
                      <a:pt x="669599" y="607121"/>
                    </a:lnTo>
                    <a:cubicBezTo>
                      <a:pt x="671955" y="588340"/>
                      <a:pt x="662843" y="571295"/>
                      <a:pt x="646108" y="563175"/>
                    </a:cubicBezTo>
                    <a:lnTo>
                      <a:pt x="561254" y="522018"/>
                    </a:lnTo>
                    <a:lnTo>
                      <a:pt x="561254" y="522018"/>
                    </a:lnTo>
                    <a:cubicBezTo>
                      <a:pt x="561936" y="516130"/>
                      <a:pt x="582080" y="328508"/>
                      <a:pt x="479312" y="18843"/>
                    </a:cubicBezTo>
                    <a:cubicBezTo>
                      <a:pt x="477019" y="11901"/>
                      <a:pt x="473548" y="5702"/>
                      <a:pt x="469457" y="0"/>
                    </a:cubicBezTo>
                    <a:cubicBezTo>
                      <a:pt x="253013" y="33099"/>
                      <a:pt x="75123" y="181485"/>
                      <a:pt x="0" y="380884"/>
                    </a:cubicBezTo>
                    <a:cubicBezTo>
                      <a:pt x="226919" y="579910"/>
                      <a:pt x="392103" y="631976"/>
                      <a:pt x="392103" y="631976"/>
                    </a:cubicBezTo>
                    <a:lnTo>
                      <a:pt x="736851" y="11649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2"/>
              <p:cNvSpPr/>
              <p:nvPr/>
            </p:nvSpPr>
            <p:spPr>
              <a:xfrm>
                <a:off x="1431342" y="2533912"/>
                <a:ext cx="595034" cy="799576"/>
              </a:xfrm>
              <a:custGeom>
                <a:avLst/>
                <a:gdLst/>
                <a:ahLst/>
                <a:cxnLst/>
                <a:rect l="l" t="t" r="r" b="b"/>
                <a:pathLst>
                  <a:path w="595034" h="799576" extrusionOk="0">
                    <a:moveTo>
                      <a:pt x="595902" y="716768"/>
                    </a:moveTo>
                    <a:cubicBezTo>
                      <a:pt x="599125" y="697430"/>
                      <a:pt x="587348" y="678711"/>
                      <a:pt x="568443" y="673256"/>
                    </a:cubicBezTo>
                    <a:lnTo>
                      <a:pt x="536584" y="664083"/>
                    </a:lnTo>
                    <a:lnTo>
                      <a:pt x="536770" y="629063"/>
                    </a:lnTo>
                    <a:cubicBezTo>
                      <a:pt x="536832" y="614497"/>
                      <a:pt x="528279" y="601294"/>
                      <a:pt x="515014" y="595406"/>
                    </a:cubicBezTo>
                    <a:lnTo>
                      <a:pt x="483031" y="581212"/>
                    </a:lnTo>
                    <a:lnTo>
                      <a:pt x="479746" y="520159"/>
                    </a:lnTo>
                    <a:cubicBezTo>
                      <a:pt x="478816" y="502742"/>
                      <a:pt x="469085" y="486936"/>
                      <a:pt x="453899" y="478259"/>
                    </a:cubicBezTo>
                    <a:lnTo>
                      <a:pt x="394520" y="444416"/>
                    </a:lnTo>
                    <a:lnTo>
                      <a:pt x="401214" y="402268"/>
                    </a:lnTo>
                    <a:cubicBezTo>
                      <a:pt x="403631" y="387144"/>
                      <a:pt x="400656" y="372206"/>
                      <a:pt x="392722" y="359996"/>
                    </a:cubicBezTo>
                    <a:lnTo>
                      <a:pt x="334830" y="270555"/>
                    </a:lnTo>
                    <a:cubicBezTo>
                      <a:pt x="329252" y="261939"/>
                      <a:pt x="320761" y="255431"/>
                      <a:pt x="310595" y="251960"/>
                    </a:cubicBezTo>
                    <a:lnTo>
                      <a:pt x="258654" y="234357"/>
                    </a:lnTo>
                    <a:lnTo>
                      <a:pt x="277496" y="85102"/>
                    </a:lnTo>
                    <a:cubicBezTo>
                      <a:pt x="279852" y="66321"/>
                      <a:pt x="270740" y="49276"/>
                      <a:pt x="254005" y="41157"/>
                    </a:cubicBezTo>
                    <a:lnTo>
                      <a:pt x="169151" y="0"/>
                    </a:lnTo>
                    <a:lnTo>
                      <a:pt x="0" y="109957"/>
                    </a:lnTo>
                    <a:lnTo>
                      <a:pt x="437722" y="786685"/>
                    </a:lnTo>
                    <a:cubicBezTo>
                      <a:pt x="443858" y="796106"/>
                      <a:pt x="454395" y="801746"/>
                      <a:pt x="465614" y="801622"/>
                    </a:cubicBezTo>
                    <a:lnTo>
                      <a:pt x="582017" y="799825"/>
                    </a:lnTo>
                    <a:lnTo>
                      <a:pt x="595778" y="7167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2"/>
              <p:cNvSpPr/>
              <p:nvPr/>
            </p:nvSpPr>
            <p:spPr>
              <a:xfrm>
                <a:off x="1563390" y="2585321"/>
                <a:ext cx="458672" cy="743792"/>
              </a:xfrm>
              <a:custGeom>
                <a:avLst/>
                <a:gdLst/>
                <a:ahLst/>
                <a:cxnLst/>
                <a:rect l="l" t="t" r="r" b="b"/>
                <a:pathLst>
                  <a:path w="458672" h="743792" extrusionOk="0">
                    <a:moveTo>
                      <a:pt x="436457" y="621847"/>
                    </a:moveTo>
                    <a:lnTo>
                      <a:pt x="404598" y="612674"/>
                    </a:lnTo>
                    <a:lnTo>
                      <a:pt x="404784" y="577654"/>
                    </a:lnTo>
                    <a:cubicBezTo>
                      <a:pt x="404846" y="563088"/>
                      <a:pt x="396292" y="549885"/>
                      <a:pt x="383028" y="543997"/>
                    </a:cubicBezTo>
                    <a:lnTo>
                      <a:pt x="351045" y="529803"/>
                    </a:lnTo>
                    <a:lnTo>
                      <a:pt x="347760" y="468750"/>
                    </a:lnTo>
                    <a:cubicBezTo>
                      <a:pt x="346830" y="451333"/>
                      <a:pt x="337099" y="435527"/>
                      <a:pt x="321913" y="426850"/>
                    </a:cubicBezTo>
                    <a:lnTo>
                      <a:pt x="262534" y="393007"/>
                    </a:lnTo>
                    <a:lnTo>
                      <a:pt x="269228" y="350859"/>
                    </a:lnTo>
                    <a:cubicBezTo>
                      <a:pt x="271645" y="335735"/>
                      <a:pt x="268670" y="320797"/>
                      <a:pt x="260736" y="308587"/>
                    </a:cubicBezTo>
                    <a:lnTo>
                      <a:pt x="202844" y="219146"/>
                    </a:lnTo>
                    <a:cubicBezTo>
                      <a:pt x="197266" y="210530"/>
                      <a:pt x="188774" y="204022"/>
                      <a:pt x="178609" y="200551"/>
                    </a:cubicBezTo>
                    <a:lnTo>
                      <a:pt x="126668" y="182948"/>
                    </a:lnTo>
                    <a:lnTo>
                      <a:pt x="137019" y="101007"/>
                    </a:lnTo>
                    <a:lnTo>
                      <a:pt x="77887" y="9644"/>
                    </a:lnTo>
                    <a:cubicBezTo>
                      <a:pt x="71565" y="-149"/>
                      <a:pt x="58487" y="-2938"/>
                      <a:pt x="48755" y="3384"/>
                    </a:cubicBezTo>
                    <a:lnTo>
                      <a:pt x="9644" y="28673"/>
                    </a:lnTo>
                    <a:cubicBezTo>
                      <a:pt x="-149" y="34995"/>
                      <a:pt x="-2938" y="48073"/>
                      <a:pt x="3384" y="57805"/>
                    </a:cubicBezTo>
                    <a:lnTo>
                      <a:pt x="450093" y="748354"/>
                    </a:lnTo>
                    <a:lnTo>
                      <a:pt x="463854" y="665235"/>
                    </a:lnTo>
                    <a:cubicBezTo>
                      <a:pt x="467076" y="645897"/>
                      <a:pt x="455300" y="627178"/>
                      <a:pt x="436395" y="621723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2"/>
              <p:cNvSpPr/>
              <p:nvPr/>
            </p:nvSpPr>
            <p:spPr>
              <a:xfrm>
                <a:off x="1490036" y="2688000"/>
                <a:ext cx="384292" cy="582637"/>
              </a:xfrm>
              <a:custGeom>
                <a:avLst/>
                <a:gdLst/>
                <a:ahLst/>
                <a:cxnLst/>
                <a:rect l="l" t="t" r="r" b="b"/>
                <a:pathLst>
                  <a:path w="384292" h="582637" extrusionOk="0">
                    <a:moveTo>
                      <a:pt x="108225" y="180929"/>
                    </a:moveTo>
                    <a:cubicBezTo>
                      <a:pt x="127" y="13761"/>
                      <a:pt x="65" y="11654"/>
                      <a:pt x="3" y="9361"/>
                    </a:cubicBezTo>
                    <a:cubicBezTo>
                      <a:pt x="-121" y="4340"/>
                      <a:pt x="3846" y="125"/>
                      <a:pt x="8928" y="1"/>
                    </a:cubicBezTo>
                    <a:cubicBezTo>
                      <a:pt x="12771" y="-61"/>
                      <a:pt x="16119" y="2233"/>
                      <a:pt x="17544" y="5642"/>
                    </a:cubicBezTo>
                    <a:cubicBezTo>
                      <a:pt x="27585" y="23927"/>
                      <a:pt x="284813" y="419562"/>
                      <a:pt x="383676" y="571296"/>
                    </a:cubicBezTo>
                    <a:cubicBezTo>
                      <a:pt x="386403" y="576131"/>
                      <a:pt x="385226" y="581151"/>
                      <a:pt x="381011" y="583940"/>
                    </a:cubicBezTo>
                    <a:cubicBezTo>
                      <a:pt x="376796" y="586668"/>
                      <a:pt x="371155" y="585490"/>
                      <a:pt x="368366" y="581275"/>
                    </a:cubicBezTo>
                    <a:cubicBezTo>
                      <a:pt x="244897" y="391608"/>
                      <a:pt x="162769" y="265287"/>
                      <a:pt x="108225" y="180929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2"/>
              <p:cNvSpPr/>
              <p:nvPr/>
            </p:nvSpPr>
            <p:spPr>
              <a:xfrm>
                <a:off x="1767476" y="2828642"/>
                <a:ext cx="55784" cy="130163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130163" extrusionOk="0">
                    <a:moveTo>
                      <a:pt x="46795" y="129232"/>
                    </a:moveTo>
                    <a:cubicBezTo>
                      <a:pt x="46361" y="128550"/>
                      <a:pt x="46175" y="127744"/>
                      <a:pt x="46237" y="126939"/>
                    </a:cubicBezTo>
                    <a:lnTo>
                      <a:pt x="49274" y="100596"/>
                    </a:lnTo>
                    <a:cubicBezTo>
                      <a:pt x="50514" y="89749"/>
                      <a:pt x="47973" y="78716"/>
                      <a:pt x="42022" y="69543"/>
                    </a:cubicBezTo>
                    <a:lnTo>
                      <a:pt x="556" y="5390"/>
                    </a:lnTo>
                    <a:cubicBezTo>
                      <a:pt x="-498" y="3779"/>
                      <a:pt x="-2" y="1610"/>
                      <a:pt x="1610" y="556"/>
                    </a:cubicBezTo>
                    <a:cubicBezTo>
                      <a:pt x="3221" y="-498"/>
                      <a:pt x="5390" y="-2"/>
                      <a:pt x="6444" y="1610"/>
                    </a:cubicBezTo>
                    <a:lnTo>
                      <a:pt x="47910" y="65762"/>
                    </a:lnTo>
                    <a:cubicBezTo>
                      <a:pt x="54729" y="76299"/>
                      <a:pt x="57704" y="89005"/>
                      <a:pt x="56278" y="101464"/>
                    </a:cubicBezTo>
                    <a:lnTo>
                      <a:pt x="53241" y="127806"/>
                    </a:lnTo>
                    <a:cubicBezTo>
                      <a:pt x="52993" y="129728"/>
                      <a:pt x="51258" y="131091"/>
                      <a:pt x="49336" y="130905"/>
                    </a:cubicBezTo>
                    <a:cubicBezTo>
                      <a:pt x="48282" y="130781"/>
                      <a:pt x="47353" y="130162"/>
                      <a:pt x="46795" y="129294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2"/>
              <p:cNvSpPr/>
              <p:nvPr/>
            </p:nvSpPr>
            <p:spPr>
              <a:xfrm>
                <a:off x="982654" y="1982535"/>
                <a:ext cx="619827" cy="657016"/>
              </a:xfrm>
              <a:custGeom>
                <a:avLst/>
                <a:gdLst/>
                <a:ahLst/>
                <a:cxnLst/>
                <a:rect l="l" t="t" r="r" b="b"/>
                <a:pathLst>
                  <a:path w="619827" h="657016" extrusionOk="0">
                    <a:moveTo>
                      <a:pt x="617838" y="552059"/>
                    </a:moveTo>
                    <a:cubicBezTo>
                      <a:pt x="617838" y="552059"/>
                      <a:pt x="640400" y="363011"/>
                      <a:pt x="535959" y="48263"/>
                    </a:cubicBezTo>
                    <a:cubicBezTo>
                      <a:pt x="526104" y="18573"/>
                      <a:pt x="497902" y="-1013"/>
                      <a:pt x="466662" y="41"/>
                    </a:cubicBezTo>
                    <a:cubicBezTo>
                      <a:pt x="403254" y="2086"/>
                      <a:pt x="293049" y="16094"/>
                      <a:pt x="193009" y="80742"/>
                    </a:cubicBezTo>
                    <a:cubicBezTo>
                      <a:pt x="93031" y="145452"/>
                      <a:pt x="35076" y="240224"/>
                      <a:pt x="7184" y="297248"/>
                    </a:cubicBezTo>
                    <a:cubicBezTo>
                      <a:pt x="-6514" y="325326"/>
                      <a:pt x="-253" y="359044"/>
                      <a:pt x="22804" y="380242"/>
                    </a:cubicBezTo>
                    <a:cubicBezTo>
                      <a:pt x="267078" y="604496"/>
                      <a:pt x="448749" y="661458"/>
                      <a:pt x="448749" y="661458"/>
                    </a:cubicBezTo>
                    <a:lnTo>
                      <a:pt x="617776" y="5521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2"/>
              <p:cNvSpPr/>
              <p:nvPr/>
            </p:nvSpPr>
            <p:spPr>
              <a:xfrm>
                <a:off x="1023452" y="2007096"/>
                <a:ext cx="371896" cy="260327"/>
              </a:xfrm>
              <a:custGeom>
                <a:avLst/>
                <a:gdLst/>
                <a:ahLst/>
                <a:cxnLst/>
                <a:rect l="l" t="t" r="r" b="b"/>
                <a:pathLst>
                  <a:path w="371896" h="260327" extrusionOk="0">
                    <a:moveTo>
                      <a:pt x="1407" y="257625"/>
                    </a:moveTo>
                    <a:cubicBezTo>
                      <a:pt x="-328" y="254960"/>
                      <a:pt x="-514" y="251489"/>
                      <a:pt x="1160" y="248514"/>
                    </a:cubicBezTo>
                    <a:cubicBezTo>
                      <a:pt x="30663" y="196944"/>
                      <a:pt x="82729" y="124610"/>
                      <a:pt x="162934" y="72669"/>
                    </a:cubicBezTo>
                    <a:cubicBezTo>
                      <a:pt x="220950" y="35107"/>
                      <a:pt x="289131" y="10686"/>
                      <a:pt x="365556" y="87"/>
                    </a:cubicBezTo>
                    <a:cubicBezTo>
                      <a:pt x="370391" y="-595"/>
                      <a:pt x="374791" y="2814"/>
                      <a:pt x="375411" y="7525"/>
                    </a:cubicBezTo>
                    <a:cubicBezTo>
                      <a:pt x="376093" y="12298"/>
                      <a:pt x="372746" y="16760"/>
                      <a:pt x="367973" y="17380"/>
                    </a:cubicBezTo>
                    <a:cubicBezTo>
                      <a:pt x="294090" y="27669"/>
                      <a:pt x="228326" y="51223"/>
                      <a:pt x="172480" y="87359"/>
                    </a:cubicBezTo>
                    <a:cubicBezTo>
                      <a:pt x="95249" y="137317"/>
                      <a:pt x="44981" y="207295"/>
                      <a:pt x="16407" y="257191"/>
                    </a:cubicBezTo>
                    <a:cubicBezTo>
                      <a:pt x="14052" y="261406"/>
                      <a:pt x="8659" y="262832"/>
                      <a:pt x="4507" y="260414"/>
                    </a:cubicBezTo>
                    <a:cubicBezTo>
                      <a:pt x="3267" y="259732"/>
                      <a:pt x="2275" y="258741"/>
                      <a:pt x="1532" y="257563"/>
                    </a:cubicBezTo>
                    <a:close/>
                  </a:path>
                </a:pathLst>
              </a:custGeom>
              <a:solidFill>
                <a:srgbClr val="FFFFFF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>
                <a:off x="1058302" y="2053368"/>
                <a:ext cx="446275" cy="390491"/>
              </a:xfrm>
              <a:custGeom>
                <a:avLst/>
                <a:gdLst/>
                <a:ahLst/>
                <a:cxnLst/>
                <a:rect l="l" t="t" r="r" b="b"/>
                <a:pathLst>
                  <a:path w="446275" h="390491" extrusionOk="0">
                    <a:moveTo>
                      <a:pt x="449155" y="206581"/>
                    </a:moveTo>
                    <a:cubicBezTo>
                      <a:pt x="439672" y="159040"/>
                      <a:pt x="410478" y="57760"/>
                      <a:pt x="398515" y="16790"/>
                    </a:cubicBezTo>
                    <a:cubicBezTo>
                      <a:pt x="395416" y="6253"/>
                      <a:pt x="385622" y="-689"/>
                      <a:pt x="374713" y="54"/>
                    </a:cubicBezTo>
                    <a:cubicBezTo>
                      <a:pt x="320417" y="3773"/>
                      <a:pt x="233393" y="18215"/>
                      <a:pt x="155419" y="68669"/>
                    </a:cubicBezTo>
                    <a:cubicBezTo>
                      <a:pt x="77258" y="119247"/>
                      <a:pt x="28354" y="193007"/>
                      <a:pt x="2693" y="240981"/>
                    </a:cubicBezTo>
                    <a:cubicBezTo>
                      <a:pt x="-2327" y="250403"/>
                      <a:pt x="-158" y="262117"/>
                      <a:pt x="7776" y="269307"/>
                    </a:cubicBezTo>
                    <a:cubicBezTo>
                      <a:pt x="62940" y="319141"/>
                      <a:pt x="114448" y="359802"/>
                      <a:pt x="160935" y="392963"/>
                    </a:cubicBezTo>
                    <a:lnTo>
                      <a:pt x="449155" y="2065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2"/>
              <p:cNvSpPr/>
              <p:nvPr/>
            </p:nvSpPr>
            <p:spPr>
              <a:xfrm>
                <a:off x="1275145" y="2326642"/>
                <a:ext cx="254129" cy="235534"/>
              </a:xfrm>
              <a:custGeom>
                <a:avLst/>
                <a:gdLst/>
                <a:ahLst/>
                <a:cxnLst/>
                <a:rect l="l" t="t" r="r" b="b"/>
                <a:pathLst>
                  <a:path w="254129" h="235534" extrusionOk="0">
                    <a:moveTo>
                      <a:pt x="244026" y="0"/>
                    </a:moveTo>
                    <a:lnTo>
                      <a:pt x="0" y="157870"/>
                    </a:lnTo>
                    <a:cubicBezTo>
                      <a:pt x="66631" y="200886"/>
                      <a:pt x="118387" y="226175"/>
                      <a:pt x="148325" y="239129"/>
                    </a:cubicBezTo>
                    <a:lnTo>
                      <a:pt x="257228" y="168717"/>
                    </a:lnTo>
                    <a:cubicBezTo>
                      <a:pt x="257662" y="136114"/>
                      <a:pt x="255865" y="78532"/>
                      <a:pt x="244026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2"/>
              <p:cNvSpPr/>
              <p:nvPr/>
            </p:nvSpPr>
            <p:spPr>
              <a:xfrm>
                <a:off x="1844518" y="1664852"/>
                <a:ext cx="1561964" cy="446275"/>
              </a:xfrm>
              <a:custGeom>
                <a:avLst/>
                <a:gdLst/>
                <a:ahLst/>
                <a:cxnLst/>
                <a:rect l="l" t="t" r="r" b="b"/>
                <a:pathLst>
                  <a:path w="1561964" h="446275" extrusionOk="0">
                    <a:moveTo>
                      <a:pt x="1532771" y="0"/>
                    </a:moveTo>
                    <a:lnTo>
                      <a:pt x="31735" y="0"/>
                    </a:lnTo>
                    <a:cubicBezTo>
                      <a:pt x="14194" y="0"/>
                      <a:pt x="0" y="14194"/>
                      <a:pt x="0" y="31735"/>
                    </a:cubicBezTo>
                    <a:lnTo>
                      <a:pt x="0" y="315740"/>
                    </a:lnTo>
                    <a:cubicBezTo>
                      <a:pt x="0" y="333281"/>
                      <a:pt x="14194" y="347475"/>
                      <a:pt x="31735" y="347475"/>
                    </a:cubicBezTo>
                    <a:lnTo>
                      <a:pt x="218861" y="347475"/>
                    </a:lnTo>
                    <a:cubicBezTo>
                      <a:pt x="236402" y="347475"/>
                      <a:pt x="250596" y="361669"/>
                      <a:pt x="250596" y="379210"/>
                    </a:cubicBezTo>
                    <a:lnTo>
                      <a:pt x="250596" y="438156"/>
                    </a:lnTo>
                    <a:cubicBezTo>
                      <a:pt x="250596" y="448073"/>
                      <a:pt x="261319" y="454271"/>
                      <a:pt x="269935" y="449375"/>
                    </a:cubicBezTo>
                    <a:lnTo>
                      <a:pt x="440388" y="351690"/>
                    </a:lnTo>
                    <a:cubicBezTo>
                      <a:pt x="445222" y="348963"/>
                      <a:pt x="450615" y="347475"/>
                      <a:pt x="456193" y="347475"/>
                    </a:cubicBezTo>
                    <a:lnTo>
                      <a:pt x="1532833" y="347475"/>
                    </a:lnTo>
                    <a:cubicBezTo>
                      <a:pt x="1550374" y="347475"/>
                      <a:pt x="1564568" y="333281"/>
                      <a:pt x="1564568" y="315740"/>
                    </a:cubicBezTo>
                    <a:lnTo>
                      <a:pt x="1564568" y="31735"/>
                    </a:lnTo>
                    <a:cubicBezTo>
                      <a:pt x="1564568" y="14194"/>
                      <a:pt x="1550374" y="0"/>
                      <a:pt x="153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2"/>
              <p:cNvSpPr/>
              <p:nvPr/>
            </p:nvSpPr>
            <p:spPr>
              <a:xfrm>
                <a:off x="1841421" y="1658217"/>
                <a:ext cx="1568162" cy="452473"/>
              </a:xfrm>
              <a:custGeom>
                <a:avLst/>
                <a:gdLst/>
                <a:ahLst/>
                <a:cxnLst/>
                <a:rect l="l" t="t" r="r" b="b"/>
                <a:pathLst>
                  <a:path w="1568162" h="452473" extrusionOk="0">
                    <a:moveTo>
                      <a:pt x="1535235" y="2464"/>
                    </a:moveTo>
                    <a:lnTo>
                      <a:pt x="34199" y="2464"/>
                    </a:lnTo>
                    <a:cubicBezTo>
                      <a:pt x="16658" y="2464"/>
                      <a:pt x="2464" y="16658"/>
                      <a:pt x="2464" y="34199"/>
                    </a:cubicBezTo>
                    <a:lnTo>
                      <a:pt x="2464" y="318204"/>
                    </a:lnTo>
                    <a:cubicBezTo>
                      <a:pt x="2464" y="335745"/>
                      <a:pt x="16658" y="349939"/>
                      <a:pt x="34199" y="349939"/>
                    </a:cubicBezTo>
                    <a:lnTo>
                      <a:pt x="221325" y="349939"/>
                    </a:lnTo>
                    <a:cubicBezTo>
                      <a:pt x="238866" y="349939"/>
                      <a:pt x="253060" y="364133"/>
                      <a:pt x="253060" y="381674"/>
                    </a:cubicBezTo>
                    <a:lnTo>
                      <a:pt x="253060" y="440620"/>
                    </a:lnTo>
                    <a:cubicBezTo>
                      <a:pt x="253060" y="450537"/>
                      <a:pt x="263783" y="456735"/>
                      <a:pt x="272398" y="451838"/>
                    </a:cubicBezTo>
                    <a:lnTo>
                      <a:pt x="442851" y="354154"/>
                    </a:lnTo>
                    <a:cubicBezTo>
                      <a:pt x="447685" y="351426"/>
                      <a:pt x="453078" y="349939"/>
                      <a:pt x="458656" y="349939"/>
                    </a:cubicBezTo>
                    <a:lnTo>
                      <a:pt x="1535296" y="349939"/>
                    </a:lnTo>
                    <a:cubicBezTo>
                      <a:pt x="1552838" y="349939"/>
                      <a:pt x="1567032" y="335745"/>
                      <a:pt x="1567032" y="318204"/>
                    </a:cubicBezTo>
                    <a:lnTo>
                      <a:pt x="1567032" y="34199"/>
                    </a:lnTo>
                    <a:cubicBezTo>
                      <a:pt x="1567032" y="16658"/>
                      <a:pt x="1552838" y="2464"/>
                      <a:pt x="1535296" y="24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2"/>
              <p:cNvSpPr/>
              <p:nvPr/>
            </p:nvSpPr>
            <p:spPr>
              <a:xfrm>
                <a:off x="2175444" y="1813673"/>
                <a:ext cx="30991" cy="61982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61982" extrusionOk="0">
                    <a:moveTo>
                      <a:pt x="35764" y="62912"/>
                    </a:moveTo>
                    <a:lnTo>
                      <a:pt x="0" y="62912"/>
                    </a:lnTo>
                    <a:lnTo>
                      <a:pt x="0" y="0"/>
                    </a:lnTo>
                    <a:lnTo>
                      <a:pt x="35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2"/>
              <p:cNvSpPr/>
              <p:nvPr/>
            </p:nvSpPr>
            <p:spPr>
              <a:xfrm>
                <a:off x="1924652" y="1815350"/>
                <a:ext cx="24637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24793" extrusionOk="0">
                    <a:moveTo>
                      <a:pt x="19772" y="29752"/>
                    </a:moveTo>
                    <a:lnTo>
                      <a:pt x="0" y="29752"/>
                    </a:lnTo>
                    <a:lnTo>
                      <a:pt x="0" y="0"/>
                    </a:lnTo>
                    <a:lnTo>
                      <a:pt x="19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2"/>
              <p:cNvSpPr/>
              <p:nvPr/>
            </p:nvSpPr>
            <p:spPr>
              <a:xfrm>
                <a:off x="2033875" y="1722801"/>
                <a:ext cx="55784" cy="24823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18594" extrusionOk="0">
                    <a:moveTo>
                      <a:pt x="0" y="19772"/>
                    </a:moveTo>
                    <a:lnTo>
                      <a:pt x="0" y="0"/>
                    </a:lnTo>
                    <a:lnTo>
                      <a:pt x="58078" y="0"/>
                    </a:lnTo>
                    <a:lnTo>
                      <a:pt x="58078" y="197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2"/>
              <p:cNvSpPr/>
              <p:nvPr/>
            </p:nvSpPr>
            <p:spPr>
              <a:xfrm>
                <a:off x="2005798" y="1707992"/>
                <a:ext cx="111568" cy="18594"/>
              </a:xfrm>
              <a:custGeom>
                <a:avLst/>
                <a:gdLst/>
                <a:ahLst/>
                <a:cxnLst/>
                <a:rect l="l" t="t" r="r" b="b"/>
                <a:pathLst>
                  <a:path w="111568" h="18594" extrusionOk="0">
                    <a:moveTo>
                      <a:pt x="114358" y="10475"/>
                    </a:moveTo>
                    <a:lnTo>
                      <a:pt x="114358" y="10475"/>
                    </a:lnTo>
                    <a:cubicBezTo>
                      <a:pt x="114358" y="4649"/>
                      <a:pt x="109647" y="0"/>
                      <a:pt x="103883" y="0"/>
                    </a:cubicBezTo>
                    <a:lnTo>
                      <a:pt x="10475" y="0"/>
                    </a:lnTo>
                    <a:cubicBezTo>
                      <a:pt x="4649" y="0"/>
                      <a:pt x="0" y="4711"/>
                      <a:pt x="0" y="10475"/>
                    </a:cubicBezTo>
                    <a:lnTo>
                      <a:pt x="0" y="10475"/>
                    </a:lnTo>
                    <a:cubicBezTo>
                      <a:pt x="0" y="16301"/>
                      <a:pt x="4711" y="20950"/>
                      <a:pt x="10475" y="20950"/>
                    </a:cubicBezTo>
                    <a:lnTo>
                      <a:pt x="103883" y="20950"/>
                    </a:lnTo>
                    <a:cubicBezTo>
                      <a:pt x="109709" y="20950"/>
                      <a:pt x="114358" y="16239"/>
                      <a:pt x="114358" y="104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2"/>
              <p:cNvSpPr/>
              <p:nvPr/>
            </p:nvSpPr>
            <p:spPr>
              <a:xfrm>
                <a:off x="1950447" y="1748777"/>
                <a:ext cx="223137" cy="185948"/>
              </a:xfrm>
              <a:custGeom>
                <a:avLst/>
                <a:gdLst/>
                <a:ahLst/>
                <a:cxnLst/>
                <a:rect l="l" t="t" r="r" b="b"/>
                <a:pathLst>
                  <a:path w="223137" h="185948" extrusionOk="0">
                    <a:moveTo>
                      <a:pt x="204295" y="28264"/>
                    </a:moveTo>
                    <a:lnTo>
                      <a:pt x="175287" y="0"/>
                    </a:lnTo>
                    <a:lnTo>
                      <a:pt x="49648" y="0"/>
                    </a:lnTo>
                    <a:lnTo>
                      <a:pt x="20640" y="28264"/>
                    </a:lnTo>
                    <a:lnTo>
                      <a:pt x="0" y="28264"/>
                    </a:lnTo>
                    <a:lnTo>
                      <a:pt x="0" y="149688"/>
                    </a:lnTo>
                    <a:lnTo>
                      <a:pt x="53615" y="149688"/>
                    </a:lnTo>
                    <a:lnTo>
                      <a:pt x="104565" y="186630"/>
                    </a:lnTo>
                    <a:lnTo>
                      <a:pt x="224935" y="186630"/>
                    </a:lnTo>
                    <a:lnTo>
                      <a:pt x="224935" y="149688"/>
                    </a:lnTo>
                    <a:lnTo>
                      <a:pt x="224935" y="28264"/>
                    </a:lnTo>
                    <a:lnTo>
                      <a:pt x="204295" y="282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2"/>
              <p:cNvSpPr/>
              <p:nvPr/>
            </p:nvSpPr>
            <p:spPr>
              <a:xfrm>
                <a:off x="2753867" y="1735141"/>
                <a:ext cx="564042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564042" h="49586" extrusionOk="0">
                    <a:moveTo>
                      <a:pt x="541109" y="0"/>
                    </a:moveTo>
                    <a:cubicBezTo>
                      <a:pt x="555179" y="0"/>
                      <a:pt x="566584" y="11406"/>
                      <a:pt x="566584" y="25475"/>
                    </a:cubicBezTo>
                    <a:lnTo>
                      <a:pt x="566584" y="25475"/>
                    </a:lnTo>
                    <a:cubicBezTo>
                      <a:pt x="566584" y="39544"/>
                      <a:pt x="555179" y="50950"/>
                      <a:pt x="541109" y="50950"/>
                    </a:cubicBezTo>
                    <a:lnTo>
                      <a:pt x="25475" y="50950"/>
                    </a:lnTo>
                    <a:cubicBezTo>
                      <a:pt x="11406" y="50950"/>
                      <a:pt x="0" y="39544"/>
                      <a:pt x="0" y="25475"/>
                    </a:cubicBezTo>
                    <a:lnTo>
                      <a:pt x="0" y="25475"/>
                    </a:lnTo>
                    <a:cubicBezTo>
                      <a:pt x="0" y="11406"/>
                      <a:pt x="11406" y="0"/>
                      <a:pt x="25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32"/>
              <p:cNvSpPr/>
              <p:nvPr/>
            </p:nvSpPr>
            <p:spPr>
              <a:xfrm>
                <a:off x="2385070" y="1735141"/>
                <a:ext cx="322310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322310" h="49586" extrusionOk="0">
                    <a:moveTo>
                      <a:pt x="297951" y="0"/>
                    </a:moveTo>
                    <a:cubicBezTo>
                      <a:pt x="312020" y="0"/>
                      <a:pt x="323426" y="11406"/>
                      <a:pt x="323426" y="25475"/>
                    </a:cubicBezTo>
                    <a:lnTo>
                      <a:pt x="323426" y="25475"/>
                    </a:lnTo>
                    <a:cubicBezTo>
                      <a:pt x="323426" y="39544"/>
                      <a:pt x="312020" y="50950"/>
                      <a:pt x="297951" y="50950"/>
                    </a:cubicBezTo>
                    <a:lnTo>
                      <a:pt x="25475" y="50950"/>
                    </a:lnTo>
                    <a:cubicBezTo>
                      <a:pt x="11406" y="50950"/>
                      <a:pt x="0" y="39544"/>
                      <a:pt x="0" y="25475"/>
                    </a:cubicBezTo>
                    <a:lnTo>
                      <a:pt x="0" y="25475"/>
                    </a:lnTo>
                    <a:cubicBezTo>
                      <a:pt x="0" y="11406"/>
                      <a:pt x="11406" y="0"/>
                      <a:pt x="25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32"/>
              <p:cNvSpPr/>
              <p:nvPr/>
            </p:nvSpPr>
            <p:spPr>
              <a:xfrm>
                <a:off x="2933927" y="1817206"/>
                <a:ext cx="204542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4793" extrusionOk="0">
                    <a:moveTo>
                      <a:pt x="196485" y="0"/>
                    </a:moveTo>
                    <a:lnTo>
                      <a:pt x="12769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9" y="25537"/>
                    </a:cubicBezTo>
                    <a:lnTo>
                      <a:pt x="196485" y="25537"/>
                    </a:lnTo>
                    <a:cubicBezTo>
                      <a:pt x="203551" y="25537"/>
                      <a:pt x="209254" y="19834"/>
                      <a:pt x="209254" y="12768"/>
                    </a:cubicBezTo>
                    <a:lnTo>
                      <a:pt x="209254" y="12768"/>
                    </a:lnTo>
                    <a:cubicBezTo>
                      <a:pt x="209254" y="5702"/>
                      <a:pt x="203551" y="0"/>
                      <a:pt x="196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2"/>
              <p:cNvSpPr/>
              <p:nvPr/>
            </p:nvSpPr>
            <p:spPr>
              <a:xfrm>
                <a:off x="2385008" y="1817206"/>
                <a:ext cx="520654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20654" h="24793" extrusionOk="0">
                    <a:moveTo>
                      <a:pt x="510303" y="0"/>
                    </a:moveTo>
                    <a:lnTo>
                      <a:pt x="12768" y="0"/>
                    </a:lnTo>
                    <a:cubicBezTo>
                      <a:pt x="5702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2" y="25537"/>
                      <a:pt x="12768" y="25537"/>
                    </a:cubicBezTo>
                    <a:lnTo>
                      <a:pt x="510303" y="25537"/>
                    </a:lnTo>
                    <a:cubicBezTo>
                      <a:pt x="517370" y="25537"/>
                      <a:pt x="523071" y="19834"/>
                      <a:pt x="523071" y="12768"/>
                    </a:cubicBezTo>
                    <a:lnTo>
                      <a:pt x="523071" y="12768"/>
                    </a:lnTo>
                    <a:cubicBezTo>
                      <a:pt x="523071" y="5702"/>
                      <a:pt x="517370" y="0"/>
                      <a:pt x="5103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2"/>
              <p:cNvSpPr/>
              <p:nvPr/>
            </p:nvSpPr>
            <p:spPr>
              <a:xfrm>
                <a:off x="2641492" y="1869085"/>
                <a:ext cx="570240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70240" h="24793" extrusionOk="0">
                    <a:moveTo>
                      <a:pt x="561626" y="0"/>
                    </a:moveTo>
                    <a:lnTo>
                      <a:pt x="12769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9" y="25537"/>
                    </a:cubicBezTo>
                    <a:lnTo>
                      <a:pt x="561626" y="25537"/>
                    </a:lnTo>
                    <a:cubicBezTo>
                      <a:pt x="568691" y="25537"/>
                      <a:pt x="574394" y="19834"/>
                      <a:pt x="574394" y="12768"/>
                    </a:cubicBezTo>
                    <a:lnTo>
                      <a:pt x="574394" y="12768"/>
                    </a:lnTo>
                    <a:cubicBezTo>
                      <a:pt x="574394" y="5702"/>
                      <a:pt x="568691" y="0"/>
                      <a:pt x="561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2"/>
              <p:cNvSpPr/>
              <p:nvPr/>
            </p:nvSpPr>
            <p:spPr>
              <a:xfrm>
                <a:off x="2385008" y="1869085"/>
                <a:ext cx="223137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23137" h="24793" extrusionOk="0">
                    <a:moveTo>
                      <a:pt x="213778" y="0"/>
                    </a:moveTo>
                    <a:lnTo>
                      <a:pt x="12768" y="0"/>
                    </a:lnTo>
                    <a:cubicBezTo>
                      <a:pt x="5702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2" y="25537"/>
                      <a:pt x="12768" y="25537"/>
                    </a:cubicBezTo>
                    <a:lnTo>
                      <a:pt x="213778" y="25537"/>
                    </a:lnTo>
                    <a:cubicBezTo>
                      <a:pt x="220844" y="25537"/>
                      <a:pt x="226546" y="19834"/>
                      <a:pt x="226546" y="12768"/>
                    </a:cubicBezTo>
                    <a:lnTo>
                      <a:pt x="226546" y="12768"/>
                    </a:lnTo>
                    <a:cubicBezTo>
                      <a:pt x="226546" y="5702"/>
                      <a:pt x="220844" y="0"/>
                      <a:pt x="213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2"/>
              <p:cNvSpPr/>
              <p:nvPr/>
            </p:nvSpPr>
            <p:spPr>
              <a:xfrm>
                <a:off x="1573654" y="1250932"/>
                <a:ext cx="1561964" cy="347103"/>
              </a:xfrm>
              <a:custGeom>
                <a:avLst/>
                <a:gdLst/>
                <a:ahLst/>
                <a:cxnLst/>
                <a:rect l="l" t="t" r="r" b="b"/>
                <a:pathLst>
                  <a:path w="1561964" h="347103" extrusionOk="0">
                    <a:moveTo>
                      <a:pt x="1532770" y="0"/>
                    </a:moveTo>
                    <a:cubicBezTo>
                      <a:pt x="1550298" y="0"/>
                      <a:pt x="1564505" y="14208"/>
                      <a:pt x="1564505" y="31735"/>
                    </a:cubicBezTo>
                    <a:lnTo>
                      <a:pt x="1564505" y="315740"/>
                    </a:lnTo>
                    <a:cubicBezTo>
                      <a:pt x="1564505" y="333267"/>
                      <a:pt x="1550297" y="347475"/>
                      <a:pt x="1532770" y="347475"/>
                    </a:cubicBezTo>
                    <a:lnTo>
                      <a:pt x="31735" y="347475"/>
                    </a:lnTo>
                    <a:cubicBezTo>
                      <a:pt x="14208" y="347475"/>
                      <a:pt x="0" y="333267"/>
                      <a:pt x="0" y="315740"/>
                    </a:cubicBezTo>
                    <a:lnTo>
                      <a:pt x="0" y="31735"/>
                    </a:lnTo>
                    <a:cubicBezTo>
                      <a:pt x="0" y="14208"/>
                      <a:pt x="14208" y="0"/>
                      <a:pt x="31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2"/>
              <p:cNvSpPr/>
              <p:nvPr/>
            </p:nvSpPr>
            <p:spPr>
              <a:xfrm>
                <a:off x="1570556" y="1245547"/>
                <a:ext cx="1568162" cy="347103"/>
              </a:xfrm>
              <a:custGeom>
                <a:avLst/>
                <a:gdLst/>
                <a:ahLst/>
                <a:cxnLst/>
                <a:rect l="l" t="t" r="r" b="b"/>
                <a:pathLst>
                  <a:path w="1568162" h="347103" extrusionOk="0">
                    <a:moveTo>
                      <a:pt x="1535234" y="2464"/>
                    </a:moveTo>
                    <a:cubicBezTo>
                      <a:pt x="1552762" y="2464"/>
                      <a:pt x="1566969" y="16672"/>
                      <a:pt x="1566969" y="34199"/>
                    </a:cubicBezTo>
                    <a:lnTo>
                      <a:pt x="1566969" y="318204"/>
                    </a:lnTo>
                    <a:cubicBezTo>
                      <a:pt x="1566969" y="335731"/>
                      <a:pt x="1552761" y="349939"/>
                      <a:pt x="1535234" y="349939"/>
                    </a:cubicBezTo>
                    <a:lnTo>
                      <a:pt x="34199" y="349939"/>
                    </a:lnTo>
                    <a:cubicBezTo>
                      <a:pt x="16672" y="349939"/>
                      <a:pt x="2464" y="335731"/>
                      <a:pt x="2464" y="318204"/>
                    </a:cubicBezTo>
                    <a:lnTo>
                      <a:pt x="2464" y="34199"/>
                    </a:lnTo>
                    <a:cubicBezTo>
                      <a:pt x="2464" y="16672"/>
                      <a:pt x="16672" y="2464"/>
                      <a:pt x="34199" y="24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2"/>
              <p:cNvSpPr/>
              <p:nvPr/>
            </p:nvSpPr>
            <p:spPr>
              <a:xfrm>
                <a:off x="1673322" y="1281985"/>
                <a:ext cx="2665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266525" extrusionOk="0">
                    <a:moveTo>
                      <a:pt x="268013" y="134007"/>
                    </a:moveTo>
                    <a:cubicBezTo>
                      <a:pt x="268013" y="208016"/>
                      <a:pt x="208016" y="268013"/>
                      <a:pt x="134007" y="268013"/>
                    </a:cubicBezTo>
                    <a:cubicBezTo>
                      <a:pt x="59997" y="268013"/>
                      <a:pt x="0" y="208016"/>
                      <a:pt x="0" y="134007"/>
                    </a:cubicBezTo>
                    <a:cubicBezTo>
                      <a:pt x="0" y="59997"/>
                      <a:pt x="59997" y="0"/>
                      <a:pt x="134007" y="0"/>
                    </a:cubicBezTo>
                    <a:cubicBezTo>
                      <a:pt x="208016" y="0"/>
                      <a:pt x="268013" y="59997"/>
                      <a:pt x="268013" y="1340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2"/>
              <p:cNvSpPr/>
              <p:nvPr/>
            </p:nvSpPr>
            <p:spPr>
              <a:xfrm>
                <a:off x="1699498" y="1308362"/>
                <a:ext cx="210741" cy="210741"/>
              </a:xfrm>
              <a:custGeom>
                <a:avLst/>
                <a:gdLst/>
                <a:ahLst/>
                <a:cxnLst/>
                <a:rect l="l" t="t" r="r" b="b"/>
                <a:pathLst>
                  <a:path w="210741" h="210741" extrusionOk="0">
                    <a:moveTo>
                      <a:pt x="195184" y="87291"/>
                    </a:moveTo>
                    <a:cubicBezTo>
                      <a:pt x="206562" y="135500"/>
                      <a:pt x="176705" y="183805"/>
                      <a:pt x="128496" y="195184"/>
                    </a:cubicBezTo>
                    <a:cubicBezTo>
                      <a:pt x="80286" y="206562"/>
                      <a:pt x="31981" y="176705"/>
                      <a:pt x="20603" y="128495"/>
                    </a:cubicBezTo>
                    <a:cubicBezTo>
                      <a:pt x="9224" y="80286"/>
                      <a:pt x="39082" y="31981"/>
                      <a:pt x="87291" y="20602"/>
                    </a:cubicBezTo>
                    <a:cubicBezTo>
                      <a:pt x="135500" y="9224"/>
                      <a:pt x="183805" y="39081"/>
                      <a:pt x="195184" y="872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1713665" y="1322529"/>
                <a:ext cx="185948" cy="185948"/>
              </a:xfrm>
              <a:custGeom>
                <a:avLst/>
                <a:gdLst/>
                <a:ahLst/>
                <a:cxnLst/>
                <a:rect l="l" t="t" r="r" b="b"/>
                <a:pathLst>
                  <a:path w="185948" h="185948" extrusionOk="0">
                    <a:moveTo>
                      <a:pt x="169555" y="75829"/>
                    </a:moveTo>
                    <a:cubicBezTo>
                      <a:pt x="179439" y="117708"/>
                      <a:pt x="153502" y="159671"/>
                      <a:pt x="111623" y="169555"/>
                    </a:cubicBezTo>
                    <a:cubicBezTo>
                      <a:pt x="69744" y="179439"/>
                      <a:pt x="27781" y="153502"/>
                      <a:pt x="17897" y="111623"/>
                    </a:cubicBezTo>
                    <a:cubicBezTo>
                      <a:pt x="8013" y="69744"/>
                      <a:pt x="33950" y="27782"/>
                      <a:pt x="75829" y="17897"/>
                    </a:cubicBezTo>
                    <a:cubicBezTo>
                      <a:pt x="117708" y="8013"/>
                      <a:pt x="159670" y="33950"/>
                      <a:pt x="169555" y="758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2"/>
              <p:cNvSpPr/>
              <p:nvPr/>
            </p:nvSpPr>
            <p:spPr>
              <a:xfrm>
                <a:off x="1729293" y="1338018"/>
                <a:ext cx="154956" cy="154956"/>
              </a:xfrm>
              <a:custGeom>
                <a:avLst/>
                <a:gdLst/>
                <a:ahLst/>
                <a:cxnLst/>
                <a:rect l="l" t="t" r="r" b="b"/>
                <a:pathLst>
                  <a:path w="154956" h="154956" extrusionOk="0">
                    <a:moveTo>
                      <a:pt x="140205" y="31177"/>
                    </a:moveTo>
                    <a:cubicBezTo>
                      <a:pt x="135804" y="25351"/>
                      <a:pt x="130598" y="20144"/>
                      <a:pt x="124771" y="15744"/>
                    </a:cubicBezTo>
                    <a:lnTo>
                      <a:pt x="88883" y="51632"/>
                    </a:lnTo>
                    <a:lnTo>
                      <a:pt x="88883" y="868"/>
                    </a:lnTo>
                    <a:cubicBezTo>
                      <a:pt x="85288" y="372"/>
                      <a:pt x="81693" y="0"/>
                      <a:pt x="77974" y="0"/>
                    </a:cubicBezTo>
                    <a:cubicBezTo>
                      <a:pt x="74255" y="0"/>
                      <a:pt x="70660" y="372"/>
                      <a:pt x="67065" y="868"/>
                    </a:cubicBezTo>
                    <a:lnTo>
                      <a:pt x="67065" y="51632"/>
                    </a:lnTo>
                    <a:lnTo>
                      <a:pt x="31177" y="15744"/>
                    </a:lnTo>
                    <a:cubicBezTo>
                      <a:pt x="25351" y="20144"/>
                      <a:pt x="20144" y="25351"/>
                      <a:pt x="15743" y="31177"/>
                    </a:cubicBezTo>
                    <a:lnTo>
                      <a:pt x="51631" y="67065"/>
                    </a:lnTo>
                    <a:lnTo>
                      <a:pt x="867" y="67065"/>
                    </a:lnTo>
                    <a:cubicBezTo>
                      <a:pt x="372" y="70660"/>
                      <a:pt x="0" y="74255"/>
                      <a:pt x="0" y="77974"/>
                    </a:cubicBezTo>
                    <a:cubicBezTo>
                      <a:pt x="0" y="81693"/>
                      <a:pt x="372" y="85288"/>
                      <a:pt x="867" y="88883"/>
                    </a:cubicBezTo>
                    <a:lnTo>
                      <a:pt x="51631" y="88883"/>
                    </a:lnTo>
                    <a:lnTo>
                      <a:pt x="15743" y="124771"/>
                    </a:lnTo>
                    <a:cubicBezTo>
                      <a:pt x="20144" y="130598"/>
                      <a:pt x="25351" y="135804"/>
                      <a:pt x="31177" y="140205"/>
                    </a:cubicBezTo>
                    <a:lnTo>
                      <a:pt x="67065" y="104317"/>
                    </a:lnTo>
                    <a:lnTo>
                      <a:pt x="67065" y="155081"/>
                    </a:lnTo>
                    <a:cubicBezTo>
                      <a:pt x="70660" y="155577"/>
                      <a:pt x="74255" y="155949"/>
                      <a:pt x="77974" y="155949"/>
                    </a:cubicBezTo>
                    <a:cubicBezTo>
                      <a:pt x="81693" y="155949"/>
                      <a:pt x="85288" y="155577"/>
                      <a:pt x="88883" y="155081"/>
                    </a:cubicBezTo>
                    <a:lnTo>
                      <a:pt x="88883" y="104317"/>
                    </a:lnTo>
                    <a:lnTo>
                      <a:pt x="124771" y="140205"/>
                    </a:lnTo>
                    <a:cubicBezTo>
                      <a:pt x="130598" y="135804"/>
                      <a:pt x="135804" y="130660"/>
                      <a:pt x="140205" y="124771"/>
                    </a:cubicBezTo>
                    <a:lnTo>
                      <a:pt x="104317" y="88883"/>
                    </a:lnTo>
                    <a:lnTo>
                      <a:pt x="155081" y="88883"/>
                    </a:lnTo>
                    <a:cubicBezTo>
                      <a:pt x="155576" y="85288"/>
                      <a:pt x="155948" y="81693"/>
                      <a:pt x="155948" y="77974"/>
                    </a:cubicBezTo>
                    <a:cubicBezTo>
                      <a:pt x="155948" y="74255"/>
                      <a:pt x="155576" y="70660"/>
                      <a:pt x="155081" y="67065"/>
                    </a:cubicBezTo>
                    <a:lnTo>
                      <a:pt x="104317" y="67065"/>
                    </a:lnTo>
                    <a:lnTo>
                      <a:pt x="140205" y="3117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2"/>
              <p:cNvSpPr/>
              <p:nvPr/>
            </p:nvSpPr>
            <p:spPr>
              <a:xfrm>
                <a:off x="2482940" y="1321158"/>
                <a:ext cx="564042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564042" h="49586" extrusionOk="0">
                    <a:moveTo>
                      <a:pt x="541047" y="0"/>
                    </a:moveTo>
                    <a:lnTo>
                      <a:pt x="25475" y="0"/>
                    </a:lnTo>
                    <a:cubicBezTo>
                      <a:pt x="11405" y="0"/>
                      <a:pt x="0" y="11405"/>
                      <a:pt x="0" y="25475"/>
                    </a:cubicBezTo>
                    <a:lnTo>
                      <a:pt x="0" y="25475"/>
                    </a:lnTo>
                    <a:cubicBezTo>
                      <a:pt x="0" y="39545"/>
                      <a:pt x="11405" y="50950"/>
                      <a:pt x="25475" y="50950"/>
                    </a:cubicBezTo>
                    <a:lnTo>
                      <a:pt x="541047" y="50950"/>
                    </a:lnTo>
                    <a:cubicBezTo>
                      <a:pt x="555118" y="50950"/>
                      <a:pt x="566522" y="39545"/>
                      <a:pt x="566522" y="25475"/>
                    </a:cubicBezTo>
                    <a:lnTo>
                      <a:pt x="566522" y="25475"/>
                    </a:lnTo>
                    <a:cubicBezTo>
                      <a:pt x="566522" y="11405"/>
                      <a:pt x="555118" y="0"/>
                      <a:pt x="5410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2"/>
              <p:cNvSpPr/>
              <p:nvPr/>
            </p:nvSpPr>
            <p:spPr>
              <a:xfrm>
                <a:off x="2114205" y="1321158"/>
                <a:ext cx="322310" cy="49586"/>
              </a:xfrm>
              <a:custGeom>
                <a:avLst/>
                <a:gdLst/>
                <a:ahLst/>
                <a:cxnLst/>
                <a:rect l="l" t="t" r="r" b="b"/>
                <a:pathLst>
                  <a:path w="322310" h="49586" extrusionOk="0">
                    <a:moveTo>
                      <a:pt x="297951" y="0"/>
                    </a:moveTo>
                    <a:lnTo>
                      <a:pt x="25475" y="0"/>
                    </a:lnTo>
                    <a:cubicBezTo>
                      <a:pt x="11405" y="0"/>
                      <a:pt x="0" y="11405"/>
                      <a:pt x="0" y="25475"/>
                    </a:cubicBezTo>
                    <a:lnTo>
                      <a:pt x="0" y="25475"/>
                    </a:lnTo>
                    <a:cubicBezTo>
                      <a:pt x="0" y="39545"/>
                      <a:pt x="11405" y="50950"/>
                      <a:pt x="25475" y="50950"/>
                    </a:cubicBezTo>
                    <a:lnTo>
                      <a:pt x="297951" y="50950"/>
                    </a:lnTo>
                    <a:cubicBezTo>
                      <a:pt x="312021" y="50950"/>
                      <a:pt x="323426" y="39545"/>
                      <a:pt x="323426" y="25475"/>
                    </a:cubicBezTo>
                    <a:lnTo>
                      <a:pt x="323426" y="25475"/>
                    </a:lnTo>
                    <a:cubicBezTo>
                      <a:pt x="323426" y="11405"/>
                      <a:pt x="312021" y="0"/>
                      <a:pt x="2979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2"/>
              <p:cNvSpPr/>
              <p:nvPr/>
            </p:nvSpPr>
            <p:spPr>
              <a:xfrm>
                <a:off x="2663001" y="1403223"/>
                <a:ext cx="204542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4793" extrusionOk="0">
                    <a:moveTo>
                      <a:pt x="196485" y="0"/>
                    </a:moveTo>
                    <a:lnTo>
                      <a:pt x="12768" y="0"/>
                    </a:lnTo>
                    <a:cubicBezTo>
                      <a:pt x="5702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2" y="25537"/>
                      <a:pt x="12768" y="25537"/>
                    </a:cubicBezTo>
                    <a:lnTo>
                      <a:pt x="196485" y="25537"/>
                    </a:lnTo>
                    <a:cubicBezTo>
                      <a:pt x="203551" y="25537"/>
                      <a:pt x="209254" y="19834"/>
                      <a:pt x="209254" y="12768"/>
                    </a:cubicBezTo>
                    <a:lnTo>
                      <a:pt x="209254" y="12768"/>
                    </a:lnTo>
                    <a:cubicBezTo>
                      <a:pt x="209254" y="5702"/>
                      <a:pt x="203551" y="0"/>
                      <a:pt x="1964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2"/>
              <p:cNvSpPr/>
              <p:nvPr/>
            </p:nvSpPr>
            <p:spPr>
              <a:xfrm>
                <a:off x="2114081" y="1403223"/>
                <a:ext cx="520654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20654" h="24793" extrusionOk="0">
                    <a:moveTo>
                      <a:pt x="510304" y="0"/>
                    </a:moveTo>
                    <a:lnTo>
                      <a:pt x="12768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8" y="25537"/>
                    </a:cubicBezTo>
                    <a:lnTo>
                      <a:pt x="510304" y="25537"/>
                    </a:lnTo>
                    <a:cubicBezTo>
                      <a:pt x="517370" y="25537"/>
                      <a:pt x="523072" y="19834"/>
                      <a:pt x="523072" y="12768"/>
                    </a:cubicBezTo>
                    <a:lnTo>
                      <a:pt x="523072" y="12768"/>
                    </a:lnTo>
                    <a:cubicBezTo>
                      <a:pt x="523072" y="5702"/>
                      <a:pt x="517370" y="0"/>
                      <a:pt x="5103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2"/>
              <p:cNvSpPr/>
              <p:nvPr/>
            </p:nvSpPr>
            <p:spPr>
              <a:xfrm>
                <a:off x="2370566" y="1455103"/>
                <a:ext cx="570240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570240" h="24793" extrusionOk="0">
                    <a:moveTo>
                      <a:pt x="561625" y="0"/>
                    </a:moveTo>
                    <a:lnTo>
                      <a:pt x="12769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9" y="25537"/>
                    </a:cubicBezTo>
                    <a:lnTo>
                      <a:pt x="561625" y="25537"/>
                    </a:lnTo>
                    <a:cubicBezTo>
                      <a:pt x="568691" y="25537"/>
                      <a:pt x="574394" y="19834"/>
                      <a:pt x="574394" y="12768"/>
                    </a:cubicBezTo>
                    <a:lnTo>
                      <a:pt x="574394" y="12768"/>
                    </a:lnTo>
                    <a:cubicBezTo>
                      <a:pt x="574394" y="5702"/>
                      <a:pt x="568691" y="0"/>
                      <a:pt x="5616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2"/>
              <p:cNvSpPr/>
              <p:nvPr/>
            </p:nvSpPr>
            <p:spPr>
              <a:xfrm>
                <a:off x="2114143" y="1455103"/>
                <a:ext cx="223137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223137" h="24793" extrusionOk="0">
                    <a:moveTo>
                      <a:pt x="213778" y="0"/>
                    </a:moveTo>
                    <a:lnTo>
                      <a:pt x="12768" y="0"/>
                    </a:lnTo>
                    <a:cubicBezTo>
                      <a:pt x="5703" y="0"/>
                      <a:pt x="0" y="5702"/>
                      <a:pt x="0" y="12768"/>
                    </a:cubicBezTo>
                    <a:lnTo>
                      <a:pt x="0" y="12768"/>
                    </a:lnTo>
                    <a:cubicBezTo>
                      <a:pt x="0" y="19834"/>
                      <a:pt x="5703" y="25537"/>
                      <a:pt x="12768" y="25537"/>
                    </a:cubicBezTo>
                    <a:lnTo>
                      <a:pt x="213778" y="25537"/>
                    </a:lnTo>
                    <a:cubicBezTo>
                      <a:pt x="220844" y="25537"/>
                      <a:pt x="226547" y="19834"/>
                      <a:pt x="226547" y="12768"/>
                    </a:cubicBezTo>
                    <a:lnTo>
                      <a:pt x="226547" y="12768"/>
                    </a:lnTo>
                    <a:cubicBezTo>
                      <a:pt x="226547" y="5702"/>
                      <a:pt x="220844" y="0"/>
                      <a:pt x="213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2"/>
              <p:cNvSpPr/>
              <p:nvPr/>
            </p:nvSpPr>
            <p:spPr>
              <a:xfrm>
                <a:off x="2175444" y="1813673"/>
                <a:ext cx="30991" cy="61982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61982" extrusionOk="0">
                    <a:moveTo>
                      <a:pt x="35764" y="62912"/>
                    </a:moveTo>
                    <a:lnTo>
                      <a:pt x="0" y="62912"/>
                    </a:lnTo>
                    <a:lnTo>
                      <a:pt x="0" y="0"/>
                    </a:lnTo>
                    <a:lnTo>
                      <a:pt x="35764" y="0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2"/>
              <p:cNvSpPr/>
              <p:nvPr/>
            </p:nvSpPr>
            <p:spPr>
              <a:xfrm>
                <a:off x="1930675" y="1815346"/>
                <a:ext cx="18594" cy="24793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24793" extrusionOk="0">
                    <a:moveTo>
                      <a:pt x="19772" y="29752"/>
                    </a:moveTo>
                    <a:lnTo>
                      <a:pt x="0" y="29752"/>
                    </a:lnTo>
                    <a:lnTo>
                      <a:pt x="0" y="0"/>
                    </a:lnTo>
                    <a:lnTo>
                      <a:pt x="19772" y="0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2"/>
              <p:cNvSpPr/>
              <p:nvPr/>
            </p:nvSpPr>
            <p:spPr>
              <a:xfrm>
                <a:off x="2197510" y="1778839"/>
                <a:ext cx="43387" cy="130163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130163" extrusionOk="0">
                    <a:moveTo>
                      <a:pt x="34152" y="0"/>
                    </a:moveTo>
                    <a:lnTo>
                      <a:pt x="0" y="0"/>
                    </a:lnTo>
                    <a:lnTo>
                      <a:pt x="0" y="132457"/>
                    </a:lnTo>
                    <a:lnTo>
                      <a:pt x="34152" y="132457"/>
                    </a:lnTo>
                    <a:cubicBezTo>
                      <a:pt x="34152" y="132457"/>
                      <a:pt x="48222" y="102829"/>
                      <a:pt x="48222" y="66259"/>
                    </a:cubicBezTo>
                    <a:cubicBezTo>
                      <a:pt x="48222" y="29690"/>
                      <a:pt x="34152" y="62"/>
                      <a:pt x="34152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32"/>
              <p:cNvSpPr/>
              <p:nvPr/>
            </p:nvSpPr>
            <p:spPr>
              <a:xfrm>
                <a:off x="1909724" y="1773012"/>
                <a:ext cx="18594" cy="111568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11568" extrusionOk="0">
                    <a:moveTo>
                      <a:pt x="10475" y="0"/>
                    </a:moveTo>
                    <a:lnTo>
                      <a:pt x="10475" y="0"/>
                    </a:lnTo>
                    <a:cubicBezTo>
                      <a:pt x="4649" y="0"/>
                      <a:pt x="0" y="4711"/>
                      <a:pt x="0" y="10475"/>
                    </a:cubicBezTo>
                    <a:lnTo>
                      <a:pt x="0" y="103883"/>
                    </a:lnTo>
                    <a:cubicBezTo>
                      <a:pt x="0" y="109709"/>
                      <a:pt x="4711" y="114358"/>
                      <a:pt x="10475" y="114358"/>
                    </a:cubicBezTo>
                    <a:lnTo>
                      <a:pt x="10475" y="114358"/>
                    </a:lnTo>
                    <a:cubicBezTo>
                      <a:pt x="16301" y="114358"/>
                      <a:pt x="20950" y="109647"/>
                      <a:pt x="20950" y="103883"/>
                    </a:cubicBezTo>
                    <a:lnTo>
                      <a:pt x="20950" y="10475"/>
                    </a:lnTo>
                    <a:cubicBezTo>
                      <a:pt x="20950" y="4649"/>
                      <a:pt x="16239" y="0"/>
                      <a:pt x="104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2"/>
              <p:cNvSpPr/>
              <p:nvPr/>
            </p:nvSpPr>
            <p:spPr>
              <a:xfrm>
                <a:off x="2033875" y="1729004"/>
                <a:ext cx="55784" cy="18594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18594" extrusionOk="0">
                    <a:moveTo>
                      <a:pt x="0" y="19772"/>
                    </a:moveTo>
                    <a:lnTo>
                      <a:pt x="0" y="0"/>
                    </a:lnTo>
                    <a:lnTo>
                      <a:pt x="58078" y="0"/>
                    </a:lnTo>
                    <a:lnTo>
                      <a:pt x="58078" y="19772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32"/>
            <p:cNvGrpSpPr/>
            <p:nvPr/>
          </p:nvGrpSpPr>
          <p:grpSpPr>
            <a:xfrm>
              <a:off x="3084982" y="2146355"/>
              <a:ext cx="423079" cy="419659"/>
              <a:chOff x="-4475825" y="3612425"/>
              <a:chExt cx="293825" cy="291450"/>
            </a:xfrm>
          </p:grpSpPr>
          <p:sp>
            <p:nvSpPr>
              <p:cNvPr id="1080" name="Google Shape;1080;p32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24" extrusionOk="0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2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88" extrusionOk="0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2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658" extrusionOk="0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32"/>
            <p:cNvGrpSpPr/>
            <p:nvPr/>
          </p:nvGrpSpPr>
          <p:grpSpPr>
            <a:xfrm>
              <a:off x="660578" y="1320084"/>
              <a:ext cx="424159" cy="419659"/>
              <a:chOff x="-1182750" y="3962900"/>
              <a:chExt cx="294575" cy="291450"/>
            </a:xfrm>
          </p:grpSpPr>
          <p:sp>
            <p:nvSpPr>
              <p:cNvPr id="1084" name="Google Shape;1084;p32"/>
              <p:cNvSpPr/>
              <p:nvPr/>
            </p:nvSpPr>
            <p:spPr>
              <a:xfrm>
                <a:off x="-1078000" y="40306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2"/>
              <p:cNvSpPr/>
              <p:nvPr/>
            </p:nvSpPr>
            <p:spPr>
              <a:xfrm>
                <a:off x="-1129200" y="409995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2"/>
              <p:cNvSpPr/>
              <p:nvPr/>
            </p:nvSpPr>
            <p:spPr>
              <a:xfrm>
                <a:off x="-1009475" y="4081850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2"/>
              <p:cNvSpPr/>
              <p:nvPr/>
            </p:nvSpPr>
            <p:spPr>
              <a:xfrm>
                <a:off x="-1182750" y="4168475"/>
                <a:ext cx="2922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387" extrusionOk="0">
                    <a:moveTo>
                      <a:pt x="0" y="1"/>
                    </a:moveTo>
                    <a:lnTo>
                      <a:pt x="0" y="347"/>
                    </a:lnTo>
                    <a:lnTo>
                      <a:pt x="63" y="347"/>
                    </a:lnTo>
                    <a:cubicBezTo>
                      <a:pt x="63" y="914"/>
                      <a:pt x="504" y="1387"/>
                      <a:pt x="1071" y="1387"/>
                    </a:cubicBezTo>
                    <a:lnTo>
                      <a:pt x="10680" y="1387"/>
                    </a:lnTo>
                    <a:cubicBezTo>
                      <a:pt x="11247" y="1387"/>
                      <a:pt x="11688" y="914"/>
                      <a:pt x="11688" y="347"/>
                    </a:cubicBezTo>
                    <a:lnTo>
                      <a:pt x="116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2"/>
              <p:cNvSpPr/>
              <p:nvPr/>
            </p:nvSpPr>
            <p:spPr>
              <a:xfrm>
                <a:off x="-1117400" y="4220475"/>
                <a:ext cx="1615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1355" extrusionOk="0">
                    <a:moveTo>
                      <a:pt x="1513" y="0"/>
                    </a:moveTo>
                    <a:lnTo>
                      <a:pt x="1356" y="693"/>
                    </a:lnTo>
                    <a:lnTo>
                      <a:pt x="474" y="693"/>
                    </a:lnTo>
                    <a:cubicBezTo>
                      <a:pt x="32" y="693"/>
                      <a:pt x="1" y="1355"/>
                      <a:pt x="474" y="1355"/>
                    </a:cubicBezTo>
                    <a:lnTo>
                      <a:pt x="5924" y="1355"/>
                    </a:lnTo>
                    <a:cubicBezTo>
                      <a:pt x="6459" y="1355"/>
                      <a:pt x="6459" y="693"/>
                      <a:pt x="5987" y="693"/>
                    </a:cubicBezTo>
                    <a:lnTo>
                      <a:pt x="5073" y="693"/>
                    </a:lnTo>
                    <a:lnTo>
                      <a:pt x="4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2"/>
              <p:cNvSpPr/>
              <p:nvPr/>
            </p:nvSpPr>
            <p:spPr>
              <a:xfrm>
                <a:off x="-958300" y="4014100"/>
                <a:ext cx="181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4" extrusionOk="0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2"/>
              <p:cNvSpPr/>
              <p:nvPr/>
            </p:nvSpPr>
            <p:spPr>
              <a:xfrm>
                <a:off x="-1180400" y="3962900"/>
                <a:ext cx="292225" cy="18827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7531" extrusionOk="0">
                    <a:moveTo>
                      <a:pt x="9232" y="1324"/>
                    </a:moveTo>
                    <a:cubicBezTo>
                      <a:pt x="9799" y="1324"/>
                      <a:pt x="10271" y="1797"/>
                      <a:pt x="10271" y="2364"/>
                    </a:cubicBezTo>
                    <a:cubicBezTo>
                      <a:pt x="10271" y="2922"/>
                      <a:pt x="9822" y="3391"/>
                      <a:pt x="9247" y="3391"/>
                    </a:cubicBezTo>
                    <a:cubicBezTo>
                      <a:pt x="9140" y="3391"/>
                      <a:pt x="9029" y="3375"/>
                      <a:pt x="8916" y="3341"/>
                    </a:cubicBezTo>
                    <a:lnTo>
                      <a:pt x="8034" y="4538"/>
                    </a:lnTo>
                    <a:cubicBezTo>
                      <a:pt x="8507" y="5199"/>
                      <a:pt x="7971" y="6144"/>
                      <a:pt x="7152" y="6144"/>
                    </a:cubicBezTo>
                    <a:cubicBezTo>
                      <a:pt x="6491" y="6144"/>
                      <a:pt x="5987" y="5514"/>
                      <a:pt x="6176" y="4790"/>
                    </a:cubicBezTo>
                    <a:lnTo>
                      <a:pt x="4978" y="3908"/>
                    </a:lnTo>
                    <a:cubicBezTo>
                      <a:pt x="4839" y="4007"/>
                      <a:pt x="4661" y="4069"/>
                      <a:pt x="4470" y="4069"/>
                    </a:cubicBezTo>
                    <a:cubicBezTo>
                      <a:pt x="4359" y="4069"/>
                      <a:pt x="4243" y="4048"/>
                      <a:pt x="4128" y="4002"/>
                    </a:cubicBezTo>
                    <a:lnTo>
                      <a:pt x="3214" y="5199"/>
                    </a:lnTo>
                    <a:cubicBezTo>
                      <a:pt x="3340" y="5357"/>
                      <a:pt x="3372" y="5546"/>
                      <a:pt x="3372" y="5735"/>
                    </a:cubicBezTo>
                    <a:cubicBezTo>
                      <a:pt x="3372" y="6302"/>
                      <a:pt x="2899" y="6775"/>
                      <a:pt x="2363" y="6775"/>
                    </a:cubicBezTo>
                    <a:cubicBezTo>
                      <a:pt x="1796" y="6775"/>
                      <a:pt x="1324" y="6302"/>
                      <a:pt x="1324" y="5735"/>
                    </a:cubicBezTo>
                    <a:cubicBezTo>
                      <a:pt x="1324" y="5199"/>
                      <a:pt x="1796" y="4727"/>
                      <a:pt x="2363" y="4727"/>
                    </a:cubicBezTo>
                    <a:cubicBezTo>
                      <a:pt x="2489" y="4727"/>
                      <a:pt x="2552" y="4758"/>
                      <a:pt x="2678" y="4758"/>
                    </a:cubicBezTo>
                    <a:lnTo>
                      <a:pt x="3592" y="3593"/>
                    </a:lnTo>
                    <a:cubicBezTo>
                      <a:pt x="3120" y="2899"/>
                      <a:pt x="3624" y="1954"/>
                      <a:pt x="4443" y="1954"/>
                    </a:cubicBezTo>
                    <a:cubicBezTo>
                      <a:pt x="5104" y="1954"/>
                      <a:pt x="5640" y="2584"/>
                      <a:pt x="5419" y="3309"/>
                    </a:cubicBezTo>
                    <a:lnTo>
                      <a:pt x="6617" y="4223"/>
                    </a:lnTo>
                    <a:cubicBezTo>
                      <a:pt x="6766" y="4116"/>
                      <a:pt x="6959" y="4038"/>
                      <a:pt x="7165" y="4038"/>
                    </a:cubicBezTo>
                    <a:cubicBezTo>
                      <a:pt x="7264" y="4038"/>
                      <a:pt x="7365" y="4056"/>
                      <a:pt x="7467" y="4097"/>
                    </a:cubicBezTo>
                    <a:lnTo>
                      <a:pt x="8381" y="2899"/>
                    </a:lnTo>
                    <a:cubicBezTo>
                      <a:pt x="8255" y="2742"/>
                      <a:pt x="8223" y="2553"/>
                      <a:pt x="8223" y="2364"/>
                    </a:cubicBezTo>
                    <a:cubicBezTo>
                      <a:pt x="8223" y="1797"/>
                      <a:pt x="8696" y="1324"/>
                      <a:pt x="9232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4"/>
                      <a:pt x="1" y="1009"/>
                    </a:cubicBezTo>
                    <a:lnTo>
                      <a:pt x="1" y="7531"/>
                    </a:lnTo>
                    <a:lnTo>
                      <a:pt x="11689" y="7531"/>
                    </a:lnTo>
                    <a:lnTo>
                      <a:pt x="11689" y="1009"/>
                    </a:lnTo>
                    <a:cubicBezTo>
                      <a:pt x="11657" y="411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32"/>
            <p:cNvGrpSpPr/>
            <p:nvPr/>
          </p:nvGrpSpPr>
          <p:grpSpPr>
            <a:xfrm>
              <a:off x="1780257" y="508713"/>
              <a:ext cx="423079" cy="424159"/>
              <a:chOff x="-1591550" y="3597475"/>
              <a:chExt cx="293825" cy="294575"/>
            </a:xfrm>
          </p:grpSpPr>
          <p:sp>
            <p:nvSpPr>
              <p:cNvPr id="1092" name="Google Shape;1092;p32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2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2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966;p31">
            <a:extLst>
              <a:ext uri="{FF2B5EF4-FFF2-40B4-BE49-F238E27FC236}">
                <a16:creationId xmlns:a16="http://schemas.microsoft.com/office/drawing/2014/main" id="{FBF4446C-2D13-4B55-1C37-F9CACC770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1035" y="133401"/>
            <a:ext cx="4761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accent2"/>
                </a:solidFill>
              </a:rPr>
              <a:t>The Business Problem</a:t>
            </a:r>
            <a:endParaRPr sz="2900" dirty="0">
              <a:solidFill>
                <a:schemeClr val="accent2"/>
              </a:solidFill>
            </a:endParaRPr>
          </a:p>
        </p:txBody>
      </p:sp>
      <p:sp>
        <p:nvSpPr>
          <p:cNvPr id="15" name="Google Shape;967;p31">
            <a:extLst>
              <a:ext uri="{FF2B5EF4-FFF2-40B4-BE49-F238E27FC236}">
                <a16:creationId xmlns:a16="http://schemas.microsoft.com/office/drawing/2014/main" id="{C1D86758-A339-5BC7-FC59-90B5E2F89D9F}"/>
              </a:ext>
            </a:extLst>
          </p:cNvPr>
          <p:cNvSpPr txBox="1">
            <a:spLocks/>
          </p:cNvSpPr>
          <p:nvPr/>
        </p:nvSpPr>
        <p:spPr>
          <a:xfrm>
            <a:off x="3838584" y="1324893"/>
            <a:ext cx="4761929" cy="383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/>
            <a:r>
              <a:rPr lang="en-US" sz="1800" dirty="0">
                <a:latin typeface="Montserrat" pitchFamily="2" charset="77"/>
              </a:rPr>
              <a:t>The Challenge of Accurate Pricing</a:t>
            </a:r>
          </a:p>
        </p:txBody>
      </p:sp>
      <p:sp>
        <p:nvSpPr>
          <p:cNvPr id="16" name="Google Shape;967;p31">
            <a:extLst>
              <a:ext uri="{FF2B5EF4-FFF2-40B4-BE49-F238E27FC236}">
                <a16:creationId xmlns:a16="http://schemas.microsoft.com/office/drawing/2014/main" id="{0267FD60-EE4C-C560-AB46-F41C2752174B}"/>
              </a:ext>
            </a:extLst>
          </p:cNvPr>
          <p:cNvSpPr txBox="1">
            <a:spLocks/>
          </p:cNvSpPr>
          <p:nvPr/>
        </p:nvSpPr>
        <p:spPr>
          <a:xfrm>
            <a:off x="3979987" y="1708690"/>
            <a:ext cx="5164013" cy="113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1400" dirty="0"/>
              <a:t>Overpricing leads to stagnant inventory.</a:t>
            </a:r>
          </a:p>
          <a:p>
            <a:r>
              <a:rPr lang="en-US" sz="1400" dirty="0"/>
              <a:t>Underpricing results in lost revenue.</a:t>
            </a:r>
          </a:p>
          <a:p>
            <a:r>
              <a:rPr lang="en-US" sz="1400" dirty="0"/>
              <a:t>Accurate pricing builds trust with both buyers and sellers.</a:t>
            </a:r>
          </a:p>
        </p:txBody>
      </p:sp>
      <p:sp>
        <p:nvSpPr>
          <p:cNvPr id="17" name="Google Shape;967;p31">
            <a:extLst>
              <a:ext uri="{FF2B5EF4-FFF2-40B4-BE49-F238E27FC236}">
                <a16:creationId xmlns:a16="http://schemas.microsoft.com/office/drawing/2014/main" id="{D7C2B649-5E2B-9D29-B541-C4B92B4418B4}"/>
              </a:ext>
            </a:extLst>
          </p:cNvPr>
          <p:cNvSpPr txBox="1">
            <a:spLocks/>
          </p:cNvSpPr>
          <p:nvPr/>
        </p:nvSpPr>
        <p:spPr>
          <a:xfrm>
            <a:off x="3838584" y="2673619"/>
            <a:ext cx="5164013" cy="141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5240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Our goal is to develop a data-driven model to predict the optimal market price for used cars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3"/>
          <p:cNvSpPr txBox="1">
            <a:spLocks noGrp="1"/>
          </p:cNvSpPr>
          <p:nvPr>
            <p:ph type="title"/>
          </p:nvPr>
        </p:nvSpPr>
        <p:spPr>
          <a:xfrm>
            <a:off x="482548" y="425750"/>
            <a:ext cx="81789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Understanding the Market Through Data</a:t>
            </a:r>
            <a:br>
              <a:rPr lang="en-US" dirty="0"/>
            </a:br>
            <a:endParaRPr dirty="0"/>
          </a:p>
        </p:txBody>
      </p:sp>
      <p:sp>
        <p:nvSpPr>
          <p:cNvPr id="1100" name="Google Shape;1100;p33"/>
          <p:cNvSpPr txBox="1">
            <a:spLocks noGrp="1"/>
          </p:cNvSpPr>
          <p:nvPr>
            <p:ph type="subTitle" idx="3"/>
          </p:nvPr>
        </p:nvSpPr>
        <p:spPr>
          <a:xfrm>
            <a:off x="432641" y="1405241"/>
            <a:ext cx="2366128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Montserrat"/>
                <a:sym typeface="Montserrat"/>
              </a:rPr>
              <a:t>Dataset</a:t>
            </a:r>
          </a:p>
        </p:txBody>
      </p:sp>
      <p:grpSp>
        <p:nvGrpSpPr>
          <p:cNvPr id="8" name="Google Shape;1705;p48">
            <a:extLst>
              <a:ext uri="{FF2B5EF4-FFF2-40B4-BE49-F238E27FC236}">
                <a16:creationId xmlns:a16="http://schemas.microsoft.com/office/drawing/2014/main" id="{01DF8397-F04A-4EDB-46AF-D4FFFBB81B1D}"/>
              </a:ext>
            </a:extLst>
          </p:cNvPr>
          <p:cNvGrpSpPr/>
          <p:nvPr/>
        </p:nvGrpSpPr>
        <p:grpSpPr>
          <a:xfrm>
            <a:off x="731565" y="1509707"/>
            <a:ext cx="361657" cy="354703"/>
            <a:chOff x="1969000" y="4022277"/>
            <a:chExt cx="361657" cy="354703"/>
          </a:xfrm>
        </p:grpSpPr>
        <p:sp>
          <p:nvSpPr>
            <p:cNvPr id="9" name="Google Shape;1706;p48">
              <a:extLst>
                <a:ext uri="{FF2B5EF4-FFF2-40B4-BE49-F238E27FC236}">
                  <a16:creationId xmlns:a16="http://schemas.microsoft.com/office/drawing/2014/main" id="{E8DABF1F-8C1B-DE30-ABFA-E491B8164402}"/>
                </a:ext>
              </a:extLst>
            </p:cNvPr>
            <p:cNvSpPr/>
            <p:nvPr/>
          </p:nvSpPr>
          <p:spPr>
            <a:xfrm>
              <a:off x="2052915" y="4152960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 extrusionOk="0">
                  <a:moveTo>
                    <a:pt x="10573" y="18955"/>
                  </a:moveTo>
                  <a:cubicBezTo>
                    <a:pt x="11239" y="14764"/>
                    <a:pt x="11525" y="4858"/>
                    <a:pt x="0" y="0"/>
                  </a:cubicBezTo>
                  <a:lnTo>
                    <a:pt x="0" y="34195"/>
                  </a:lnTo>
                  <a:cubicBezTo>
                    <a:pt x="6001" y="30766"/>
                    <a:pt x="9525" y="24670"/>
                    <a:pt x="10573" y="18859"/>
                  </a:cubicBezTo>
                  <a:lnTo>
                    <a:pt x="10573" y="18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07;p48">
              <a:extLst>
                <a:ext uri="{FF2B5EF4-FFF2-40B4-BE49-F238E27FC236}">
                  <a16:creationId xmlns:a16="http://schemas.microsoft.com/office/drawing/2014/main" id="{47E120C7-A870-DA76-5CD6-610C8F169AA7}"/>
                </a:ext>
              </a:extLst>
            </p:cNvPr>
            <p:cNvSpPr/>
            <p:nvPr/>
          </p:nvSpPr>
          <p:spPr>
            <a:xfrm>
              <a:off x="2025666" y="4098191"/>
              <a:ext cx="9600" cy="19050"/>
            </a:xfrm>
            <a:custGeom>
              <a:avLst/>
              <a:gdLst/>
              <a:ahLst/>
              <a:cxnLst/>
              <a:rect l="l" t="t" r="r" b="b"/>
              <a:pathLst>
                <a:path w="120000" h="19050" extrusionOk="0">
                  <a:moveTo>
                    <a:pt x="74507" y="0"/>
                  </a:moveTo>
                  <a:cubicBezTo>
                    <a:pt x="33701" y="2476"/>
                    <a:pt x="10898" y="6287"/>
                    <a:pt x="3704" y="9525"/>
                  </a:cubicBezTo>
                  <a:cubicBezTo>
                    <a:pt x="-7093" y="14002"/>
                    <a:pt x="6098" y="18193"/>
                    <a:pt x="38501" y="20193"/>
                  </a:cubicBezTo>
                  <a:cubicBezTo>
                    <a:pt x="49298" y="20860"/>
                    <a:pt x="62501" y="21526"/>
                    <a:pt x="75704" y="22288"/>
                  </a:cubicBezTo>
                  <a:lnTo>
                    <a:pt x="757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08;p48">
              <a:extLst>
                <a:ext uri="{FF2B5EF4-FFF2-40B4-BE49-F238E27FC236}">
                  <a16:creationId xmlns:a16="http://schemas.microsoft.com/office/drawing/2014/main" id="{21CAC38E-D010-41BD-1AF1-D4D57F92A2F5}"/>
                </a:ext>
              </a:extLst>
            </p:cNvPr>
            <p:cNvSpPr/>
            <p:nvPr/>
          </p:nvSpPr>
          <p:spPr>
            <a:xfrm>
              <a:off x="2254457" y="4281730"/>
              <a:ext cx="76200" cy="95250"/>
            </a:xfrm>
            <a:custGeom>
              <a:avLst/>
              <a:gdLst/>
              <a:ahLst/>
              <a:cxnLst/>
              <a:rect l="l" t="t" r="r" b="b"/>
              <a:pathLst>
                <a:path w="76200" h="95250" extrusionOk="0">
                  <a:moveTo>
                    <a:pt x="75350" y="72207"/>
                  </a:moveTo>
                  <a:lnTo>
                    <a:pt x="39822" y="10675"/>
                  </a:lnTo>
                  <a:cubicBezTo>
                    <a:pt x="33917" y="484"/>
                    <a:pt x="20867" y="-3041"/>
                    <a:pt x="10676" y="2865"/>
                  </a:cubicBezTo>
                  <a:cubicBezTo>
                    <a:pt x="484" y="8771"/>
                    <a:pt x="-3040" y="21820"/>
                    <a:pt x="2865" y="32012"/>
                  </a:cubicBezTo>
                  <a:lnTo>
                    <a:pt x="38393" y="93543"/>
                  </a:lnTo>
                  <a:cubicBezTo>
                    <a:pt x="44299" y="103735"/>
                    <a:pt x="57348" y="107259"/>
                    <a:pt x="67540" y="101354"/>
                  </a:cubicBezTo>
                  <a:cubicBezTo>
                    <a:pt x="77732" y="95448"/>
                    <a:pt x="81256" y="82399"/>
                    <a:pt x="75350" y="72207"/>
                  </a:cubicBezTo>
                  <a:lnTo>
                    <a:pt x="75350" y="72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09;p48">
              <a:extLst>
                <a:ext uri="{FF2B5EF4-FFF2-40B4-BE49-F238E27FC236}">
                  <a16:creationId xmlns:a16="http://schemas.microsoft.com/office/drawing/2014/main" id="{579E01AB-875A-ABA3-3A4A-0DD540B736B7}"/>
                </a:ext>
              </a:extLst>
            </p:cNvPr>
            <p:cNvSpPr/>
            <p:nvPr/>
          </p:nvSpPr>
          <p:spPr>
            <a:xfrm>
              <a:off x="2121458" y="4095392"/>
              <a:ext cx="161925" cy="171450"/>
            </a:xfrm>
            <a:custGeom>
              <a:avLst/>
              <a:gdLst/>
              <a:ahLst/>
              <a:cxnLst/>
              <a:rect l="l" t="t" r="r" b="b"/>
              <a:pathLst>
                <a:path w="161925" h="171450" extrusionOk="0">
                  <a:moveTo>
                    <a:pt x="131292" y="146437"/>
                  </a:moveTo>
                  <a:cubicBezTo>
                    <a:pt x="163296" y="121862"/>
                    <a:pt x="173011" y="76714"/>
                    <a:pt x="152342" y="40804"/>
                  </a:cubicBezTo>
                  <a:cubicBezTo>
                    <a:pt x="129863" y="1847"/>
                    <a:pt x="79762" y="-11583"/>
                    <a:pt x="40804" y="10896"/>
                  </a:cubicBezTo>
                  <a:cubicBezTo>
                    <a:pt x="1847" y="33375"/>
                    <a:pt x="-11583" y="83477"/>
                    <a:pt x="10896" y="122434"/>
                  </a:cubicBezTo>
                  <a:cubicBezTo>
                    <a:pt x="31565" y="158343"/>
                    <a:pt x="75666" y="172535"/>
                    <a:pt x="112909" y="157010"/>
                  </a:cubicBezTo>
                  <a:lnTo>
                    <a:pt x="124624" y="177202"/>
                  </a:lnTo>
                  <a:cubicBezTo>
                    <a:pt x="127101" y="174726"/>
                    <a:pt x="129958" y="172535"/>
                    <a:pt x="133197" y="170726"/>
                  </a:cubicBezTo>
                  <a:cubicBezTo>
                    <a:pt x="136340" y="168916"/>
                    <a:pt x="139674" y="167487"/>
                    <a:pt x="143103" y="166535"/>
                  </a:cubicBezTo>
                  <a:lnTo>
                    <a:pt x="131387" y="146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10;p48">
              <a:extLst>
                <a:ext uri="{FF2B5EF4-FFF2-40B4-BE49-F238E27FC236}">
                  <a16:creationId xmlns:a16="http://schemas.microsoft.com/office/drawing/2014/main" id="{C6497028-F3D1-39CF-0EEF-A360594A1D08}"/>
                </a:ext>
              </a:extLst>
            </p:cNvPr>
            <p:cNvSpPr/>
            <p:nvPr/>
          </p:nvSpPr>
          <p:spPr>
            <a:xfrm>
              <a:off x="1969000" y="4022277"/>
              <a:ext cx="228600" cy="342900"/>
            </a:xfrm>
            <a:custGeom>
              <a:avLst/>
              <a:gdLst/>
              <a:ahLst/>
              <a:cxnLst/>
              <a:rect l="l" t="t" r="r" b="b"/>
              <a:pathLst>
                <a:path w="228600" h="342900" extrusionOk="0">
                  <a:moveTo>
                    <a:pt x="161258" y="227552"/>
                  </a:moveTo>
                  <a:cubicBezTo>
                    <a:pt x="121063" y="187357"/>
                    <a:pt x="121063" y="122111"/>
                    <a:pt x="161258" y="81915"/>
                  </a:cubicBezTo>
                  <a:cubicBezTo>
                    <a:pt x="181451" y="61722"/>
                    <a:pt x="207931" y="51721"/>
                    <a:pt x="234410" y="51816"/>
                  </a:cubicBezTo>
                  <a:lnTo>
                    <a:pt x="234410" y="10668"/>
                  </a:lnTo>
                  <a:cubicBezTo>
                    <a:pt x="234410" y="4763"/>
                    <a:pt x="229648" y="0"/>
                    <a:pt x="223742" y="0"/>
                  </a:cubicBezTo>
                  <a:lnTo>
                    <a:pt x="10668" y="0"/>
                  </a:lnTo>
                  <a:cubicBezTo>
                    <a:pt x="4763" y="0"/>
                    <a:pt x="0" y="4763"/>
                    <a:pt x="0" y="10668"/>
                  </a:cubicBezTo>
                  <a:lnTo>
                    <a:pt x="0" y="337375"/>
                  </a:lnTo>
                  <a:cubicBezTo>
                    <a:pt x="0" y="343281"/>
                    <a:pt x="4763" y="348044"/>
                    <a:pt x="10668" y="348044"/>
                  </a:cubicBezTo>
                  <a:lnTo>
                    <a:pt x="223742" y="348044"/>
                  </a:lnTo>
                  <a:cubicBezTo>
                    <a:pt x="229648" y="348044"/>
                    <a:pt x="234410" y="343281"/>
                    <a:pt x="234410" y="337375"/>
                  </a:cubicBezTo>
                  <a:lnTo>
                    <a:pt x="234410" y="257651"/>
                  </a:lnTo>
                  <a:cubicBezTo>
                    <a:pt x="207931" y="257651"/>
                    <a:pt x="181451" y="247745"/>
                    <a:pt x="161258" y="227552"/>
                  </a:cubicBezTo>
                  <a:lnTo>
                    <a:pt x="161258" y="227552"/>
                  </a:lnTo>
                  <a:close/>
                  <a:moveTo>
                    <a:pt x="33719" y="164306"/>
                  </a:moveTo>
                  <a:cubicBezTo>
                    <a:pt x="36957" y="159353"/>
                    <a:pt x="43529" y="158020"/>
                    <a:pt x="48482" y="161258"/>
                  </a:cubicBezTo>
                  <a:cubicBezTo>
                    <a:pt x="54197" y="165068"/>
                    <a:pt x="57817" y="166688"/>
                    <a:pt x="62675" y="167354"/>
                  </a:cubicBezTo>
                  <a:lnTo>
                    <a:pt x="62675" y="122396"/>
                  </a:lnTo>
                  <a:cubicBezTo>
                    <a:pt x="55912" y="119253"/>
                    <a:pt x="50768" y="116300"/>
                    <a:pt x="46577" y="112966"/>
                  </a:cubicBezTo>
                  <a:cubicBezTo>
                    <a:pt x="37719" y="106013"/>
                    <a:pt x="33719" y="94012"/>
                    <a:pt x="36005" y="81534"/>
                  </a:cubicBezTo>
                  <a:cubicBezTo>
                    <a:pt x="38576" y="68008"/>
                    <a:pt x="48006" y="57245"/>
                    <a:pt x="60579" y="53435"/>
                  </a:cubicBezTo>
                  <a:cubicBezTo>
                    <a:pt x="61246" y="53245"/>
                    <a:pt x="61913" y="53054"/>
                    <a:pt x="62579" y="52864"/>
                  </a:cubicBezTo>
                  <a:lnTo>
                    <a:pt x="62579" y="46196"/>
                  </a:lnTo>
                  <a:cubicBezTo>
                    <a:pt x="62579" y="40291"/>
                    <a:pt x="67342" y="35528"/>
                    <a:pt x="73247" y="35528"/>
                  </a:cubicBezTo>
                  <a:cubicBezTo>
                    <a:pt x="79153" y="35528"/>
                    <a:pt x="83915" y="40291"/>
                    <a:pt x="83915" y="46196"/>
                  </a:cubicBezTo>
                  <a:lnTo>
                    <a:pt x="83915" y="51625"/>
                  </a:lnTo>
                  <a:cubicBezTo>
                    <a:pt x="94298" y="53435"/>
                    <a:pt x="101537" y="58483"/>
                    <a:pt x="105061" y="62579"/>
                  </a:cubicBezTo>
                  <a:cubicBezTo>
                    <a:pt x="108966" y="67056"/>
                    <a:pt x="108490" y="73723"/>
                    <a:pt x="104013" y="77629"/>
                  </a:cubicBezTo>
                  <a:cubicBezTo>
                    <a:pt x="99632" y="81439"/>
                    <a:pt x="92869" y="81058"/>
                    <a:pt x="89059" y="76676"/>
                  </a:cubicBezTo>
                  <a:cubicBezTo>
                    <a:pt x="88773" y="76390"/>
                    <a:pt x="87154" y="74771"/>
                    <a:pt x="83915" y="73628"/>
                  </a:cubicBezTo>
                  <a:lnTo>
                    <a:pt x="83915" y="108013"/>
                  </a:lnTo>
                  <a:cubicBezTo>
                    <a:pt x="85820" y="108680"/>
                    <a:pt x="87725" y="109442"/>
                    <a:pt x="89535" y="110014"/>
                  </a:cubicBezTo>
                  <a:cubicBezTo>
                    <a:pt x="108299" y="116681"/>
                    <a:pt x="118682" y="133921"/>
                    <a:pt x="115443" y="153162"/>
                  </a:cubicBezTo>
                  <a:cubicBezTo>
                    <a:pt x="113824" y="162592"/>
                    <a:pt x="109061" y="171450"/>
                    <a:pt x="102013" y="177927"/>
                  </a:cubicBezTo>
                  <a:cubicBezTo>
                    <a:pt x="96774" y="182689"/>
                    <a:pt x="90678" y="186023"/>
                    <a:pt x="83915" y="187738"/>
                  </a:cubicBezTo>
                  <a:lnTo>
                    <a:pt x="83915" y="195358"/>
                  </a:lnTo>
                  <a:cubicBezTo>
                    <a:pt x="83915" y="201263"/>
                    <a:pt x="79153" y="206026"/>
                    <a:pt x="73247" y="206026"/>
                  </a:cubicBezTo>
                  <a:cubicBezTo>
                    <a:pt x="67342" y="206026"/>
                    <a:pt x="62579" y="201263"/>
                    <a:pt x="62579" y="195358"/>
                  </a:cubicBezTo>
                  <a:lnTo>
                    <a:pt x="62579" y="188786"/>
                  </a:lnTo>
                  <a:cubicBezTo>
                    <a:pt x="54007" y="188023"/>
                    <a:pt x="46863" y="185738"/>
                    <a:pt x="36767" y="179070"/>
                  </a:cubicBezTo>
                  <a:cubicBezTo>
                    <a:pt x="31814" y="175831"/>
                    <a:pt x="30480" y="169259"/>
                    <a:pt x="33719" y="164306"/>
                  </a:cubicBezTo>
                  <a:lnTo>
                    <a:pt x="33719" y="164306"/>
                  </a:lnTo>
                  <a:close/>
                  <a:moveTo>
                    <a:pt x="85249" y="294799"/>
                  </a:moveTo>
                  <a:lnTo>
                    <a:pt x="42672" y="294799"/>
                  </a:lnTo>
                  <a:cubicBezTo>
                    <a:pt x="36767" y="294799"/>
                    <a:pt x="32004" y="290036"/>
                    <a:pt x="32004" y="284131"/>
                  </a:cubicBezTo>
                  <a:cubicBezTo>
                    <a:pt x="32004" y="278225"/>
                    <a:pt x="36767" y="273463"/>
                    <a:pt x="42672" y="273463"/>
                  </a:cubicBezTo>
                  <a:lnTo>
                    <a:pt x="85249" y="273463"/>
                  </a:lnTo>
                  <a:cubicBezTo>
                    <a:pt x="91154" y="273463"/>
                    <a:pt x="95917" y="278225"/>
                    <a:pt x="95917" y="284131"/>
                  </a:cubicBezTo>
                  <a:cubicBezTo>
                    <a:pt x="95917" y="290036"/>
                    <a:pt x="91154" y="294799"/>
                    <a:pt x="85249" y="294799"/>
                  </a:cubicBezTo>
                  <a:lnTo>
                    <a:pt x="85249" y="294799"/>
                  </a:lnTo>
                  <a:close/>
                  <a:moveTo>
                    <a:pt x="142018" y="252127"/>
                  </a:moveTo>
                  <a:lnTo>
                    <a:pt x="42577" y="252127"/>
                  </a:lnTo>
                  <a:cubicBezTo>
                    <a:pt x="36671" y="252127"/>
                    <a:pt x="31909" y="247364"/>
                    <a:pt x="31909" y="241459"/>
                  </a:cubicBezTo>
                  <a:cubicBezTo>
                    <a:pt x="31909" y="235553"/>
                    <a:pt x="36671" y="230791"/>
                    <a:pt x="42577" y="230791"/>
                  </a:cubicBezTo>
                  <a:lnTo>
                    <a:pt x="142018" y="230791"/>
                  </a:lnTo>
                  <a:cubicBezTo>
                    <a:pt x="147923" y="230791"/>
                    <a:pt x="152686" y="235553"/>
                    <a:pt x="152686" y="241459"/>
                  </a:cubicBezTo>
                  <a:cubicBezTo>
                    <a:pt x="152686" y="247364"/>
                    <a:pt x="147923" y="252127"/>
                    <a:pt x="142018" y="252127"/>
                  </a:cubicBezTo>
                  <a:lnTo>
                    <a:pt x="142018" y="252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100;p33">
            <a:extLst>
              <a:ext uri="{FF2B5EF4-FFF2-40B4-BE49-F238E27FC236}">
                <a16:creationId xmlns:a16="http://schemas.microsoft.com/office/drawing/2014/main" id="{134D76DE-596B-443D-AD84-5DBD34CDED11}"/>
              </a:ext>
            </a:extLst>
          </p:cNvPr>
          <p:cNvSpPr txBox="1">
            <a:spLocks/>
          </p:cNvSpPr>
          <p:nvPr/>
        </p:nvSpPr>
        <p:spPr>
          <a:xfrm>
            <a:off x="1762812" y="1423696"/>
            <a:ext cx="67590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1400" dirty="0"/>
              <a:t>cars24data.csv from Kaggle, containing 1,445 used car listings from Cars24</a:t>
            </a:r>
          </a:p>
        </p:txBody>
      </p:sp>
      <p:grpSp>
        <p:nvGrpSpPr>
          <p:cNvPr id="15" name="Google Shape;1910;p48">
            <a:extLst>
              <a:ext uri="{FF2B5EF4-FFF2-40B4-BE49-F238E27FC236}">
                <a16:creationId xmlns:a16="http://schemas.microsoft.com/office/drawing/2014/main" id="{3A9C780C-F9EE-49B7-E008-319614469559}"/>
              </a:ext>
            </a:extLst>
          </p:cNvPr>
          <p:cNvGrpSpPr/>
          <p:nvPr/>
        </p:nvGrpSpPr>
        <p:grpSpPr>
          <a:xfrm>
            <a:off x="703095" y="2333644"/>
            <a:ext cx="361855" cy="357378"/>
            <a:chOff x="5058148" y="4032945"/>
            <a:chExt cx="361855" cy="357378"/>
          </a:xfrm>
        </p:grpSpPr>
        <p:sp>
          <p:nvSpPr>
            <p:cNvPr id="16" name="Google Shape;1911;p48">
              <a:extLst>
                <a:ext uri="{FF2B5EF4-FFF2-40B4-BE49-F238E27FC236}">
                  <a16:creationId xmlns:a16="http://schemas.microsoft.com/office/drawing/2014/main" id="{44747FA5-0458-2091-3CCC-CDF978468318}"/>
                </a:ext>
              </a:extLst>
            </p:cNvPr>
            <p:cNvSpPr/>
            <p:nvPr/>
          </p:nvSpPr>
          <p:spPr>
            <a:xfrm>
              <a:off x="5215787" y="4032945"/>
              <a:ext cx="200025" cy="171450"/>
            </a:xfrm>
            <a:custGeom>
              <a:avLst/>
              <a:gdLst/>
              <a:ahLst/>
              <a:cxnLst/>
              <a:rect l="l" t="t" r="r" b="b"/>
              <a:pathLst>
                <a:path w="200025" h="171450" extrusionOk="0">
                  <a:moveTo>
                    <a:pt x="195358" y="0"/>
                  </a:moveTo>
                  <a:lnTo>
                    <a:pt x="10668" y="0"/>
                  </a:lnTo>
                  <a:cubicBezTo>
                    <a:pt x="4763" y="0"/>
                    <a:pt x="0" y="4763"/>
                    <a:pt x="0" y="10668"/>
                  </a:cubicBezTo>
                  <a:lnTo>
                    <a:pt x="0" y="49721"/>
                  </a:lnTo>
                  <a:lnTo>
                    <a:pt x="12763" y="49721"/>
                  </a:lnTo>
                  <a:cubicBezTo>
                    <a:pt x="36290" y="49721"/>
                    <a:pt x="55340" y="68866"/>
                    <a:pt x="55340" y="92297"/>
                  </a:cubicBezTo>
                  <a:cubicBezTo>
                    <a:pt x="55340" y="115729"/>
                    <a:pt x="36195" y="134874"/>
                    <a:pt x="12763" y="134874"/>
                  </a:cubicBezTo>
                  <a:lnTo>
                    <a:pt x="0" y="134874"/>
                  </a:lnTo>
                  <a:lnTo>
                    <a:pt x="0" y="166878"/>
                  </a:lnTo>
                  <a:cubicBezTo>
                    <a:pt x="0" y="172783"/>
                    <a:pt x="4763" y="177546"/>
                    <a:pt x="10668" y="177546"/>
                  </a:cubicBezTo>
                  <a:lnTo>
                    <a:pt x="195358" y="177546"/>
                  </a:lnTo>
                  <a:cubicBezTo>
                    <a:pt x="201263" y="177546"/>
                    <a:pt x="206026" y="172783"/>
                    <a:pt x="206026" y="166878"/>
                  </a:cubicBezTo>
                  <a:lnTo>
                    <a:pt x="206026" y="10668"/>
                  </a:lnTo>
                  <a:cubicBezTo>
                    <a:pt x="206026" y="4763"/>
                    <a:pt x="201263" y="0"/>
                    <a:pt x="195358" y="0"/>
                  </a:cubicBezTo>
                  <a:lnTo>
                    <a:pt x="195358" y="0"/>
                  </a:lnTo>
                  <a:close/>
                  <a:moveTo>
                    <a:pt x="88868" y="124301"/>
                  </a:moveTo>
                  <a:cubicBezTo>
                    <a:pt x="88868" y="130207"/>
                    <a:pt x="84106" y="134969"/>
                    <a:pt x="78200" y="134969"/>
                  </a:cubicBezTo>
                  <a:cubicBezTo>
                    <a:pt x="72295" y="134969"/>
                    <a:pt x="67532" y="130207"/>
                    <a:pt x="67532" y="124301"/>
                  </a:cubicBezTo>
                  <a:lnTo>
                    <a:pt x="67532" y="95917"/>
                  </a:lnTo>
                  <a:cubicBezTo>
                    <a:pt x="67532" y="90011"/>
                    <a:pt x="72295" y="85249"/>
                    <a:pt x="78200" y="85249"/>
                  </a:cubicBezTo>
                  <a:cubicBezTo>
                    <a:pt x="84106" y="85249"/>
                    <a:pt x="88868" y="90011"/>
                    <a:pt x="88868" y="95917"/>
                  </a:cubicBezTo>
                  <a:lnTo>
                    <a:pt x="88868" y="124301"/>
                  </a:lnTo>
                  <a:close/>
                  <a:moveTo>
                    <a:pt x="131445" y="124301"/>
                  </a:moveTo>
                  <a:cubicBezTo>
                    <a:pt x="131445" y="130207"/>
                    <a:pt x="126683" y="134969"/>
                    <a:pt x="120777" y="134969"/>
                  </a:cubicBezTo>
                  <a:cubicBezTo>
                    <a:pt x="114871" y="134969"/>
                    <a:pt x="110109" y="130207"/>
                    <a:pt x="110109" y="124301"/>
                  </a:cubicBezTo>
                  <a:lnTo>
                    <a:pt x="110109" y="74581"/>
                  </a:lnTo>
                  <a:cubicBezTo>
                    <a:pt x="110109" y="68675"/>
                    <a:pt x="114871" y="63913"/>
                    <a:pt x="120777" y="63913"/>
                  </a:cubicBezTo>
                  <a:cubicBezTo>
                    <a:pt x="126683" y="63913"/>
                    <a:pt x="131445" y="68675"/>
                    <a:pt x="131445" y="74581"/>
                  </a:cubicBezTo>
                  <a:lnTo>
                    <a:pt x="131445" y="124301"/>
                  </a:lnTo>
                  <a:close/>
                  <a:moveTo>
                    <a:pt x="174022" y="124301"/>
                  </a:moveTo>
                  <a:cubicBezTo>
                    <a:pt x="174022" y="130207"/>
                    <a:pt x="169259" y="134969"/>
                    <a:pt x="163354" y="134969"/>
                  </a:cubicBezTo>
                  <a:cubicBezTo>
                    <a:pt x="157448" y="134969"/>
                    <a:pt x="152686" y="130207"/>
                    <a:pt x="152686" y="124301"/>
                  </a:cubicBezTo>
                  <a:lnTo>
                    <a:pt x="152686" y="53245"/>
                  </a:lnTo>
                  <a:cubicBezTo>
                    <a:pt x="152686" y="47339"/>
                    <a:pt x="157448" y="42577"/>
                    <a:pt x="163354" y="42577"/>
                  </a:cubicBezTo>
                  <a:cubicBezTo>
                    <a:pt x="169259" y="42577"/>
                    <a:pt x="174022" y="47339"/>
                    <a:pt x="174022" y="53245"/>
                  </a:cubicBezTo>
                  <a:lnTo>
                    <a:pt x="174022" y="124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912;p48">
              <a:extLst>
                <a:ext uri="{FF2B5EF4-FFF2-40B4-BE49-F238E27FC236}">
                  <a16:creationId xmlns:a16="http://schemas.microsoft.com/office/drawing/2014/main" id="{576D73BB-09C8-728C-1390-A1254AAE0C6E}"/>
                </a:ext>
              </a:extLst>
            </p:cNvPr>
            <p:cNvSpPr/>
            <p:nvPr/>
          </p:nvSpPr>
          <p:spPr>
            <a:xfrm>
              <a:off x="5213310" y="426164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913;p48">
              <a:extLst>
                <a:ext uri="{FF2B5EF4-FFF2-40B4-BE49-F238E27FC236}">
                  <a16:creationId xmlns:a16="http://schemas.microsoft.com/office/drawing/2014/main" id="{3433DDC3-CE68-D002-7124-AB6CE30A1443}"/>
                </a:ext>
              </a:extLst>
            </p:cNvPr>
            <p:cNvSpPr/>
            <p:nvPr/>
          </p:nvSpPr>
          <p:spPr>
            <a:xfrm>
              <a:off x="5186736" y="4333173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7" y="10573"/>
                    <a:pt x="16478" y="0"/>
                  </a:cubicBezTo>
                  <a:cubicBezTo>
                    <a:pt x="6287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14;p48">
              <a:extLst>
                <a:ext uri="{FF2B5EF4-FFF2-40B4-BE49-F238E27FC236}">
                  <a16:creationId xmlns:a16="http://schemas.microsoft.com/office/drawing/2014/main" id="{2F0AF2CD-D8DD-B402-F5B1-6DC5526896A2}"/>
                </a:ext>
              </a:extLst>
            </p:cNvPr>
            <p:cNvSpPr/>
            <p:nvPr/>
          </p:nvSpPr>
          <p:spPr>
            <a:xfrm>
              <a:off x="5084723" y="426164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915;p48">
              <a:extLst>
                <a:ext uri="{FF2B5EF4-FFF2-40B4-BE49-F238E27FC236}">
                  <a16:creationId xmlns:a16="http://schemas.microsoft.com/office/drawing/2014/main" id="{E7D179A2-3764-F5DD-0BF8-C87800408586}"/>
                </a:ext>
              </a:extLst>
            </p:cNvPr>
            <p:cNvSpPr/>
            <p:nvPr/>
          </p:nvSpPr>
          <p:spPr>
            <a:xfrm>
              <a:off x="5058148" y="4333173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7" y="10573"/>
                    <a:pt x="16478" y="0"/>
                  </a:cubicBezTo>
                  <a:cubicBezTo>
                    <a:pt x="6287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916;p48">
              <a:extLst>
                <a:ext uri="{FF2B5EF4-FFF2-40B4-BE49-F238E27FC236}">
                  <a16:creationId xmlns:a16="http://schemas.microsoft.com/office/drawing/2014/main" id="{9EE53904-4E0E-122D-EA7B-6D667C2A0C48}"/>
                </a:ext>
              </a:extLst>
            </p:cNvPr>
            <p:cNvSpPr/>
            <p:nvPr/>
          </p:nvSpPr>
          <p:spPr>
            <a:xfrm>
              <a:off x="5341898" y="426164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917;p48">
              <a:extLst>
                <a:ext uri="{FF2B5EF4-FFF2-40B4-BE49-F238E27FC236}">
                  <a16:creationId xmlns:a16="http://schemas.microsoft.com/office/drawing/2014/main" id="{C624B1A1-C5BF-C6F8-00E5-3AA8616DD8CD}"/>
                </a:ext>
              </a:extLst>
            </p:cNvPr>
            <p:cNvSpPr/>
            <p:nvPr/>
          </p:nvSpPr>
          <p:spPr>
            <a:xfrm>
              <a:off x="5315228" y="4333173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9" y="17240"/>
                    <a:pt x="53245" y="17240"/>
                  </a:cubicBezTo>
                  <a:cubicBezTo>
                    <a:pt x="38481" y="17240"/>
                    <a:pt x="25337" y="10573"/>
                    <a:pt x="16478" y="0"/>
                  </a:cubicBezTo>
                  <a:cubicBezTo>
                    <a:pt x="6287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918;p48">
              <a:extLst>
                <a:ext uri="{FF2B5EF4-FFF2-40B4-BE49-F238E27FC236}">
                  <a16:creationId xmlns:a16="http://schemas.microsoft.com/office/drawing/2014/main" id="{1F31399B-B4FC-C71D-8BA3-39B69604701A}"/>
                </a:ext>
              </a:extLst>
            </p:cNvPr>
            <p:cNvSpPr/>
            <p:nvPr/>
          </p:nvSpPr>
          <p:spPr>
            <a:xfrm>
              <a:off x="5091866" y="4032945"/>
              <a:ext cx="66675" cy="76200"/>
            </a:xfrm>
            <a:custGeom>
              <a:avLst/>
              <a:gdLst/>
              <a:ahLst/>
              <a:cxnLst/>
              <a:rect l="l" t="t" r="r" b="b"/>
              <a:pathLst>
                <a:path w="66675" h="76200" extrusionOk="0">
                  <a:moveTo>
                    <a:pt x="33719" y="0"/>
                  </a:moveTo>
                  <a:cubicBezTo>
                    <a:pt x="15145" y="0"/>
                    <a:pt x="0" y="15145"/>
                    <a:pt x="0" y="33719"/>
                  </a:cubicBezTo>
                  <a:lnTo>
                    <a:pt x="0" y="47911"/>
                  </a:lnTo>
                  <a:cubicBezTo>
                    <a:pt x="0" y="66485"/>
                    <a:pt x="15145" y="81629"/>
                    <a:pt x="33719" y="81629"/>
                  </a:cubicBezTo>
                  <a:cubicBezTo>
                    <a:pt x="52292" y="81629"/>
                    <a:pt x="67437" y="66485"/>
                    <a:pt x="67437" y="47911"/>
                  </a:cubicBezTo>
                  <a:lnTo>
                    <a:pt x="67437" y="33719"/>
                  </a:lnTo>
                  <a:cubicBezTo>
                    <a:pt x="67437" y="15145"/>
                    <a:pt x="52292" y="0"/>
                    <a:pt x="33719" y="0"/>
                  </a:cubicBezTo>
                  <a:lnTo>
                    <a:pt x="337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919;p48">
              <a:extLst>
                <a:ext uri="{FF2B5EF4-FFF2-40B4-BE49-F238E27FC236}">
                  <a16:creationId xmlns:a16="http://schemas.microsoft.com/office/drawing/2014/main" id="{9174CB50-7E1E-A2FF-72A4-E8387A48290D}"/>
                </a:ext>
              </a:extLst>
            </p:cNvPr>
            <p:cNvSpPr/>
            <p:nvPr/>
          </p:nvSpPr>
          <p:spPr>
            <a:xfrm>
              <a:off x="5058243" y="4104001"/>
              <a:ext cx="190500" cy="133350"/>
            </a:xfrm>
            <a:custGeom>
              <a:avLst/>
              <a:gdLst/>
              <a:ahLst/>
              <a:cxnLst/>
              <a:rect l="l" t="t" r="r" b="b"/>
              <a:pathLst>
                <a:path w="190500" h="133350" extrusionOk="0">
                  <a:moveTo>
                    <a:pt x="170402" y="0"/>
                  </a:moveTo>
                  <a:lnTo>
                    <a:pt x="117348" y="0"/>
                  </a:lnTo>
                  <a:cubicBezTo>
                    <a:pt x="108585" y="18860"/>
                    <a:pt x="89535" y="32004"/>
                    <a:pt x="67437" y="32004"/>
                  </a:cubicBezTo>
                  <a:cubicBezTo>
                    <a:pt x="50197" y="32004"/>
                    <a:pt x="34862" y="24098"/>
                    <a:pt x="24765" y="11621"/>
                  </a:cubicBezTo>
                  <a:cubicBezTo>
                    <a:pt x="9716" y="22574"/>
                    <a:pt x="0" y="40386"/>
                    <a:pt x="0" y="60388"/>
                  </a:cubicBezTo>
                  <a:lnTo>
                    <a:pt x="0" y="124301"/>
                  </a:lnTo>
                  <a:cubicBezTo>
                    <a:pt x="0" y="130207"/>
                    <a:pt x="4763" y="134969"/>
                    <a:pt x="10668" y="134969"/>
                  </a:cubicBezTo>
                  <a:lnTo>
                    <a:pt x="110109" y="134969"/>
                  </a:lnTo>
                  <a:cubicBezTo>
                    <a:pt x="116015" y="134969"/>
                    <a:pt x="120777" y="130207"/>
                    <a:pt x="120777" y="124301"/>
                  </a:cubicBezTo>
                  <a:lnTo>
                    <a:pt x="120777" y="42672"/>
                  </a:lnTo>
                  <a:lnTo>
                    <a:pt x="170498" y="42672"/>
                  </a:lnTo>
                  <a:cubicBezTo>
                    <a:pt x="182309" y="42672"/>
                    <a:pt x="191834" y="33147"/>
                    <a:pt x="191834" y="21336"/>
                  </a:cubicBezTo>
                  <a:cubicBezTo>
                    <a:pt x="191834" y="9525"/>
                    <a:pt x="182309" y="0"/>
                    <a:pt x="170498" y="0"/>
                  </a:cubicBezTo>
                  <a:lnTo>
                    <a:pt x="1704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100;p33">
            <a:extLst>
              <a:ext uri="{FF2B5EF4-FFF2-40B4-BE49-F238E27FC236}">
                <a16:creationId xmlns:a16="http://schemas.microsoft.com/office/drawing/2014/main" id="{FB3C7FBE-2329-CA0A-9DF8-D127A5C7A2C3}"/>
              </a:ext>
            </a:extLst>
          </p:cNvPr>
          <p:cNvSpPr txBox="1">
            <a:spLocks/>
          </p:cNvSpPr>
          <p:nvPr/>
        </p:nvSpPr>
        <p:spPr>
          <a:xfrm>
            <a:off x="871594" y="2235388"/>
            <a:ext cx="211634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1800" b="1" dirty="0">
                <a:latin typeface="Montserrat" pitchFamily="2" charset="77"/>
              </a:rPr>
              <a:t>Key Features</a:t>
            </a:r>
            <a:endParaRPr lang="en-US" sz="1800" dirty="0">
              <a:latin typeface="Montserrat" pitchFamily="2" charset="77"/>
            </a:endParaRPr>
          </a:p>
        </p:txBody>
      </p:sp>
      <p:sp>
        <p:nvSpPr>
          <p:cNvPr id="26" name="Google Shape;1100;p33">
            <a:extLst>
              <a:ext uri="{FF2B5EF4-FFF2-40B4-BE49-F238E27FC236}">
                <a16:creationId xmlns:a16="http://schemas.microsoft.com/office/drawing/2014/main" id="{AF9940AB-7721-DBB0-1A2A-C03E80208147}"/>
              </a:ext>
            </a:extLst>
          </p:cNvPr>
          <p:cNvSpPr txBox="1">
            <a:spLocks/>
          </p:cNvSpPr>
          <p:nvPr/>
        </p:nvSpPr>
        <p:spPr>
          <a:xfrm>
            <a:off x="1192489" y="2633291"/>
            <a:ext cx="6759020" cy="118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Model Name, Price, Manufacturing 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Engine Capacity, Transmission, Fuel Type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Kilometers Driven, Ownership 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Condition: Imperfections &amp; Repainted Parts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4"/>
          <p:cNvSpPr txBox="1">
            <a:spLocks noGrp="1"/>
          </p:cNvSpPr>
          <p:nvPr>
            <p:ph type="subTitle" idx="1"/>
          </p:nvPr>
        </p:nvSpPr>
        <p:spPr>
          <a:xfrm>
            <a:off x="1240274" y="1151711"/>
            <a:ext cx="3624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120" name="Google Shape;1120;p34"/>
          <p:cNvSpPr txBox="1">
            <a:spLocks noGrp="1"/>
          </p:cNvSpPr>
          <p:nvPr>
            <p:ph type="subTitle" idx="5"/>
          </p:nvPr>
        </p:nvSpPr>
        <p:spPr>
          <a:xfrm>
            <a:off x="3202619" y="1929104"/>
            <a:ext cx="3624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1121" name="Google Shape;1121;p34"/>
          <p:cNvSpPr txBox="1">
            <a:spLocks noGrp="1"/>
          </p:cNvSpPr>
          <p:nvPr>
            <p:ph type="subTitle" idx="6"/>
          </p:nvPr>
        </p:nvSpPr>
        <p:spPr>
          <a:xfrm>
            <a:off x="1240274" y="2894832"/>
            <a:ext cx="3624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1122" name="Google Shape;112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Preparing the Data for Modeling</a:t>
            </a:r>
          </a:p>
        </p:txBody>
      </p:sp>
      <p:sp>
        <p:nvSpPr>
          <p:cNvPr id="1123" name="Google Shape;1123;p34"/>
          <p:cNvSpPr txBox="1">
            <a:spLocks noGrp="1"/>
          </p:cNvSpPr>
          <p:nvPr>
            <p:ph type="subTitle" idx="2"/>
          </p:nvPr>
        </p:nvSpPr>
        <p:spPr>
          <a:xfrm>
            <a:off x="1240273" y="1568588"/>
            <a:ext cx="6178621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Created a </a:t>
            </a:r>
            <a:r>
              <a:rPr lang="en-US" sz="1400" dirty="0" err="1"/>
              <a:t>Car_Age</a:t>
            </a:r>
            <a:r>
              <a:rPr lang="en-US" sz="1400" dirty="0"/>
              <a:t> feature from the Manufacturing_Year.</a:t>
            </a:r>
          </a:p>
        </p:txBody>
      </p:sp>
      <p:sp>
        <p:nvSpPr>
          <p:cNvPr id="1124" name="Google Shape;1124;p34"/>
          <p:cNvSpPr txBox="1">
            <a:spLocks noGrp="1"/>
          </p:cNvSpPr>
          <p:nvPr>
            <p:ph type="subTitle" idx="3"/>
          </p:nvPr>
        </p:nvSpPr>
        <p:spPr>
          <a:xfrm>
            <a:off x="3202619" y="2317699"/>
            <a:ext cx="581095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Converted categorical features like Fuel Type and Transmission </a:t>
            </a:r>
          </a:p>
          <a:p>
            <a:r>
              <a:rPr lang="en-US" sz="1400" dirty="0"/>
              <a:t>into a numerical format using one-hot encoding.</a:t>
            </a:r>
          </a:p>
        </p:txBody>
      </p:sp>
      <p:sp>
        <p:nvSpPr>
          <p:cNvPr id="1125" name="Google Shape;1125;p34"/>
          <p:cNvSpPr txBox="1">
            <a:spLocks noGrp="1"/>
          </p:cNvSpPr>
          <p:nvPr>
            <p:ph type="subTitle" idx="4"/>
          </p:nvPr>
        </p:nvSpPr>
        <p:spPr>
          <a:xfrm>
            <a:off x="1240274" y="3311709"/>
            <a:ext cx="617862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Removed the Model Name for this initial analysis due to its complexity.</a:t>
            </a:r>
          </a:p>
        </p:txBody>
      </p:sp>
      <p:grpSp>
        <p:nvGrpSpPr>
          <p:cNvPr id="1126" name="Google Shape;1126;p34"/>
          <p:cNvGrpSpPr/>
          <p:nvPr/>
        </p:nvGrpSpPr>
        <p:grpSpPr>
          <a:xfrm>
            <a:off x="488033" y="3073392"/>
            <a:ext cx="649240" cy="632977"/>
            <a:chOff x="3156958" y="3336953"/>
            <a:chExt cx="361855" cy="357473"/>
          </a:xfrm>
        </p:grpSpPr>
        <p:sp>
          <p:nvSpPr>
            <p:cNvPr id="1127" name="Google Shape;1127;p34"/>
            <p:cNvSpPr/>
            <p:nvPr/>
          </p:nvSpPr>
          <p:spPr>
            <a:xfrm>
              <a:off x="3178961" y="3336953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 extrusionOk="0">
                  <a:moveTo>
                    <a:pt x="287655" y="0"/>
                  </a:moveTo>
                  <a:lnTo>
                    <a:pt x="32004" y="0"/>
                  </a:lnTo>
                  <a:cubicBezTo>
                    <a:pt x="14383" y="0"/>
                    <a:pt x="0" y="14383"/>
                    <a:pt x="0" y="32004"/>
                  </a:cubicBezTo>
                  <a:lnTo>
                    <a:pt x="0" y="131445"/>
                  </a:lnTo>
                  <a:cubicBezTo>
                    <a:pt x="0" y="149066"/>
                    <a:pt x="14383" y="163449"/>
                    <a:pt x="32004" y="163449"/>
                  </a:cubicBezTo>
                  <a:lnTo>
                    <a:pt x="35528" y="163449"/>
                  </a:lnTo>
                  <a:lnTo>
                    <a:pt x="35528" y="188309"/>
                  </a:lnTo>
                  <a:cubicBezTo>
                    <a:pt x="35528" y="192405"/>
                    <a:pt x="37909" y="196215"/>
                    <a:pt x="41624" y="197929"/>
                  </a:cubicBezTo>
                  <a:cubicBezTo>
                    <a:pt x="45339" y="199644"/>
                    <a:pt x="49816" y="199073"/>
                    <a:pt x="52959" y="196501"/>
                  </a:cubicBezTo>
                  <a:lnTo>
                    <a:pt x="92583" y="163449"/>
                  </a:lnTo>
                  <a:lnTo>
                    <a:pt x="131826" y="163449"/>
                  </a:lnTo>
                  <a:lnTo>
                    <a:pt x="150209" y="200216"/>
                  </a:lnTo>
                  <a:cubicBezTo>
                    <a:pt x="152019" y="203835"/>
                    <a:pt x="155734" y="206121"/>
                    <a:pt x="159734" y="206121"/>
                  </a:cubicBezTo>
                  <a:cubicBezTo>
                    <a:pt x="163735" y="206121"/>
                    <a:pt x="167450" y="203835"/>
                    <a:pt x="169259" y="200216"/>
                  </a:cubicBezTo>
                  <a:lnTo>
                    <a:pt x="187642" y="163449"/>
                  </a:lnTo>
                  <a:lnTo>
                    <a:pt x="226886" y="163449"/>
                  </a:lnTo>
                  <a:lnTo>
                    <a:pt x="266509" y="196501"/>
                  </a:lnTo>
                  <a:cubicBezTo>
                    <a:pt x="269653" y="199168"/>
                    <a:pt x="274130" y="199739"/>
                    <a:pt x="277844" y="197929"/>
                  </a:cubicBezTo>
                  <a:cubicBezTo>
                    <a:pt x="281559" y="196215"/>
                    <a:pt x="283940" y="192405"/>
                    <a:pt x="283940" y="188309"/>
                  </a:cubicBezTo>
                  <a:lnTo>
                    <a:pt x="283940" y="163449"/>
                  </a:lnTo>
                  <a:lnTo>
                    <a:pt x="287465" y="163449"/>
                  </a:lnTo>
                  <a:cubicBezTo>
                    <a:pt x="305086" y="163449"/>
                    <a:pt x="319469" y="149066"/>
                    <a:pt x="319469" y="131445"/>
                  </a:cubicBezTo>
                  <a:lnTo>
                    <a:pt x="319469" y="32004"/>
                  </a:lnTo>
                  <a:cubicBezTo>
                    <a:pt x="319469" y="14383"/>
                    <a:pt x="305086" y="0"/>
                    <a:pt x="287465" y="0"/>
                  </a:cubicBezTo>
                  <a:lnTo>
                    <a:pt x="287465" y="0"/>
                  </a:lnTo>
                  <a:close/>
                  <a:moveTo>
                    <a:pt x="88773" y="64008"/>
                  </a:moveTo>
                  <a:lnTo>
                    <a:pt x="53245" y="64008"/>
                  </a:lnTo>
                  <a:cubicBezTo>
                    <a:pt x="47339" y="64008"/>
                    <a:pt x="42577" y="59246"/>
                    <a:pt x="42577" y="53340"/>
                  </a:cubicBezTo>
                  <a:cubicBezTo>
                    <a:pt x="42577" y="47435"/>
                    <a:pt x="47339" y="42672"/>
                    <a:pt x="53245" y="42672"/>
                  </a:cubicBezTo>
                  <a:lnTo>
                    <a:pt x="88773" y="42672"/>
                  </a:lnTo>
                  <a:cubicBezTo>
                    <a:pt x="94679" y="42672"/>
                    <a:pt x="99441" y="47435"/>
                    <a:pt x="99441" y="53340"/>
                  </a:cubicBezTo>
                  <a:cubicBezTo>
                    <a:pt x="99441" y="59246"/>
                    <a:pt x="94679" y="64008"/>
                    <a:pt x="88773" y="64008"/>
                  </a:cubicBezTo>
                  <a:lnTo>
                    <a:pt x="88773" y="64008"/>
                  </a:lnTo>
                  <a:close/>
                  <a:moveTo>
                    <a:pt x="127825" y="117253"/>
                  </a:moveTo>
                  <a:cubicBezTo>
                    <a:pt x="127825" y="123158"/>
                    <a:pt x="123063" y="127921"/>
                    <a:pt x="117158" y="127921"/>
                  </a:cubicBezTo>
                  <a:cubicBezTo>
                    <a:pt x="111252" y="127921"/>
                    <a:pt x="106490" y="123158"/>
                    <a:pt x="106490" y="117253"/>
                  </a:cubicBezTo>
                  <a:lnTo>
                    <a:pt x="106490" y="88868"/>
                  </a:lnTo>
                  <a:cubicBezTo>
                    <a:pt x="106490" y="82963"/>
                    <a:pt x="111252" y="78200"/>
                    <a:pt x="117158" y="78200"/>
                  </a:cubicBezTo>
                  <a:cubicBezTo>
                    <a:pt x="123063" y="78200"/>
                    <a:pt x="127825" y="82963"/>
                    <a:pt x="127825" y="88868"/>
                  </a:cubicBezTo>
                  <a:lnTo>
                    <a:pt x="127825" y="117253"/>
                  </a:lnTo>
                  <a:close/>
                  <a:moveTo>
                    <a:pt x="170497" y="117253"/>
                  </a:moveTo>
                  <a:cubicBezTo>
                    <a:pt x="170497" y="123158"/>
                    <a:pt x="165735" y="127921"/>
                    <a:pt x="159829" y="127921"/>
                  </a:cubicBezTo>
                  <a:cubicBezTo>
                    <a:pt x="153924" y="127921"/>
                    <a:pt x="149162" y="123158"/>
                    <a:pt x="149162" y="117253"/>
                  </a:cubicBezTo>
                  <a:lnTo>
                    <a:pt x="149162" y="67532"/>
                  </a:lnTo>
                  <a:cubicBezTo>
                    <a:pt x="149162" y="61627"/>
                    <a:pt x="153924" y="56864"/>
                    <a:pt x="159829" y="56864"/>
                  </a:cubicBezTo>
                  <a:cubicBezTo>
                    <a:pt x="165735" y="56864"/>
                    <a:pt x="170497" y="61627"/>
                    <a:pt x="170497" y="67532"/>
                  </a:cubicBezTo>
                  <a:lnTo>
                    <a:pt x="170497" y="117253"/>
                  </a:lnTo>
                  <a:close/>
                  <a:moveTo>
                    <a:pt x="213074" y="117253"/>
                  </a:moveTo>
                  <a:cubicBezTo>
                    <a:pt x="213074" y="123158"/>
                    <a:pt x="208312" y="127921"/>
                    <a:pt x="202406" y="127921"/>
                  </a:cubicBezTo>
                  <a:cubicBezTo>
                    <a:pt x="196501" y="127921"/>
                    <a:pt x="191738" y="123158"/>
                    <a:pt x="191738" y="117253"/>
                  </a:cubicBezTo>
                  <a:lnTo>
                    <a:pt x="191738" y="46196"/>
                  </a:lnTo>
                  <a:cubicBezTo>
                    <a:pt x="191738" y="40291"/>
                    <a:pt x="196501" y="35528"/>
                    <a:pt x="202406" y="35528"/>
                  </a:cubicBezTo>
                  <a:cubicBezTo>
                    <a:pt x="208312" y="35528"/>
                    <a:pt x="213074" y="40291"/>
                    <a:pt x="213074" y="46196"/>
                  </a:cubicBezTo>
                  <a:lnTo>
                    <a:pt x="213074" y="1172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312120" y="3565649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285546" y="3637276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7" y="10573"/>
                    <a:pt x="16478" y="0"/>
                  </a:cubicBezTo>
                  <a:cubicBezTo>
                    <a:pt x="6287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3183533" y="3565649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3156958" y="3637276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6" y="10573"/>
                    <a:pt x="16478" y="0"/>
                  </a:cubicBezTo>
                  <a:cubicBezTo>
                    <a:pt x="6286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3440613" y="3565649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1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3414038" y="3637276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6" y="10573"/>
                    <a:pt x="16478" y="0"/>
                  </a:cubicBezTo>
                  <a:cubicBezTo>
                    <a:pt x="6286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4"/>
          <p:cNvGrpSpPr/>
          <p:nvPr/>
        </p:nvGrpSpPr>
        <p:grpSpPr>
          <a:xfrm>
            <a:off x="2450383" y="2101137"/>
            <a:ext cx="649230" cy="649230"/>
            <a:chOff x="6732357" y="1980403"/>
            <a:chExt cx="361950" cy="361950"/>
          </a:xfrm>
        </p:grpSpPr>
        <p:sp>
          <p:nvSpPr>
            <p:cNvPr id="1135" name="Google Shape;1135;p34"/>
            <p:cNvSpPr/>
            <p:nvPr/>
          </p:nvSpPr>
          <p:spPr>
            <a:xfrm>
              <a:off x="6732357" y="1980403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 extrusionOk="0">
                  <a:moveTo>
                    <a:pt x="352997" y="191"/>
                  </a:moveTo>
                  <a:lnTo>
                    <a:pt x="10668" y="191"/>
                  </a:lnTo>
                  <a:cubicBezTo>
                    <a:pt x="4763" y="191"/>
                    <a:pt x="0" y="4953"/>
                    <a:pt x="0" y="10858"/>
                  </a:cubicBezTo>
                  <a:lnTo>
                    <a:pt x="0" y="353187"/>
                  </a:lnTo>
                  <a:cubicBezTo>
                    <a:pt x="0" y="359093"/>
                    <a:pt x="4763" y="363855"/>
                    <a:pt x="10668" y="363855"/>
                  </a:cubicBezTo>
                  <a:lnTo>
                    <a:pt x="139065" y="363855"/>
                  </a:lnTo>
                  <a:cubicBezTo>
                    <a:pt x="144971" y="363855"/>
                    <a:pt x="149733" y="359093"/>
                    <a:pt x="149733" y="353187"/>
                  </a:cubicBezTo>
                  <a:cubicBezTo>
                    <a:pt x="149733" y="347282"/>
                    <a:pt x="144971" y="342519"/>
                    <a:pt x="139065" y="342519"/>
                  </a:cubicBezTo>
                  <a:lnTo>
                    <a:pt x="21336" y="342519"/>
                  </a:lnTo>
                  <a:lnTo>
                    <a:pt x="21336" y="277844"/>
                  </a:lnTo>
                  <a:lnTo>
                    <a:pt x="42672" y="277844"/>
                  </a:lnTo>
                  <a:lnTo>
                    <a:pt x="42672" y="310515"/>
                  </a:lnTo>
                  <a:cubicBezTo>
                    <a:pt x="42672" y="316420"/>
                    <a:pt x="47435" y="321183"/>
                    <a:pt x="53340" y="321183"/>
                  </a:cubicBezTo>
                  <a:lnTo>
                    <a:pt x="310420" y="321183"/>
                  </a:lnTo>
                  <a:cubicBezTo>
                    <a:pt x="316325" y="321183"/>
                    <a:pt x="321088" y="316420"/>
                    <a:pt x="321088" y="310515"/>
                  </a:cubicBezTo>
                  <a:lnTo>
                    <a:pt x="321088" y="160496"/>
                  </a:lnTo>
                  <a:cubicBezTo>
                    <a:pt x="321088" y="154591"/>
                    <a:pt x="316325" y="149828"/>
                    <a:pt x="310420" y="149828"/>
                  </a:cubicBezTo>
                  <a:cubicBezTo>
                    <a:pt x="304514" y="149828"/>
                    <a:pt x="299752" y="154591"/>
                    <a:pt x="299752" y="160496"/>
                  </a:cubicBezTo>
                  <a:lnTo>
                    <a:pt x="299752" y="299847"/>
                  </a:lnTo>
                  <a:lnTo>
                    <a:pt x="235077" y="299847"/>
                  </a:lnTo>
                  <a:lnTo>
                    <a:pt x="235077" y="278511"/>
                  </a:lnTo>
                  <a:lnTo>
                    <a:pt x="267748" y="278511"/>
                  </a:lnTo>
                  <a:cubicBezTo>
                    <a:pt x="273653" y="278511"/>
                    <a:pt x="278416" y="273749"/>
                    <a:pt x="278416" y="267843"/>
                  </a:cubicBezTo>
                  <a:lnTo>
                    <a:pt x="278416" y="96012"/>
                  </a:lnTo>
                  <a:cubicBezTo>
                    <a:pt x="278416" y="90107"/>
                    <a:pt x="273653" y="85344"/>
                    <a:pt x="267748" y="85344"/>
                  </a:cubicBezTo>
                  <a:lnTo>
                    <a:pt x="210503" y="85344"/>
                  </a:lnTo>
                  <a:cubicBezTo>
                    <a:pt x="204597" y="85344"/>
                    <a:pt x="199835" y="90107"/>
                    <a:pt x="199835" y="96012"/>
                  </a:cubicBezTo>
                  <a:cubicBezTo>
                    <a:pt x="199835" y="101918"/>
                    <a:pt x="204597" y="106680"/>
                    <a:pt x="210503" y="106680"/>
                  </a:cubicBezTo>
                  <a:lnTo>
                    <a:pt x="257175" y="106680"/>
                  </a:lnTo>
                  <a:lnTo>
                    <a:pt x="257175" y="257270"/>
                  </a:lnTo>
                  <a:lnTo>
                    <a:pt x="235173" y="257270"/>
                  </a:lnTo>
                  <a:lnTo>
                    <a:pt x="235173" y="253746"/>
                  </a:lnTo>
                  <a:cubicBezTo>
                    <a:pt x="235173" y="238601"/>
                    <a:pt x="228790" y="224980"/>
                    <a:pt x="218694" y="215265"/>
                  </a:cubicBezTo>
                  <a:cubicBezTo>
                    <a:pt x="209931" y="225743"/>
                    <a:pt x="196691" y="232505"/>
                    <a:pt x="181928" y="232505"/>
                  </a:cubicBezTo>
                  <a:cubicBezTo>
                    <a:pt x="167164" y="232505"/>
                    <a:pt x="154019" y="225838"/>
                    <a:pt x="145161" y="215265"/>
                  </a:cubicBezTo>
                  <a:cubicBezTo>
                    <a:pt x="134969" y="224980"/>
                    <a:pt x="128683" y="238601"/>
                    <a:pt x="128683" y="253746"/>
                  </a:cubicBezTo>
                  <a:lnTo>
                    <a:pt x="128683" y="257270"/>
                  </a:lnTo>
                  <a:lnTo>
                    <a:pt x="106680" y="257270"/>
                  </a:lnTo>
                  <a:lnTo>
                    <a:pt x="106680" y="106680"/>
                  </a:lnTo>
                  <a:lnTo>
                    <a:pt x="167640" y="106680"/>
                  </a:lnTo>
                  <a:cubicBezTo>
                    <a:pt x="173546" y="106680"/>
                    <a:pt x="178308" y="101918"/>
                    <a:pt x="178308" y="96012"/>
                  </a:cubicBezTo>
                  <a:cubicBezTo>
                    <a:pt x="178308" y="90107"/>
                    <a:pt x="173546" y="85344"/>
                    <a:pt x="167640" y="85344"/>
                  </a:cubicBezTo>
                  <a:lnTo>
                    <a:pt x="142875" y="85344"/>
                  </a:lnTo>
                  <a:lnTo>
                    <a:pt x="142875" y="64008"/>
                  </a:lnTo>
                  <a:lnTo>
                    <a:pt x="299847" y="64008"/>
                  </a:lnTo>
                  <a:lnTo>
                    <a:pt x="299847" y="117634"/>
                  </a:lnTo>
                  <a:cubicBezTo>
                    <a:pt x="299847" y="123539"/>
                    <a:pt x="304610" y="128302"/>
                    <a:pt x="310515" y="128302"/>
                  </a:cubicBezTo>
                  <a:cubicBezTo>
                    <a:pt x="316421" y="128302"/>
                    <a:pt x="321183" y="123539"/>
                    <a:pt x="321183" y="117634"/>
                  </a:cubicBezTo>
                  <a:lnTo>
                    <a:pt x="321183" y="53340"/>
                  </a:lnTo>
                  <a:cubicBezTo>
                    <a:pt x="321183" y="47434"/>
                    <a:pt x="316421" y="42672"/>
                    <a:pt x="310515" y="42672"/>
                  </a:cubicBezTo>
                  <a:lnTo>
                    <a:pt x="292037" y="42672"/>
                  </a:lnTo>
                  <a:lnTo>
                    <a:pt x="292037" y="21336"/>
                  </a:lnTo>
                  <a:lnTo>
                    <a:pt x="342424" y="21336"/>
                  </a:lnTo>
                  <a:lnTo>
                    <a:pt x="342424" y="342329"/>
                  </a:lnTo>
                  <a:lnTo>
                    <a:pt x="181928" y="342329"/>
                  </a:lnTo>
                  <a:cubicBezTo>
                    <a:pt x="176022" y="342329"/>
                    <a:pt x="171260" y="347091"/>
                    <a:pt x="171260" y="352997"/>
                  </a:cubicBezTo>
                  <a:cubicBezTo>
                    <a:pt x="171260" y="358902"/>
                    <a:pt x="176022" y="363665"/>
                    <a:pt x="181928" y="363665"/>
                  </a:cubicBezTo>
                  <a:lnTo>
                    <a:pt x="353092" y="363665"/>
                  </a:lnTo>
                  <a:cubicBezTo>
                    <a:pt x="358998" y="363665"/>
                    <a:pt x="363760" y="358902"/>
                    <a:pt x="363760" y="352997"/>
                  </a:cubicBezTo>
                  <a:lnTo>
                    <a:pt x="363760" y="10668"/>
                  </a:lnTo>
                  <a:cubicBezTo>
                    <a:pt x="363760" y="4763"/>
                    <a:pt x="358998" y="0"/>
                    <a:pt x="353092" y="0"/>
                  </a:cubicBezTo>
                  <a:lnTo>
                    <a:pt x="353092" y="0"/>
                  </a:lnTo>
                  <a:close/>
                  <a:moveTo>
                    <a:pt x="270605" y="42863"/>
                  </a:moveTo>
                  <a:lnTo>
                    <a:pt x="53245" y="42863"/>
                  </a:lnTo>
                  <a:cubicBezTo>
                    <a:pt x="47339" y="42863"/>
                    <a:pt x="42577" y="47625"/>
                    <a:pt x="42577" y="53530"/>
                  </a:cubicBezTo>
                  <a:lnTo>
                    <a:pt x="42577" y="189262"/>
                  </a:lnTo>
                  <a:cubicBezTo>
                    <a:pt x="42577" y="195167"/>
                    <a:pt x="47339" y="199930"/>
                    <a:pt x="53245" y="199930"/>
                  </a:cubicBezTo>
                  <a:cubicBezTo>
                    <a:pt x="59150" y="199930"/>
                    <a:pt x="63913" y="195167"/>
                    <a:pt x="63913" y="189262"/>
                  </a:cubicBezTo>
                  <a:lnTo>
                    <a:pt x="63913" y="64199"/>
                  </a:lnTo>
                  <a:lnTo>
                    <a:pt x="121444" y="64199"/>
                  </a:lnTo>
                  <a:lnTo>
                    <a:pt x="121444" y="85534"/>
                  </a:lnTo>
                  <a:lnTo>
                    <a:pt x="95917" y="85534"/>
                  </a:lnTo>
                  <a:cubicBezTo>
                    <a:pt x="90011" y="85534"/>
                    <a:pt x="85249" y="90297"/>
                    <a:pt x="85249" y="96203"/>
                  </a:cubicBezTo>
                  <a:lnTo>
                    <a:pt x="85249" y="268034"/>
                  </a:lnTo>
                  <a:cubicBezTo>
                    <a:pt x="85249" y="273939"/>
                    <a:pt x="90011" y="278701"/>
                    <a:pt x="95917" y="278701"/>
                  </a:cubicBezTo>
                  <a:lnTo>
                    <a:pt x="213836" y="278701"/>
                  </a:lnTo>
                  <a:lnTo>
                    <a:pt x="213836" y="300038"/>
                  </a:lnTo>
                  <a:lnTo>
                    <a:pt x="64008" y="300038"/>
                  </a:lnTo>
                  <a:lnTo>
                    <a:pt x="64008" y="232124"/>
                  </a:lnTo>
                  <a:cubicBezTo>
                    <a:pt x="64008" y="226219"/>
                    <a:pt x="59246" y="221456"/>
                    <a:pt x="53340" y="221456"/>
                  </a:cubicBezTo>
                  <a:cubicBezTo>
                    <a:pt x="47435" y="221456"/>
                    <a:pt x="42672" y="226219"/>
                    <a:pt x="42672" y="232124"/>
                  </a:cubicBezTo>
                  <a:lnTo>
                    <a:pt x="42672" y="256699"/>
                  </a:lnTo>
                  <a:lnTo>
                    <a:pt x="21336" y="256699"/>
                  </a:lnTo>
                  <a:lnTo>
                    <a:pt x="21336" y="21622"/>
                  </a:lnTo>
                  <a:lnTo>
                    <a:pt x="270605" y="21622"/>
                  </a:lnTo>
                  <a:lnTo>
                    <a:pt x="270605" y="429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6887520" y="2124040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0" y="26670"/>
                  </a:move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2"/>
                    <a:pt x="41434" y="0"/>
                    <a:pt x="26670" y="0"/>
                  </a:cubicBezTo>
                  <a:cubicBezTo>
                    <a:pt x="11906" y="0"/>
                    <a:pt x="0" y="11906"/>
                    <a:pt x="0" y="26670"/>
                  </a:cubicBezTo>
                  <a:lnTo>
                    <a:pt x="0" y="266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688;p48">
            <a:extLst>
              <a:ext uri="{FF2B5EF4-FFF2-40B4-BE49-F238E27FC236}">
                <a16:creationId xmlns:a16="http://schemas.microsoft.com/office/drawing/2014/main" id="{F8BE4C33-92CA-0C92-A285-695097942A2D}"/>
              </a:ext>
            </a:extLst>
          </p:cNvPr>
          <p:cNvGrpSpPr/>
          <p:nvPr/>
        </p:nvGrpSpPr>
        <p:grpSpPr>
          <a:xfrm>
            <a:off x="484454" y="1247348"/>
            <a:ext cx="649224" cy="649224"/>
            <a:chOff x="2317128" y="1980477"/>
            <a:chExt cx="314325" cy="362733"/>
          </a:xfrm>
        </p:grpSpPr>
        <p:sp>
          <p:nvSpPr>
            <p:cNvPr id="3" name="Google Shape;1689;p48">
              <a:extLst>
                <a:ext uri="{FF2B5EF4-FFF2-40B4-BE49-F238E27FC236}">
                  <a16:creationId xmlns:a16="http://schemas.microsoft.com/office/drawing/2014/main" id="{6578F033-3EAF-3BD0-B07F-F4D14E3CA9F9}"/>
                </a:ext>
              </a:extLst>
            </p:cNvPr>
            <p:cNvSpPr/>
            <p:nvPr/>
          </p:nvSpPr>
          <p:spPr>
            <a:xfrm>
              <a:off x="2441345" y="1980477"/>
              <a:ext cx="142875" cy="247650"/>
            </a:xfrm>
            <a:custGeom>
              <a:avLst/>
              <a:gdLst/>
              <a:ahLst/>
              <a:cxnLst/>
              <a:rect l="l" t="t" r="r" b="b"/>
              <a:pathLst>
                <a:path w="142875" h="247650" extrusionOk="0">
                  <a:moveTo>
                    <a:pt x="381" y="208237"/>
                  </a:moveTo>
                  <a:lnTo>
                    <a:pt x="51625" y="208237"/>
                  </a:lnTo>
                  <a:cubicBezTo>
                    <a:pt x="75152" y="208237"/>
                    <a:pt x="94869" y="225287"/>
                    <a:pt x="98870" y="247766"/>
                  </a:cubicBezTo>
                  <a:lnTo>
                    <a:pt x="143828" y="221858"/>
                  </a:lnTo>
                  <a:cubicBezTo>
                    <a:pt x="146590" y="220239"/>
                    <a:pt x="149447" y="219000"/>
                    <a:pt x="152400" y="217953"/>
                  </a:cubicBezTo>
                  <a:cubicBezTo>
                    <a:pt x="138589" y="203665"/>
                    <a:pt x="115348" y="186330"/>
                    <a:pt x="81915" y="183186"/>
                  </a:cubicBezTo>
                  <a:lnTo>
                    <a:pt x="81915" y="156040"/>
                  </a:lnTo>
                  <a:cubicBezTo>
                    <a:pt x="92488" y="155183"/>
                    <a:pt x="109919" y="151849"/>
                    <a:pt x="122015" y="139657"/>
                  </a:cubicBezTo>
                  <a:cubicBezTo>
                    <a:pt x="135255" y="126417"/>
                    <a:pt x="138017" y="106986"/>
                    <a:pt x="138589" y="96604"/>
                  </a:cubicBezTo>
                  <a:cubicBezTo>
                    <a:pt x="138779" y="93556"/>
                    <a:pt x="137636" y="90699"/>
                    <a:pt x="135446" y="88508"/>
                  </a:cubicBezTo>
                  <a:cubicBezTo>
                    <a:pt x="133350" y="86412"/>
                    <a:pt x="130397" y="85269"/>
                    <a:pt x="127349" y="85364"/>
                  </a:cubicBezTo>
                  <a:cubicBezTo>
                    <a:pt x="116967" y="85841"/>
                    <a:pt x="97536" y="88698"/>
                    <a:pt x="84296" y="101938"/>
                  </a:cubicBezTo>
                  <a:cubicBezTo>
                    <a:pt x="83439" y="102795"/>
                    <a:pt x="82582" y="103653"/>
                    <a:pt x="81820" y="104605"/>
                  </a:cubicBezTo>
                  <a:lnTo>
                    <a:pt x="81820" y="70696"/>
                  </a:lnTo>
                  <a:cubicBezTo>
                    <a:pt x="92393" y="69839"/>
                    <a:pt x="109823" y="66505"/>
                    <a:pt x="121920" y="54313"/>
                  </a:cubicBezTo>
                  <a:cubicBezTo>
                    <a:pt x="135160" y="41073"/>
                    <a:pt x="137922" y="21642"/>
                    <a:pt x="138493" y="11260"/>
                  </a:cubicBezTo>
                  <a:cubicBezTo>
                    <a:pt x="138684" y="8212"/>
                    <a:pt x="137541" y="5354"/>
                    <a:pt x="135350" y="3164"/>
                  </a:cubicBezTo>
                  <a:cubicBezTo>
                    <a:pt x="133255" y="1068"/>
                    <a:pt x="130302" y="-75"/>
                    <a:pt x="127254" y="21"/>
                  </a:cubicBezTo>
                  <a:cubicBezTo>
                    <a:pt x="116872" y="497"/>
                    <a:pt x="97441" y="3354"/>
                    <a:pt x="84201" y="16594"/>
                  </a:cubicBezTo>
                  <a:cubicBezTo>
                    <a:pt x="77533" y="23262"/>
                    <a:pt x="73533" y="31548"/>
                    <a:pt x="71056" y="39454"/>
                  </a:cubicBezTo>
                  <a:cubicBezTo>
                    <a:pt x="68675" y="31548"/>
                    <a:pt x="64579" y="23262"/>
                    <a:pt x="57912" y="16594"/>
                  </a:cubicBezTo>
                  <a:cubicBezTo>
                    <a:pt x="44672" y="3354"/>
                    <a:pt x="25241" y="592"/>
                    <a:pt x="14859" y="21"/>
                  </a:cubicBezTo>
                  <a:cubicBezTo>
                    <a:pt x="11811" y="-170"/>
                    <a:pt x="8953" y="973"/>
                    <a:pt x="6763" y="3164"/>
                  </a:cubicBezTo>
                  <a:cubicBezTo>
                    <a:pt x="4667" y="5259"/>
                    <a:pt x="3524" y="8212"/>
                    <a:pt x="3620" y="11260"/>
                  </a:cubicBezTo>
                  <a:cubicBezTo>
                    <a:pt x="4096" y="21642"/>
                    <a:pt x="6953" y="41073"/>
                    <a:pt x="20193" y="54313"/>
                  </a:cubicBezTo>
                  <a:cubicBezTo>
                    <a:pt x="32385" y="66505"/>
                    <a:pt x="49816" y="69839"/>
                    <a:pt x="60293" y="70696"/>
                  </a:cubicBezTo>
                  <a:lnTo>
                    <a:pt x="60293" y="104605"/>
                  </a:lnTo>
                  <a:cubicBezTo>
                    <a:pt x="59531" y="103653"/>
                    <a:pt x="58674" y="102795"/>
                    <a:pt x="57817" y="101938"/>
                  </a:cubicBezTo>
                  <a:cubicBezTo>
                    <a:pt x="44577" y="88698"/>
                    <a:pt x="25146" y="85936"/>
                    <a:pt x="14764" y="85364"/>
                  </a:cubicBezTo>
                  <a:cubicBezTo>
                    <a:pt x="11716" y="85174"/>
                    <a:pt x="8858" y="86317"/>
                    <a:pt x="6668" y="88508"/>
                  </a:cubicBezTo>
                  <a:cubicBezTo>
                    <a:pt x="4572" y="90603"/>
                    <a:pt x="3429" y="93556"/>
                    <a:pt x="3524" y="96604"/>
                  </a:cubicBezTo>
                  <a:cubicBezTo>
                    <a:pt x="4000" y="106986"/>
                    <a:pt x="6858" y="126417"/>
                    <a:pt x="20098" y="139657"/>
                  </a:cubicBezTo>
                  <a:cubicBezTo>
                    <a:pt x="32290" y="151849"/>
                    <a:pt x="49721" y="155183"/>
                    <a:pt x="60198" y="156040"/>
                  </a:cubicBezTo>
                  <a:lnTo>
                    <a:pt x="60198" y="183186"/>
                  </a:lnTo>
                  <a:cubicBezTo>
                    <a:pt x="38195" y="185282"/>
                    <a:pt x="17526" y="193949"/>
                    <a:pt x="0" y="208237"/>
                  </a:cubicBezTo>
                  <a:lnTo>
                    <a:pt x="0" y="2082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690;p48">
              <a:extLst>
                <a:ext uri="{FF2B5EF4-FFF2-40B4-BE49-F238E27FC236}">
                  <a16:creationId xmlns:a16="http://schemas.microsoft.com/office/drawing/2014/main" id="{BFF2BFAC-B935-AC7F-BB9C-3A4256C73ED3}"/>
                </a:ext>
              </a:extLst>
            </p:cNvPr>
            <p:cNvSpPr/>
            <p:nvPr/>
          </p:nvSpPr>
          <p:spPr>
            <a:xfrm>
              <a:off x="2317128" y="2209860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 extrusionOk="0">
                  <a:moveTo>
                    <a:pt x="313574" y="17335"/>
                  </a:moveTo>
                  <a:cubicBezTo>
                    <a:pt x="305097" y="6858"/>
                    <a:pt x="290333" y="4096"/>
                    <a:pt x="278713" y="10858"/>
                  </a:cubicBezTo>
                  <a:lnTo>
                    <a:pt x="220420" y="44482"/>
                  </a:lnTo>
                  <a:cubicBezTo>
                    <a:pt x="213371" y="62198"/>
                    <a:pt x="196036" y="74676"/>
                    <a:pt x="175843" y="74676"/>
                  </a:cubicBezTo>
                  <a:lnTo>
                    <a:pt x="134314" y="74676"/>
                  </a:lnTo>
                  <a:cubicBezTo>
                    <a:pt x="128408" y="74676"/>
                    <a:pt x="123646" y="69914"/>
                    <a:pt x="123646" y="64008"/>
                  </a:cubicBezTo>
                  <a:cubicBezTo>
                    <a:pt x="123646" y="58102"/>
                    <a:pt x="128408" y="53340"/>
                    <a:pt x="134314" y="53340"/>
                  </a:cubicBezTo>
                  <a:lnTo>
                    <a:pt x="175843" y="53340"/>
                  </a:lnTo>
                  <a:cubicBezTo>
                    <a:pt x="190511" y="53340"/>
                    <a:pt x="202513" y="41434"/>
                    <a:pt x="202513" y="26670"/>
                  </a:cubicBezTo>
                  <a:cubicBezTo>
                    <a:pt x="202513" y="11906"/>
                    <a:pt x="190606" y="0"/>
                    <a:pt x="175843" y="0"/>
                  </a:cubicBezTo>
                  <a:lnTo>
                    <a:pt x="105167" y="0"/>
                  </a:lnTo>
                  <a:cubicBezTo>
                    <a:pt x="87165" y="0"/>
                    <a:pt x="70210" y="7048"/>
                    <a:pt x="57447" y="19717"/>
                  </a:cubicBezTo>
                  <a:lnTo>
                    <a:pt x="3154" y="74009"/>
                  </a:lnTo>
                  <a:cubicBezTo>
                    <a:pt x="773" y="76390"/>
                    <a:pt x="-370" y="79724"/>
                    <a:pt x="106" y="83058"/>
                  </a:cubicBezTo>
                  <a:cubicBezTo>
                    <a:pt x="583" y="86392"/>
                    <a:pt x="2678" y="89344"/>
                    <a:pt x="5631" y="90869"/>
                  </a:cubicBezTo>
                  <a:lnTo>
                    <a:pt x="84117" y="132874"/>
                  </a:lnTo>
                  <a:cubicBezTo>
                    <a:pt x="85736" y="133731"/>
                    <a:pt x="87451" y="134112"/>
                    <a:pt x="89165" y="134112"/>
                  </a:cubicBezTo>
                  <a:cubicBezTo>
                    <a:pt x="91927" y="134112"/>
                    <a:pt x="94690" y="133064"/>
                    <a:pt x="96690" y="130969"/>
                  </a:cubicBezTo>
                  <a:lnTo>
                    <a:pt x="116121" y="111538"/>
                  </a:lnTo>
                  <a:cubicBezTo>
                    <a:pt x="119455" y="108204"/>
                    <a:pt x="123931" y="106299"/>
                    <a:pt x="128694" y="106299"/>
                  </a:cubicBezTo>
                  <a:lnTo>
                    <a:pt x="207751" y="106299"/>
                  </a:lnTo>
                  <a:cubicBezTo>
                    <a:pt x="217086" y="106299"/>
                    <a:pt x="226325" y="103823"/>
                    <a:pt x="234421" y="99155"/>
                  </a:cubicBezTo>
                  <a:lnTo>
                    <a:pt x="305954" y="57817"/>
                  </a:lnTo>
                  <a:cubicBezTo>
                    <a:pt x="312907" y="53816"/>
                    <a:pt x="317670" y="46958"/>
                    <a:pt x="319194" y="39148"/>
                  </a:cubicBezTo>
                  <a:cubicBezTo>
                    <a:pt x="320623" y="31242"/>
                    <a:pt x="318622" y="23146"/>
                    <a:pt x="313574" y="16954"/>
                  </a:cubicBezTo>
                  <a:lnTo>
                    <a:pt x="313574" y="169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1121;p34">
            <a:extLst>
              <a:ext uri="{FF2B5EF4-FFF2-40B4-BE49-F238E27FC236}">
                <a16:creationId xmlns:a16="http://schemas.microsoft.com/office/drawing/2014/main" id="{14387772-6454-1655-8699-0593A044CEF8}"/>
              </a:ext>
            </a:extLst>
          </p:cNvPr>
          <p:cNvSpPr txBox="1">
            <a:spLocks/>
          </p:cNvSpPr>
          <p:nvPr/>
        </p:nvSpPr>
        <p:spPr>
          <a:xfrm>
            <a:off x="3485426" y="3693367"/>
            <a:ext cx="362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Splitting</a:t>
            </a:r>
          </a:p>
        </p:txBody>
      </p:sp>
      <p:sp>
        <p:nvSpPr>
          <p:cNvPr id="6" name="Google Shape;1125;p34">
            <a:extLst>
              <a:ext uri="{FF2B5EF4-FFF2-40B4-BE49-F238E27FC236}">
                <a16:creationId xmlns:a16="http://schemas.microsoft.com/office/drawing/2014/main" id="{5F302CDC-35BE-02E9-F359-02B84FC2DAED}"/>
              </a:ext>
            </a:extLst>
          </p:cNvPr>
          <p:cNvSpPr txBox="1">
            <a:spLocks/>
          </p:cNvSpPr>
          <p:nvPr/>
        </p:nvSpPr>
        <p:spPr>
          <a:xfrm>
            <a:off x="3379178" y="4063109"/>
            <a:ext cx="5738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r>
              <a:rPr lang="en-US" sz="1400" dirty="0"/>
              <a:t>Divided the data into 80% for training our models and 20% for testing.</a:t>
            </a:r>
          </a:p>
        </p:txBody>
      </p:sp>
      <p:grpSp>
        <p:nvGrpSpPr>
          <p:cNvPr id="7" name="Google Shape;1126;p34">
            <a:extLst>
              <a:ext uri="{FF2B5EF4-FFF2-40B4-BE49-F238E27FC236}">
                <a16:creationId xmlns:a16="http://schemas.microsoft.com/office/drawing/2014/main" id="{E8DE3857-8F8B-57A1-7975-20FA1AA359AB}"/>
              </a:ext>
            </a:extLst>
          </p:cNvPr>
          <p:cNvGrpSpPr/>
          <p:nvPr/>
        </p:nvGrpSpPr>
        <p:grpSpPr>
          <a:xfrm>
            <a:off x="2733185" y="3824792"/>
            <a:ext cx="649240" cy="632977"/>
            <a:chOff x="3156958" y="3336953"/>
            <a:chExt cx="361855" cy="357473"/>
          </a:xfrm>
        </p:grpSpPr>
        <p:sp>
          <p:nvSpPr>
            <p:cNvPr id="8" name="Google Shape;1127;p34">
              <a:extLst>
                <a:ext uri="{FF2B5EF4-FFF2-40B4-BE49-F238E27FC236}">
                  <a16:creationId xmlns:a16="http://schemas.microsoft.com/office/drawing/2014/main" id="{72CC31D3-BED2-8F49-7948-929C573ABFF5}"/>
                </a:ext>
              </a:extLst>
            </p:cNvPr>
            <p:cNvSpPr/>
            <p:nvPr/>
          </p:nvSpPr>
          <p:spPr>
            <a:xfrm>
              <a:off x="3178961" y="3336953"/>
              <a:ext cx="314325" cy="200025"/>
            </a:xfrm>
            <a:custGeom>
              <a:avLst/>
              <a:gdLst/>
              <a:ahLst/>
              <a:cxnLst/>
              <a:rect l="l" t="t" r="r" b="b"/>
              <a:pathLst>
                <a:path w="314325" h="200025" extrusionOk="0">
                  <a:moveTo>
                    <a:pt x="287655" y="0"/>
                  </a:moveTo>
                  <a:lnTo>
                    <a:pt x="32004" y="0"/>
                  </a:lnTo>
                  <a:cubicBezTo>
                    <a:pt x="14383" y="0"/>
                    <a:pt x="0" y="14383"/>
                    <a:pt x="0" y="32004"/>
                  </a:cubicBezTo>
                  <a:lnTo>
                    <a:pt x="0" y="131445"/>
                  </a:lnTo>
                  <a:cubicBezTo>
                    <a:pt x="0" y="149066"/>
                    <a:pt x="14383" y="163449"/>
                    <a:pt x="32004" y="163449"/>
                  </a:cubicBezTo>
                  <a:lnTo>
                    <a:pt x="35528" y="163449"/>
                  </a:lnTo>
                  <a:lnTo>
                    <a:pt x="35528" y="188309"/>
                  </a:lnTo>
                  <a:cubicBezTo>
                    <a:pt x="35528" y="192405"/>
                    <a:pt x="37909" y="196215"/>
                    <a:pt x="41624" y="197929"/>
                  </a:cubicBezTo>
                  <a:cubicBezTo>
                    <a:pt x="45339" y="199644"/>
                    <a:pt x="49816" y="199073"/>
                    <a:pt x="52959" y="196501"/>
                  </a:cubicBezTo>
                  <a:lnTo>
                    <a:pt x="92583" y="163449"/>
                  </a:lnTo>
                  <a:lnTo>
                    <a:pt x="131826" y="163449"/>
                  </a:lnTo>
                  <a:lnTo>
                    <a:pt x="150209" y="200216"/>
                  </a:lnTo>
                  <a:cubicBezTo>
                    <a:pt x="152019" y="203835"/>
                    <a:pt x="155734" y="206121"/>
                    <a:pt x="159734" y="206121"/>
                  </a:cubicBezTo>
                  <a:cubicBezTo>
                    <a:pt x="163735" y="206121"/>
                    <a:pt x="167450" y="203835"/>
                    <a:pt x="169259" y="200216"/>
                  </a:cubicBezTo>
                  <a:lnTo>
                    <a:pt x="187642" y="163449"/>
                  </a:lnTo>
                  <a:lnTo>
                    <a:pt x="226886" y="163449"/>
                  </a:lnTo>
                  <a:lnTo>
                    <a:pt x="266509" y="196501"/>
                  </a:lnTo>
                  <a:cubicBezTo>
                    <a:pt x="269653" y="199168"/>
                    <a:pt x="274130" y="199739"/>
                    <a:pt x="277844" y="197929"/>
                  </a:cubicBezTo>
                  <a:cubicBezTo>
                    <a:pt x="281559" y="196215"/>
                    <a:pt x="283940" y="192405"/>
                    <a:pt x="283940" y="188309"/>
                  </a:cubicBezTo>
                  <a:lnTo>
                    <a:pt x="283940" y="163449"/>
                  </a:lnTo>
                  <a:lnTo>
                    <a:pt x="287465" y="163449"/>
                  </a:lnTo>
                  <a:cubicBezTo>
                    <a:pt x="305086" y="163449"/>
                    <a:pt x="319469" y="149066"/>
                    <a:pt x="319469" y="131445"/>
                  </a:cubicBezTo>
                  <a:lnTo>
                    <a:pt x="319469" y="32004"/>
                  </a:lnTo>
                  <a:cubicBezTo>
                    <a:pt x="319469" y="14383"/>
                    <a:pt x="305086" y="0"/>
                    <a:pt x="287465" y="0"/>
                  </a:cubicBezTo>
                  <a:lnTo>
                    <a:pt x="287465" y="0"/>
                  </a:lnTo>
                  <a:close/>
                  <a:moveTo>
                    <a:pt x="88773" y="64008"/>
                  </a:moveTo>
                  <a:lnTo>
                    <a:pt x="53245" y="64008"/>
                  </a:lnTo>
                  <a:cubicBezTo>
                    <a:pt x="47339" y="64008"/>
                    <a:pt x="42577" y="59246"/>
                    <a:pt x="42577" y="53340"/>
                  </a:cubicBezTo>
                  <a:cubicBezTo>
                    <a:pt x="42577" y="47435"/>
                    <a:pt x="47339" y="42672"/>
                    <a:pt x="53245" y="42672"/>
                  </a:cubicBezTo>
                  <a:lnTo>
                    <a:pt x="88773" y="42672"/>
                  </a:lnTo>
                  <a:cubicBezTo>
                    <a:pt x="94679" y="42672"/>
                    <a:pt x="99441" y="47435"/>
                    <a:pt x="99441" y="53340"/>
                  </a:cubicBezTo>
                  <a:cubicBezTo>
                    <a:pt x="99441" y="59246"/>
                    <a:pt x="94679" y="64008"/>
                    <a:pt x="88773" y="64008"/>
                  </a:cubicBezTo>
                  <a:lnTo>
                    <a:pt x="88773" y="64008"/>
                  </a:lnTo>
                  <a:close/>
                  <a:moveTo>
                    <a:pt x="127825" y="117253"/>
                  </a:moveTo>
                  <a:cubicBezTo>
                    <a:pt x="127825" y="123158"/>
                    <a:pt x="123063" y="127921"/>
                    <a:pt x="117158" y="127921"/>
                  </a:cubicBezTo>
                  <a:cubicBezTo>
                    <a:pt x="111252" y="127921"/>
                    <a:pt x="106490" y="123158"/>
                    <a:pt x="106490" y="117253"/>
                  </a:cubicBezTo>
                  <a:lnTo>
                    <a:pt x="106490" y="88868"/>
                  </a:lnTo>
                  <a:cubicBezTo>
                    <a:pt x="106490" y="82963"/>
                    <a:pt x="111252" y="78200"/>
                    <a:pt x="117158" y="78200"/>
                  </a:cubicBezTo>
                  <a:cubicBezTo>
                    <a:pt x="123063" y="78200"/>
                    <a:pt x="127825" y="82963"/>
                    <a:pt x="127825" y="88868"/>
                  </a:cubicBezTo>
                  <a:lnTo>
                    <a:pt x="127825" y="117253"/>
                  </a:lnTo>
                  <a:close/>
                  <a:moveTo>
                    <a:pt x="170497" y="117253"/>
                  </a:moveTo>
                  <a:cubicBezTo>
                    <a:pt x="170497" y="123158"/>
                    <a:pt x="165735" y="127921"/>
                    <a:pt x="159829" y="127921"/>
                  </a:cubicBezTo>
                  <a:cubicBezTo>
                    <a:pt x="153924" y="127921"/>
                    <a:pt x="149162" y="123158"/>
                    <a:pt x="149162" y="117253"/>
                  </a:cubicBezTo>
                  <a:lnTo>
                    <a:pt x="149162" y="67532"/>
                  </a:lnTo>
                  <a:cubicBezTo>
                    <a:pt x="149162" y="61627"/>
                    <a:pt x="153924" y="56864"/>
                    <a:pt x="159829" y="56864"/>
                  </a:cubicBezTo>
                  <a:cubicBezTo>
                    <a:pt x="165735" y="56864"/>
                    <a:pt x="170497" y="61627"/>
                    <a:pt x="170497" y="67532"/>
                  </a:cubicBezTo>
                  <a:lnTo>
                    <a:pt x="170497" y="117253"/>
                  </a:lnTo>
                  <a:close/>
                  <a:moveTo>
                    <a:pt x="213074" y="117253"/>
                  </a:moveTo>
                  <a:cubicBezTo>
                    <a:pt x="213074" y="123158"/>
                    <a:pt x="208312" y="127921"/>
                    <a:pt x="202406" y="127921"/>
                  </a:cubicBezTo>
                  <a:cubicBezTo>
                    <a:pt x="196501" y="127921"/>
                    <a:pt x="191738" y="123158"/>
                    <a:pt x="191738" y="117253"/>
                  </a:cubicBezTo>
                  <a:lnTo>
                    <a:pt x="191738" y="46196"/>
                  </a:lnTo>
                  <a:cubicBezTo>
                    <a:pt x="191738" y="40291"/>
                    <a:pt x="196501" y="35528"/>
                    <a:pt x="202406" y="35528"/>
                  </a:cubicBezTo>
                  <a:cubicBezTo>
                    <a:pt x="208312" y="35528"/>
                    <a:pt x="213074" y="40291"/>
                    <a:pt x="213074" y="46196"/>
                  </a:cubicBezTo>
                  <a:lnTo>
                    <a:pt x="213074" y="1172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28;p34">
              <a:extLst>
                <a:ext uri="{FF2B5EF4-FFF2-40B4-BE49-F238E27FC236}">
                  <a16:creationId xmlns:a16="http://schemas.microsoft.com/office/drawing/2014/main" id="{F51BEC63-C0EB-B76C-B76D-73DD9188E44E}"/>
                </a:ext>
              </a:extLst>
            </p:cNvPr>
            <p:cNvSpPr/>
            <p:nvPr/>
          </p:nvSpPr>
          <p:spPr>
            <a:xfrm>
              <a:off x="3312120" y="3565649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29;p34">
              <a:extLst>
                <a:ext uri="{FF2B5EF4-FFF2-40B4-BE49-F238E27FC236}">
                  <a16:creationId xmlns:a16="http://schemas.microsoft.com/office/drawing/2014/main" id="{D4613196-54EC-1A9E-D81E-5FF1DF0BD038}"/>
                </a:ext>
              </a:extLst>
            </p:cNvPr>
            <p:cNvSpPr/>
            <p:nvPr/>
          </p:nvSpPr>
          <p:spPr>
            <a:xfrm>
              <a:off x="3285546" y="3637276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7" y="10573"/>
                    <a:pt x="16478" y="0"/>
                  </a:cubicBezTo>
                  <a:cubicBezTo>
                    <a:pt x="6287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30;p34">
              <a:extLst>
                <a:ext uri="{FF2B5EF4-FFF2-40B4-BE49-F238E27FC236}">
                  <a16:creationId xmlns:a16="http://schemas.microsoft.com/office/drawing/2014/main" id="{6A69A025-33E1-68EC-214B-ABB233A671E8}"/>
                </a:ext>
              </a:extLst>
            </p:cNvPr>
            <p:cNvSpPr/>
            <p:nvPr/>
          </p:nvSpPr>
          <p:spPr>
            <a:xfrm>
              <a:off x="3183533" y="3565649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2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31;p34">
              <a:extLst>
                <a:ext uri="{FF2B5EF4-FFF2-40B4-BE49-F238E27FC236}">
                  <a16:creationId xmlns:a16="http://schemas.microsoft.com/office/drawing/2014/main" id="{04C0B6C9-F590-C79D-4993-4F86E4C8FA72}"/>
                </a:ext>
              </a:extLst>
            </p:cNvPr>
            <p:cNvSpPr/>
            <p:nvPr/>
          </p:nvSpPr>
          <p:spPr>
            <a:xfrm>
              <a:off x="3156958" y="3637276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6" y="10573"/>
                    <a:pt x="16478" y="0"/>
                  </a:cubicBezTo>
                  <a:cubicBezTo>
                    <a:pt x="6286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2;p34">
              <a:extLst>
                <a:ext uri="{FF2B5EF4-FFF2-40B4-BE49-F238E27FC236}">
                  <a16:creationId xmlns:a16="http://schemas.microsoft.com/office/drawing/2014/main" id="{79AC151B-7624-3123-086D-26B7AE9C682A}"/>
                </a:ext>
              </a:extLst>
            </p:cNvPr>
            <p:cNvSpPr/>
            <p:nvPr/>
          </p:nvSpPr>
          <p:spPr>
            <a:xfrm>
              <a:off x="3440613" y="3565649"/>
              <a:ext cx="47625" cy="66675"/>
            </a:xfrm>
            <a:custGeom>
              <a:avLst/>
              <a:gdLst/>
              <a:ahLst/>
              <a:cxnLst/>
              <a:rect l="l" t="t" r="r" b="b"/>
              <a:pathLst>
                <a:path w="47625" h="66675" extrusionOk="0">
                  <a:moveTo>
                    <a:pt x="26670" y="0"/>
                  </a:moveTo>
                  <a:cubicBezTo>
                    <a:pt x="12001" y="0"/>
                    <a:pt x="0" y="11906"/>
                    <a:pt x="0" y="26670"/>
                  </a:cubicBezTo>
                  <a:lnTo>
                    <a:pt x="0" y="40862"/>
                  </a:lnTo>
                  <a:cubicBezTo>
                    <a:pt x="0" y="55531"/>
                    <a:pt x="11906" y="67532"/>
                    <a:pt x="26670" y="67532"/>
                  </a:cubicBezTo>
                  <a:cubicBezTo>
                    <a:pt x="41434" y="67532"/>
                    <a:pt x="53340" y="55626"/>
                    <a:pt x="53340" y="40862"/>
                  </a:cubicBezTo>
                  <a:lnTo>
                    <a:pt x="53340" y="26670"/>
                  </a:lnTo>
                  <a:cubicBezTo>
                    <a:pt x="53340" y="12001"/>
                    <a:pt x="41434" y="0"/>
                    <a:pt x="26670" y="0"/>
                  </a:cubicBezTo>
                  <a:lnTo>
                    <a:pt x="26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33;p34">
              <a:extLst>
                <a:ext uri="{FF2B5EF4-FFF2-40B4-BE49-F238E27FC236}">
                  <a16:creationId xmlns:a16="http://schemas.microsoft.com/office/drawing/2014/main" id="{F2A53C54-77A1-4BCE-8976-E67CF8BB3321}"/>
                </a:ext>
              </a:extLst>
            </p:cNvPr>
            <p:cNvSpPr/>
            <p:nvPr/>
          </p:nvSpPr>
          <p:spPr>
            <a:xfrm>
              <a:off x="3414038" y="3637276"/>
              <a:ext cx="104775" cy="57150"/>
            </a:xfrm>
            <a:custGeom>
              <a:avLst/>
              <a:gdLst/>
              <a:ahLst/>
              <a:cxnLst/>
              <a:rect l="l" t="t" r="r" b="b"/>
              <a:pathLst>
                <a:path w="104775" h="57150" extrusionOk="0">
                  <a:moveTo>
                    <a:pt x="90011" y="0"/>
                  </a:moveTo>
                  <a:cubicBezTo>
                    <a:pt x="81248" y="10478"/>
                    <a:pt x="68008" y="17240"/>
                    <a:pt x="53245" y="17240"/>
                  </a:cubicBezTo>
                  <a:cubicBezTo>
                    <a:pt x="38481" y="17240"/>
                    <a:pt x="25336" y="10573"/>
                    <a:pt x="16478" y="0"/>
                  </a:cubicBezTo>
                  <a:cubicBezTo>
                    <a:pt x="6286" y="9716"/>
                    <a:pt x="0" y="23336"/>
                    <a:pt x="0" y="38481"/>
                  </a:cubicBezTo>
                  <a:lnTo>
                    <a:pt x="0" y="52673"/>
                  </a:lnTo>
                  <a:cubicBezTo>
                    <a:pt x="0" y="58579"/>
                    <a:pt x="4763" y="63341"/>
                    <a:pt x="10668" y="63341"/>
                  </a:cubicBezTo>
                  <a:lnTo>
                    <a:pt x="95917" y="63341"/>
                  </a:lnTo>
                  <a:cubicBezTo>
                    <a:pt x="101822" y="63341"/>
                    <a:pt x="106585" y="58579"/>
                    <a:pt x="106585" y="52673"/>
                  </a:cubicBezTo>
                  <a:lnTo>
                    <a:pt x="106585" y="38481"/>
                  </a:lnTo>
                  <a:cubicBezTo>
                    <a:pt x="106585" y="23336"/>
                    <a:pt x="100203" y="9716"/>
                    <a:pt x="90106" y="0"/>
                  </a:cubicBezTo>
                  <a:lnTo>
                    <a:pt x="90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>
          <a:extLst>
            <a:ext uri="{FF2B5EF4-FFF2-40B4-BE49-F238E27FC236}">
              <a16:creationId xmlns:a16="http://schemas.microsoft.com/office/drawing/2014/main" id="{ED73430B-9E12-C934-2A92-67C961E21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4">
            <a:extLst>
              <a:ext uri="{FF2B5EF4-FFF2-40B4-BE49-F238E27FC236}">
                <a16:creationId xmlns:a16="http://schemas.microsoft.com/office/drawing/2014/main" id="{B2534E43-7497-CDBC-7831-CFCA696753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Building the Prediction Models</a:t>
            </a:r>
          </a:p>
        </p:txBody>
      </p:sp>
      <p:sp>
        <p:nvSpPr>
          <p:cNvPr id="1395" name="Google Shape;1395;p44">
            <a:extLst>
              <a:ext uri="{FF2B5EF4-FFF2-40B4-BE49-F238E27FC236}">
                <a16:creationId xmlns:a16="http://schemas.microsoft.com/office/drawing/2014/main" id="{7DA09F42-A391-2C6D-FD50-815C896E901C}"/>
              </a:ext>
            </a:extLst>
          </p:cNvPr>
          <p:cNvSpPr txBox="1"/>
          <p:nvPr/>
        </p:nvSpPr>
        <p:spPr>
          <a:xfrm>
            <a:off x="1023500" y="1071550"/>
            <a:ext cx="33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Montserrat"/>
              </a:rPr>
              <a:t>Baseline Model</a:t>
            </a:r>
          </a:p>
        </p:txBody>
      </p:sp>
      <p:sp>
        <p:nvSpPr>
          <p:cNvPr id="1396" name="Google Shape;1396;p44">
            <a:extLst>
              <a:ext uri="{FF2B5EF4-FFF2-40B4-BE49-F238E27FC236}">
                <a16:creationId xmlns:a16="http://schemas.microsoft.com/office/drawing/2014/main" id="{54741D9E-7864-3953-FAA7-80D1EF7DCC7F}"/>
              </a:ext>
            </a:extLst>
          </p:cNvPr>
          <p:cNvSpPr txBox="1"/>
          <p:nvPr/>
        </p:nvSpPr>
        <p:spPr>
          <a:xfrm>
            <a:off x="1023500" y="1443003"/>
            <a:ext cx="6781894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bin"/>
              </a:rPr>
              <a:t>Started with a simple Linear Regression model to establish a performance benchmark.</a:t>
            </a:r>
            <a:endParaRPr lang="en-US" dirty="0"/>
          </a:p>
        </p:txBody>
      </p:sp>
      <p:sp>
        <p:nvSpPr>
          <p:cNvPr id="1397" name="Google Shape;1397;p44">
            <a:extLst>
              <a:ext uri="{FF2B5EF4-FFF2-40B4-BE49-F238E27FC236}">
                <a16:creationId xmlns:a16="http://schemas.microsoft.com/office/drawing/2014/main" id="{275DA81C-08B2-CA12-9134-4A1C4E8D3F17}"/>
              </a:ext>
            </a:extLst>
          </p:cNvPr>
          <p:cNvSpPr txBox="1"/>
          <p:nvPr/>
        </p:nvSpPr>
        <p:spPr>
          <a:xfrm>
            <a:off x="1023500" y="2225793"/>
            <a:ext cx="33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Model</a:t>
            </a:r>
          </a:p>
        </p:txBody>
      </p:sp>
      <p:sp>
        <p:nvSpPr>
          <p:cNvPr id="1398" name="Google Shape;1398;p44">
            <a:extLst>
              <a:ext uri="{FF2B5EF4-FFF2-40B4-BE49-F238E27FC236}">
                <a16:creationId xmlns:a16="http://schemas.microsoft.com/office/drawing/2014/main" id="{5CE2797C-DBC2-DDA1-A3EE-349333B48D06}"/>
              </a:ext>
            </a:extLst>
          </p:cNvPr>
          <p:cNvSpPr txBox="1"/>
          <p:nvPr/>
        </p:nvSpPr>
        <p:spPr>
          <a:xfrm>
            <a:off x="1023500" y="2597223"/>
            <a:ext cx="722495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abin"/>
              </a:rPr>
              <a:t>Implemented a Random Forest Regressor, an ensemble model that combines multiple decision trees for higher accuracy.</a:t>
            </a:r>
          </a:p>
        </p:txBody>
      </p:sp>
      <p:sp>
        <p:nvSpPr>
          <p:cNvPr id="1399" name="Google Shape;1399;p44">
            <a:extLst>
              <a:ext uri="{FF2B5EF4-FFF2-40B4-BE49-F238E27FC236}">
                <a16:creationId xmlns:a16="http://schemas.microsoft.com/office/drawing/2014/main" id="{6AE6EB7F-AFD2-55D6-3B59-4520F27C6DF8}"/>
              </a:ext>
            </a:extLst>
          </p:cNvPr>
          <p:cNvSpPr txBox="1"/>
          <p:nvPr/>
        </p:nvSpPr>
        <p:spPr>
          <a:xfrm>
            <a:off x="1023500" y="3432559"/>
            <a:ext cx="33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</a:p>
        </p:txBody>
      </p:sp>
      <p:sp>
        <p:nvSpPr>
          <p:cNvPr id="1400" name="Google Shape;1400;p44">
            <a:extLst>
              <a:ext uri="{FF2B5EF4-FFF2-40B4-BE49-F238E27FC236}">
                <a16:creationId xmlns:a16="http://schemas.microsoft.com/office/drawing/2014/main" id="{761C3025-B20A-51ED-BD3C-FFDDC7431BF6}"/>
              </a:ext>
            </a:extLst>
          </p:cNvPr>
          <p:cNvSpPr txBox="1"/>
          <p:nvPr/>
        </p:nvSpPr>
        <p:spPr>
          <a:xfrm>
            <a:off x="1023500" y="3803999"/>
            <a:ext cx="6781894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R-squared (R²):</a:t>
            </a:r>
            <a:r>
              <a:rPr lang="en-US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measure how much of the price variation our model can explain.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Mean Absolute Error (MAE):</a:t>
            </a:r>
            <a:r>
              <a:rPr lang="en-US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see the average error in our price predictions.</a:t>
            </a:r>
          </a:p>
        </p:txBody>
      </p:sp>
      <p:sp>
        <p:nvSpPr>
          <p:cNvPr id="1401" name="Google Shape;1401;p44">
            <a:extLst>
              <a:ext uri="{FF2B5EF4-FFF2-40B4-BE49-F238E27FC236}">
                <a16:creationId xmlns:a16="http://schemas.microsoft.com/office/drawing/2014/main" id="{548B9AE4-CE10-C0CF-5CEE-CA23F1E1ACA8}"/>
              </a:ext>
            </a:extLst>
          </p:cNvPr>
          <p:cNvSpPr/>
          <p:nvPr/>
        </p:nvSpPr>
        <p:spPr>
          <a:xfrm>
            <a:off x="815000" y="1198175"/>
            <a:ext cx="208500" cy="2085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2" name="Google Shape;1402;p44">
            <a:extLst>
              <a:ext uri="{FF2B5EF4-FFF2-40B4-BE49-F238E27FC236}">
                <a16:creationId xmlns:a16="http://schemas.microsoft.com/office/drawing/2014/main" id="{E255EA9B-D8D4-E0D9-4E2F-D37867244023}"/>
              </a:ext>
            </a:extLst>
          </p:cNvPr>
          <p:cNvSpPr/>
          <p:nvPr/>
        </p:nvSpPr>
        <p:spPr>
          <a:xfrm>
            <a:off x="815000" y="3559149"/>
            <a:ext cx="208500" cy="208500"/>
          </a:xfrm>
          <a:prstGeom prst="donut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3" name="Google Shape;1403;p44">
            <a:extLst>
              <a:ext uri="{FF2B5EF4-FFF2-40B4-BE49-F238E27FC236}">
                <a16:creationId xmlns:a16="http://schemas.microsoft.com/office/drawing/2014/main" id="{3D0AA510-A185-7DF5-A3D4-FDF8EAC4C8A5}"/>
              </a:ext>
            </a:extLst>
          </p:cNvPr>
          <p:cNvSpPr/>
          <p:nvPr/>
        </p:nvSpPr>
        <p:spPr>
          <a:xfrm>
            <a:off x="815000" y="2352393"/>
            <a:ext cx="208500" cy="2085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54660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5"/>
          <p:cNvSpPr txBox="1">
            <a:spLocks noGrp="1"/>
          </p:cNvSpPr>
          <p:nvPr>
            <p:ph type="subTitle" idx="2"/>
          </p:nvPr>
        </p:nvSpPr>
        <p:spPr>
          <a:xfrm>
            <a:off x="958941" y="1978288"/>
            <a:ext cx="7094142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R-squared (R²): </a:t>
            </a:r>
            <a:r>
              <a:rPr lang="en-US" sz="1400" b="1" dirty="0">
                <a:solidFill>
                  <a:srgbClr val="00B050"/>
                </a:solidFill>
              </a:rPr>
              <a:t>0.83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/>
              <a:t>           Our model explains 83% of the variance in used car prices.</a:t>
            </a:r>
          </a:p>
          <a:p>
            <a:endParaRPr lang="en-US" sz="1400" dirty="0"/>
          </a:p>
          <a:p>
            <a:r>
              <a:rPr lang="en-US" sz="1400" dirty="0"/>
              <a:t>       </a:t>
            </a:r>
            <a:r>
              <a:rPr lang="en-US" sz="1400" b="1" dirty="0"/>
              <a:t>Mean Absolute Error (MAE): </a:t>
            </a:r>
            <a:r>
              <a:rPr lang="en-US" sz="1400" b="1" dirty="0">
                <a:solidFill>
                  <a:srgbClr val="00B050"/>
                </a:solidFill>
              </a:rPr>
              <a:t>₹54,435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/>
              <a:t>           On average, our model's prediction is off by about 54,000 rupees.</a:t>
            </a:r>
          </a:p>
        </p:txBody>
      </p:sp>
      <p:sp>
        <p:nvSpPr>
          <p:cNvPr id="1148" name="Google Shape;114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 Results: A Highly Accurate Model</a:t>
            </a:r>
          </a:p>
        </p:txBody>
      </p:sp>
      <p:sp>
        <p:nvSpPr>
          <p:cNvPr id="1149" name="Google Shape;1149;p35"/>
          <p:cNvSpPr txBox="1">
            <a:spLocks noGrp="1"/>
          </p:cNvSpPr>
          <p:nvPr>
            <p:ph type="subTitle" idx="1"/>
          </p:nvPr>
        </p:nvSpPr>
        <p:spPr>
          <a:xfrm>
            <a:off x="1625650" y="1464296"/>
            <a:ext cx="6038342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Random Forest Outperforms Linear Regression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Key Drivers of Used Car Value</a:t>
            </a:r>
          </a:p>
        </p:txBody>
      </p:sp>
      <p:pic>
        <p:nvPicPr>
          <p:cNvPr id="27" name="Picture 26" descr="A graph with blue bars&#10;&#10;AI-generated content may be incorrect.">
            <a:extLst>
              <a:ext uri="{FF2B5EF4-FFF2-40B4-BE49-F238E27FC236}">
                <a16:creationId xmlns:a16="http://schemas.microsoft.com/office/drawing/2014/main" id="{17FBF729-31A5-2F45-32E8-6FBFA461D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04" y="1319383"/>
            <a:ext cx="5474796" cy="3026374"/>
          </a:xfrm>
          <a:prstGeom prst="rect">
            <a:avLst/>
          </a:prstGeom>
        </p:spPr>
      </p:pic>
      <p:sp>
        <p:nvSpPr>
          <p:cNvPr id="28" name="Google Shape;1398;p44">
            <a:extLst>
              <a:ext uri="{FF2B5EF4-FFF2-40B4-BE49-F238E27FC236}">
                <a16:creationId xmlns:a16="http://schemas.microsoft.com/office/drawing/2014/main" id="{1A29DC6A-0601-0446-71D0-4BF14ECDAB9D}"/>
              </a:ext>
            </a:extLst>
          </p:cNvPr>
          <p:cNvSpPr txBox="1"/>
          <p:nvPr/>
        </p:nvSpPr>
        <p:spPr>
          <a:xfrm>
            <a:off x="5949700" y="2370870"/>
            <a:ext cx="319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  <a:latin typeface="Cabin"/>
                <a:sym typeface="Cabin"/>
              </a:rPr>
              <a:t>Engine Capacity (63%)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  <a:latin typeface="Cabin"/>
                <a:sym typeface="Cabin"/>
              </a:rPr>
              <a:t>Car Age (23%)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  <a:latin typeface="Cabin"/>
                <a:sym typeface="Cabin"/>
              </a:rPr>
              <a:t>Kilometers Driven (5.5%)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dk1"/>
                </a:solidFill>
                <a:latin typeface="Cabin"/>
                <a:sym typeface="Cabin"/>
              </a:rPr>
              <a:t>Imperfections &amp; Repainted Parts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38"/>
          <p:cNvGrpSpPr/>
          <p:nvPr/>
        </p:nvGrpSpPr>
        <p:grpSpPr>
          <a:xfrm>
            <a:off x="5597309" y="763524"/>
            <a:ext cx="3213018" cy="3478262"/>
            <a:chOff x="5647622" y="747113"/>
            <a:chExt cx="3213018" cy="3478262"/>
          </a:xfrm>
        </p:grpSpPr>
        <p:sp>
          <p:nvSpPr>
            <p:cNvPr id="1266" name="Google Shape;1266;p38"/>
            <p:cNvSpPr/>
            <p:nvPr/>
          </p:nvSpPr>
          <p:spPr>
            <a:xfrm flipH="1">
              <a:off x="5647622" y="74711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67" name="Google Shape;1267;p38"/>
            <p:cNvSpPr/>
            <p:nvPr/>
          </p:nvSpPr>
          <p:spPr>
            <a:xfrm flipH="1">
              <a:off x="8337022" y="146293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268" name="Google Shape;1268;p38"/>
            <p:cNvGrpSpPr/>
            <p:nvPr/>
          </p:nvGrpSpPr>
          <p:grpSpPr>
            <a:xfrm>
              <a:off x="8118738" y="3442075"/>
              <a:ext cx="741902" cy="783299"/>
              <a:chOff x="9527313" y="2595825"/>
              <a:chExt cx="741902" cy="783299"/>
            </a:xfrm>
          </p:grpSpPr>
          <p:sp>
            <p:nvSpPr>
              <p:cNvPr id="1269" name="Google Shape;1269;p38"/>
              <p:cNvSpPr/>
              <p:nvPr/>
            </p:nvSpPr>
            <p:spPr>
              <a:xfrm>
                <a:off x="9527313" y="3286150"/>
                <a:ext cx="741902" cy="92974"/>
              </a:xfrm>
              <a:custGeom>
                <a:avLst/>
                <a:gdLst/>
                <a:ahLst/>
                <a:cxnLst/>
                <a:rect l="l" t="t" r="r" b="b"/>
                <a:pathLst>
                  <a:path w="4010281" h="92974" extrusionOk="0">
                    <a:moveTo>
                      <a:pt x="4014000" y="47045"/>
                    </a:moveTo>
                    <a:cubicBezTo>
                      <a:pt x="4014000" y="73027"/>
                      <a:pt x="3115436" y="94090"/>
                      <a:pt x="2007000" y="94090"/>
                    </a:cubicBezTo>
                    <a:cubicBezTo>
                      <a:pt x="898565" y="94090"/>
                      <a:pt x="0" y="73027"/>
                      <a:pt x="0" y="47045"/>
                    </a:cubicBezTo>
                    <a:cubicBezTo>
                      <a:pt x="0" y="21063"/>
                      <a:pt x="898565" y="0"/>
                      <a:pt x="2007000" y="0"/>
                    </a:cubicBezTo>
                    <a:cubicBezTo>
                      <a:pt x="3115436" y="0"/>
                      <a:pt x="4014000" y="21063"/>
                      <a:pt x="4014000" y="4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70" name="Google Shape;1270;p38"/>
              <p:cNvGrpSpPr/>
              <p:nvPr/>
            </p:nvGrpSpPr>
            <p:grpSpPr>
              <a:xfrm>
                <a:off x="9572328" y="2595825"/>
                <a:ext cx="651876" cy="713322"/>
                <a:chOff x="12525653" y="2595825"/>
                <a:chExt cx="651876" cy="713322"/>
              </a:xfrm>
            </p:grpSpPr>
            <p:sp>
              <p:nvSpPr>
                <p:cNvPr id="1271" name="Google Shape;1271;p38"/>
                <p:cNvSpPr/>
                <p:nvPr/>
              </p:nvSpPr>
              <p:spPr>
                <a:xfrm>
                  <a:off x="12720423" y="3214420"/>
                  <a:ext cx="161155" cy="80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155" h="80577" extrusionOk="0">
                      <a:moveTo>
                        <a:pt x="163386" y="81693"/>
                      </a:moveTo>
                      <a:cubicBezTo>
                        <a:pt x="163386" y="36570"/>
                        <a:pt x="126816" y="0"/>
                        <a:pt x="81693" y="0"/>
                      </a:cubicBezTo>
                      <a:cubicBezTo>
                        <a:pt x="36569" y="0"/>
                        <a:pt x="0" y="36570"/>
                        <a:pt x="0" y="81693"/>
                      </a:cubicBezTo>
                      <a:lnTo>
                        <a:pt x="163386" y="816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38"/>
                <p:cNvSpPr/>
                <p:nvPr/>
              </p:nvSpPr>
              <p:spPr>
                <a:xfrm>
                  <a:off x="12768444" y="2595825"/>
                  <a:ext cx="409085" cy="576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85" h="576439" extrusionOk="0">
                      <a:moveTo>
                        <a:pt x="0" y="574215"/>
                      </a:moveTo>
                      <a:cubicBezTo>
                        <a:pt x="15124" y="425643"/>
                        <a:pt x="49215" y="275831"/>
                        <a:pt x="113367" y="141762"/>
                      </a:cubicBezTo>
                      <a:cubicBezTo>
                        <a:pt x="154461" y="55854"/>
                        <a:pt x="280224" y="-49641"/>
                        <a:pt x="370037" y="25854"/>
                      </a:cubicBezTo>
                      <a:cubicBezTo>
                        <a:pt x="447887" y="91184"/>
                        <a:pt x="397124" y="218435"/>
                        <a:pt x="331422" y="284942"/>
                      </a:cubicBezTo>
                      <a:cubicBezTo>
                        <a:pt x="245080" y="372338"/>
                        <a:pt x="170515" y="471758"/>
                        <a:pt x="111817" y="579856"/>
                      </a:cubicBezTo>
                      <a:lnTo>
                        <a:pt x="0" y="57427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38"/>
                <p:cNvSpPr/>
                <p:nvPr/>
              </p:nvSpPr>
              <p:spPr>
                <a:xfrm>
                  <a:off x="12819706" y="2613628"/>
                  <a:ext cx="303715" cy="3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15" h="378094" extrusionOk="0">
                      <a:moveTo>
                        <a:pt x="4026" y="382427"/>
                      </a:moveTo>
                      <a:cubicBezTo>
                        <a:pt x="6009" y="382551"/>
                        <a:pt x="7807" y="381187"/>
                        <a:pt x="8302" y="379204"/>
                      </a:cubicBezTo>
                      <a:cubicBezTo>
                        <a:pt x="27021" y="299618"/>
                        <a:pt x="44687" y="224495"/>
                        <a:pt x="88880" y="135859"/>
                      </a:cubicBezTo>
                      <a:cubicBezTo>
                        <a:pt x="121298" y="70840"/>
                        <a:pt x="191090" y="5448"/>
                        <a:pt x="251771" y="8485"/>
                      </a:cubicBezTo>
                      <a:cubicBezTo>
                        <a:pt x="269436" y="9353"/>
                        <a:pt x="284808" y="16171"/>
                        <a:pt x="298754" y="29311"/>
                      </a:cubicBezTo>
                      <a:cubicBezTo>
                        <a:pt x="300427" y="30923"/>
                        <a:pt x="303093" y="30799"/>
                        <a:pt x="304642" y="29125"/>
                      </a:cubicBezTo>
                      <a:cubicBezTo>
                        <a:pt x="306254" y="27452"/>
                        <a:pt x="306130" y="24786"/>
                        <a:pt x="304456" y="23237"/>
                      </a:cubicBezTo>
                      <a:cubicBezTo>
                        <a:pt x="288960" y="8671"/>
                        <a:pt x="271915" y="1109"/>
                        <a:pt x="252143" y="117"/>
                      </a:cubicBezTo>
                      <a:cubicBezTo>
                        <a:pt x="185636" y="-3230"/>
                        <a:pt x="114541" y="65633"/>
                        <a:pt x="81380" y="132078"/>
                      </a:cubicBezTo>
                      <a:cubicBezTo>
                        <a:pt x="36753" y="221582"/>
                        <a:pt x="18964" y="297201"/>
                        <a:pt x="121" y="377282"/>
                      </a:cubicBezTo>
                      <a:cubicBezTo>
                        <a:pt x="-437" y="379514"/>
                        <a:pt x="989" y="381807"/>
                        <a:pt x="3220" y="382303"/>
                      </a:cubicBezTo>
                      <a:cubicBezTo>
                        <a:pt x="3468" y="382303"/>
                        <a:pt x="3716" y="382365"/>
                        <a:pt x="3964" y="382427"/>
                      </a:cubicBezTo>
                      <a:close/>
                    </a:path>
                  </a:pathLst>
                </a:custGeom>
                <a:solidFill>
                  <a:srgbClr val="FFFFFF">
                    <a:alpha val="24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38"/>
                <p:cNvSpPr/>
                <p:nvPr/>
              </p:nvSpPr>
              <p:spPr>
                <a:xfrm>
                  <a:off x="12823856" y="2673921"/>
                  <a:ext cx="241732" cy="49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32" h="495861" extrusionOk="0">
                      <a:moveTo>
                        <a:pt x="0" y="498909"/>
                      </a:moveTo>
                      <a:cubicBezTo>
                        <a:pt x="71776" y="164760"/>
                        <a:pt x="241795" y="2241"/>
                        <a:pt x="243592" y="568"/>
                      </a:cubicBezTo>
                      <a:cubicBezTo>
                        <a:pt x="244459" y="-238"/>
                        <a:pt x="245762" y="-176"/>
                        <a:pt x="246567" y="691"/>
                      </a:cubicBezTo>
                      <a:cubicBezTo>
                        <a:pt x="247373" y="1559"/>
                        <a:pt x="247311" y="2861"/>
                        <a:pt x="246443" y="3667"/>
                      </a:cubicBezTo>
                      <a:cubicBezTo>
                        <a:pt x="244646" y="5340"/>
                        <a:pt x="75743" y="166867"/>
                        <a:pt x="4214" y="499157"/>
                      </a:cubicBezTo>
                      <a:lnTo>
                        <a:pt x="0" y="4989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38"/>
                <p:cNvSpPr/>
                <p:nvPr/>
              </p:nvSpPr>
              <p:spPr>
                <a:xfrm>
                  <a:off x="12868360" y="3019115"/>
                  <a:ext cx="198344" cy="27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44" h="278922" extrusionOk="0">
                      <a:moveTo>
                        <a:pt x="0" y="278362"/>
                      </a:moveTo>
                      <a:cubicBezTo>
                        <a:pt x="7314" y="206338"/>
                        <a:pt x="23864" y="133694"/>
                        <a:pt x="54979" y="68737"/>
                      </a:cubicBezTo>
                      <a:cubicBezTo>
                        <a:pt x="74876" y="27084"/>
                        <a:pt x="135866" y="-24051"/>
                        <a:pt x="179440" y="12518"/>
                      </a:cubicBezTo>
                      <a:cubicBezTo>
                        <a:pt x="217188" y="44192"/>
                        <a:pt x="192581" y="105864"/>
                        <a:pt x="160722" y="138095"/>
                      </a:cubicBezTo>
                      <a:cubicBezTo>
                        <a:pt x="118883" y="180492"/>
                        <a:pt x="82685" y="228652"/>
                        <a:pt x="54235" y="281089"/>
                      </a:cubicBezTo>
                      <a:lnTo>
                        <a:pt x="0" y="27836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38"/>
                <p:cNvSpPr/>
                <p:nvPr/>
              </p:nvSpPr>
              <p:spPr>
                <a:xfrm>
                  <a:off x="12893102" y="3027796"/>
                  <a:ext cx="142560" cy="179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60" h="179749" extrusionOk="0">
                      <a:moveTo>
                        <a:pt x="2035" y="185322"/>
                      </a:moveTo>
                      <a:cubicBezTo>
                        <a:pt x="2965" y="185322"/>
                        <a:pt x="3894" y="184703"/>
                        <a:pt x="4080" y="183773"/>
                      </a:cubicBezTo>
                      <a:cubicBezTo>
                        <a:pt x="13130" y="145220"/>
                        <a:pt x="21745" y="108774"/>
                        <a:pt x="43129" y="65820"/>
                      </a:cubicBezTo>
                      <a:cubicBezTo>
                        <a:pt x="58872" y="34333"/>
                        <a:pt x="92653" y="2597"/>
                        <a:pt x="122095" y="4085"/>
                      </a:cubicBezTo>
                      <a:cubicBezTo>
                        <a:pt x="130649" y="4519"/>
                        <a:pt x="138086" y="7804"/>
                        <a:pt x="144843" y="14188"/>
                      </a:cubicBezTo>
                      <a:cubicBezTo>
                        <a:pt x="145648" y="14932"/>
                        <a:pt x="146950" y="14932"/>
                        <a:pt x="147694" y="14126"/>
                      </a:cubicBezTo>
                      <a:cubicBezTo>
                        <a:pt x="148438" y="13320"/>
                        <a:pt x="148438" y="12019"/>
                        <a:pt x="147632" y="11275"/>
                      </a:cubicBezTo>
                      <a:cubicBezTo>
                        <a:pt x="140132" y="4209"/>
                        <a:pt x="131826" y="552"/>
                        <a:pt x="122281" y="56"/>
                      </a:cubicBezTo>
                      <a:cubicBezTo>
                        <a:pt x="90050" y="-1555"/>
                        <a:pt x="55588" y="31791"/>
                        <a:pt x="39472" y="64022"/>
                      </a:cubicBezTo>
                      <a:cubicBezTo>
                        <a:pt x="17840" y="107410"/>
                        <a:pt x="9225" y="144104"/>
                        <a:pt x="51" y="182905"/>
                      </a:cubicBezTo>
                      <a:cubicBezTo>
                        <a:pt x="-197" y="184021"/>
                        <a:pt x="485" y="185074"/>
                        <a:pt x="1538" y="185322"/>
                      </a:cubicBezTo>
                      <a:cubicBezTo>
                        <a:pt x="1662" y="185322"/>
                        <a:pt x="1787" y="185322"/>
                        <a:pt x="1911" y="185322"/>
                      </a:cubicBezTo>
                      <a:close/>
                    </a:path>
                  </a:pathLst>
                </a:custGeom>
                <a:solidFill>
                  <a:srgbClr val="FFFFFF">
                    <a:alpha val="24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38"/>
                <p:cNvSpPr/>
                <p:nvPr/>
              </p:nvSpPr>
              <p:spPr>
                <a:xfrm>
                  <a:off x="12895199" y="3056891"/>
                  <a:ext cx="117767" cy="24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67" h="241732" extrusionOk="0">
                      <a:moveTo>
                        <a:pt x="0" y="241888"/>
                      </a:moveTo>
                      <a:cubicBezTo>
                        <a:pt x="34772" y="79927"/>
                        <a:pt x="117209" y="1085"/>
                        <a:pt x="118077" y="279"/>
                      </a:cubicBezTo>
                      <a:cubicBezTo>
                        <a:pt x="118511" y="-93"/>
                        <a:pt x="119131" y="-93"/>
                        <a:pt x="119503" y="279"/>
                      </a:cubicBezTo>
                      <a:cubicBezTo>
                        <a:pt x="119874" y="713"/>
                        <a:pt x="119874" y="1333"/>
                        <a:pt x="119503" y="1705"/>
                      </a:cubicBezTo>
                      <a:cubicBezTo>
                        <a:pt x="118635" y="2510"/>
                        <a:pt x="36755" y="80795"/>
                        <a:pt x="2045" y="241950"/>
                      </a:cubicBezTo>
                      <a:lnTo>
                        <a:pt x="0" y="2418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38"/>
                <p:cNvSpPr/>
                <p:nvPr/>
              </p:nvSpPr>
              <p:spPr>
                <a:xfrm>
                  <a:off x="12525653" y="2705421"/>
                  <a:ext cx="359499" cy="601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99" h="601232" extrusionOk="0">
                      <a:moveTo>
                        <a:pt x="362232" y="601973"/>
                      </a:moveTo>
                      <a:cubicBezTo>
                        <a:pt x="362045" y="452595"/>
                        <a:pt x="343079" y="300118"/>
                        <a:pt x="292687" y="160346"/>
                      </a:cubicBezTo>
                      <a:cubicBezTo>
                        <a:pt x="260394" y="70781"/>
                        <a:pt x="145850" y="-46800"/>
                        <a:pt x="48847" y="19336"/>
                      </a:cubicBezTo>
                      <a:cubicBezTo>
                        <a:pt x="-35139" y="76608"/>
                        <a:pt x="2670" y="208259"/>
                        <a:pt x="61368" y="280965"/>
                      </a:cubicBezTo>
                      <a:cubicBezTo>
                        <a:pt x="138536" y="376604"/>
                        <a:pt x="202812" y="482904"/>
                        <a:pt x="250353" y="596333"/>
                      </a:cubicBezTo>
                      <a:lnTo>
                        <a:pt x="362170" y="6019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38"/>
                <p:cNvSpPr/>
                <p:nvPr/>
              </p:nvSpPr>
              <p:spPr>
                <a:xfrm>
                  <a:off x="12585652" y="2723409"/>
                  <a:ext cx="266525" cy="402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525" h="402887" extrusionOk="0">
                      <a:moveTo>
                        <a:pt x="264671" y="405351"/>
                      </a:moveTo>
                      <a:cubicBezTo>
                        <a:pt x="262687" y="405227"/>
                        <a:pt x="261014" y="403739"/>
                        <a:pt x="260766" y="401694"/>
                      </a:cubicBezTo>
                      <a:cubicBezTo>
                        <a:pt x="250105" y="320683"/>
                        <a:pt x="240002" y="244134"/>
                        <a:pt x="204920" y="151470"/>
                      </a:cubicBezTo>
                      <a:cubicBezTo>
                        <a:pt x="179135" y="83537"/>
                        <a:pt x="116284" y="11513"/>
                        <a:pt x="55604" y="8476"/>
                      </a:cubicBezTo>
                      <a:cubicBezTo>
                        <a:pt x="37938" y="7608"/>
                        <a:pt x="21947" y="12814"/>
                        <a:pt x="6761" y="24529"/>
                      </a:cubicBezTo>
                      <a:cubicBezTo>
                        <a:pt x="4902" y="25955"/>
                        <a:pt x="2298" y="25583"/>
                        <a:pt x="873" y="23785"/>
                      </a:cubicBezTo>
                      <a:cubicBezTo>
                        <a:pt x="-553" y="21926"/>
                        <a:pt x="-181" y="19323"/>
                        <a:pt x="1616" y="17897"/>
                      </a:cubicBezTo>
                      <a:cubicBezTo>
                        <a:pt x="18475" y="4943"/>
                        <a:pt x="36264" y="-884"/>
                        <a:pt x="55975" y="108"/>
                      </a:cubicBezTo>
                      <a:cubicBezTo>
                        <a:pt x="122483" y="3455"/>
                        <a:pt x="186387" y="79074"/>
                        <a:pt x="212730" y="148495"/>
                      </a:cubicBezTo>
                      <a:cubicBezTo>
                        <a:pt x="248184" y="242027"/>
                        <a:pt x="258349" y="319009"/>
                        <a:pt x="269072" y="400578"/>
                      </a:cubicBezTo>
                      <a:cubicBezTo>
                        <a:pt x="269382" y="402872"/>
                        <a:pt x="267770" y="404979"/>
                        <a:pt x="265477" y="405289"/>
                      </a:cubicBezTo>
                      <a:cubicBezTo>
                        <a:pt x="265229" y="405289"/>
                        <a:pt x="264981" y="405289"/>
                        <a:pt x="264733" y="405289"/>
                      </a:cubicBezTo>
                      <a:close/>
                    </a:path>
                  </a:pathLst>
                </a:custGeom>
                <a:solidFill>
                  <a:srgbClr val="FFFFFF">
                    <a:alpha val="24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38"/>
                <p:cNvSpPr/>
                <p:nvPr/>
              </p:nvSpPr>
              <p:spPr>
                <a:xfrm>
                  <a:off x="12636215" y="2783683"/>
                  <a:ext cx="192146" cy="52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46" h="520654" extrusionOk="0">
                      <a:moveTo>
                        <a:pt x="196257" y="520922"/>
                      </a:moveTo>
                      <a:cubicBezTo>
                        <a:pt x="158261" y="181318"/>
                        <a:pt x="5350" y="2622"/>
                        <a:pt x="3676" y="701"/>
                      </a:cubicBezTo>
                      <a:cubicBezTo>
                        <a:pt x="2932" y="-167"/>
                        <a:pt x="1631" y="-229"/>
                        <a:pt x="701" y="515"/>
                      </a:cubicBezTo>
                      <a:cubicBezTo>
                        <a:pt x="-167" y="1259"/>
                        <a:pt x="-229" y="2622"/>
                        <a:pt x="515" y="3490"/>
                      </a:cubicBezTo>
                      <a:cubicBezTo>
                        <a:pt x="2126" y="5350"/>
                        <a:pt x="154046" y="182930"/>
                        <a:pt x="191980" y="520736"/>
                      </a:cubicBezTo>
                      <a:lnTo>
                        <a:pt x="196195" y="5209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38"/>
                <p:cNvSpPr/>
                <p:nvPr/>
              </p:nvSpPr>
              <p:spPr>
                <a:xfrm>
                  <a:off x="12566232" y="3086010"/>
                  <a:ext cx="204542" cy="223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42" h="223137" extrusionOk="0">
                      <a:moveTo>
                        <a:pt x="210269" y="223430"/>
                      </a:moveTo>
                      <a:cubicBezTo>
                        <a:pt x="192666" y="161075"/>
                        <a:pt x="166819" y="99712"/>
                        <a:pt x="129381" y="47275"/>
                      </a:cubicBezTo>
                      <a:cubicBezTo>
                        <a:pt x="105394" y="13680"/>
                        <a:pt x="43784" y="-21960"/>
                        <a:pt x="11057" y="17027"/>
                      </a:cubicBezTo>
                      <a:cubicBezTo>
                        <a:pt x="-17270" y="50808"/>
                        <a:pt x="13970" y="101324"/>
                        <a:pt x="47007" y="124753"/>
                      </a:cubicBezTo>
                      <a:cubicBezTo>
                        <a:pt x="85560" y="152088"/>
                        <a:pt x="120518" y="184381"/>
                        <a:pt x="151137" y="220454"/>
                      </a:cubicBezTo>
                      <a:lnTo>
                        <a:pt x="210269" y="2234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38"/>
                <p:cNvSpPr/>
                <p:nvPr/>
              </p:nvSpPr>
              <p:spPr>
                <a:xfrm>
                  <a:off x="12584172" y="3093613"/>
                  <a:ext cx="154956" cy="14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56" h="142560" extrusionOk="0">
                      <a:moveTo>
                        <a:pt x="155635" y="145662"/>
                      </a:moveTo>
                      <a:cubicBezTo>
                        <a:pt x="154767" y="145848"/>
                        <a:pt x="153900" y="145414"/>
                        <a:pt x="153590" y="144608"/>
                      </a:cubicBezTo>
                      <a:cubicBezTo>
                        <a:pt x="139644" y="112006"/>
                        <a:pt x="126442" y="81262"/>
                        <a:pt x="100905" y="46738"/>
                      </a:cubicBezTo>
                      <a:cubicBezTo>
                        <a:pt x="82186" y="21387"/>
                        <a:pt x="47476" y="-1299"/>
                        <a:pt x="21753" y="4589"/>
                      </a:cubicBezTo>
                      <a:cubicBezTo>
                        <a:pt x="14253" y="6325"/>
                        <a:pt x="8241" y="10354"/>
                        <a:pt x="3282" y="17048"/>
                      </a:cubicBezTo>
                      <a:cubicBezTo>
                        <a:pt x="2662" y="17854"/>
                        <a:pt x="1546" y="18040"/>
                        <a:pt x="741" y="17420"/>
                      </a:cubicBezTo>
                      <a:cubicBezTo>
                        <a:pt x="-65" y="16800"/>
                        <a:pt x="-251" y="15684"/>
                        <a:pt x="369" y="14879"/>
                      </a:cubicBezTo>
                      <a:cubicBezTo>
                        <a:pt x="5886" y="7503"/>
                        <a:pt x="12641" y="2978"/>
                        <a:pt x="20947" y="1057"/>
                      </a:cubicBezTo>
                      <a:cubicBezTo>
                        <a:pt x="49087" y="-5390"/>
                        <a:pt x="84665" y="18721"/>
                        <a:pt x="103818" y="44568"/>
                      </a:cubicBezTo>
                      <a:cubicBezTo>
                        <a:pt x="129603" y="79465"/>
                        <a:pt x="142867" y="110394"/>
                        <a:pt x="156937" y="143183"/>
                      </a:cubicBezTo>
                      <a:cubicBezTo>
                        <a:pt x="157309" y="144113"/>
                        <a:pt x="156937" y="145166"/>
                        <a:pt x="156008" y="145538"/>
                      </a:cubicBezTo>
                      <a:cubicBezTo>
                        <a:pt x="155883" y="145538"/>
                        <a:pt x="155821" y="145600"/>
                        <a:pt x="155697" y="145662"/>
                      </a:cubicBezTo>
                      <a:close/>
                    </a:path>
                  </a:pathLst>
                </a:custGeom>
                <a:solidFill>
                  <a:srgbClr val="FFFFFF">
                    <a:alpha val="247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38"/>
                <p:cNvSpPr/>
                <p:nvPr/>
              </p:nvSpPr>
              <p:spPr>
                <a:xfrm>
                  <a:off x="12610181" y="3120139"/>
                  <a:ext cx="136361" cy="185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61" h="185948" extrusionOk="0">
                      <a:moveTo>
                        <a:pt x="139978" y="187999"/>
                      </a:moveTo>
                      <a:cubicBezTo>
                        <a:pt x="84256" y="55666"/>
                        <a:pt x="2315" y="687"/>
                        <a:pt x="1385" y="129"/>
                      </a:cubicBezTo>
                      <a:cubicBezTo>
                        <a:pt x="950" y="-119"/>
                        <a:pt x="393" y="5"/>
                        <a:pt x="145" y="377"/>
                      </a:cubicBezTo>
                      <a:cubicBezTo>
                        <a:pt x="-103" y="811"/>
                        <a:pt x="-41" y="1369"/>
                        <a:pt x="393" y="1617"/>
                      </a:cubicBezTo>
                      <a:cubicBezTo>
                        <a:pt x="1261" y="2174"/>
                        <a:pt x="82458" y="56657"/>
                        <a:pt x="137933" y="187875"/>
                      </a:cubicBezTo>
                      <a:lnTo>
                        <a:pt x="139978" y="18799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64" name="Google Shape;1264;p38"/>
          <p:cNvSpPr txBox="1">
            <a:spLocks noGrp="1"/>
          </p:cNvSpPr>
          <p:nvPr>
            <p:ph type="subTitle" idx="1"/>
          </p:nvPr>
        </p:nvSpPr>
        <p:spPr>
          <a:xfrm>
            <a:off x="1625238" y="1236250"/>
            <a:ext cx="7568747" cy="2134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Implement Data-Driven Pricing: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1400" dirty="0"/>
              <a:t>	Use the model to support pricing specialists and standardize the process.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Highlight Key Features: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1400" dirty="0"/>
              <a:t>	Emphasize engine size, age, and low mileage in marketing and on listing pages.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Strategic Inventory Sourcing:</a:t>
            </a:r>
            <a:r>
              <a:rPr lang="en-US" sz="1400" dirty="0"/>
              <a:t> </a:t>
            </a:r>
          </a:p>
          <a:p>
            <a:pPr algn="l"/>
            <a:r>
              <a:rPr lang="en-US" sz="1400" dirty="0"/>
              <a:t>	Use the model to identify undervalued cars for purchase and avoid overpriced ones.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Invest in Feature Engineering: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1400" dirty="0"/>
              <a:t>	Dedicate resources to incorporate the Model Name for even better accuracy.</a:t>
            </a:r>
          </a:p>
        </p:txBody>
      </p:sp>
      <p:grpSp>
        <p:nvGrpSpPr>
          <p:cNvPr id="1284" name="Google Shape;1284;p38"/>
          <p:cNvGrpSpPr/>
          <p:nvPr/>
        </p:nvGrpSpPr>
        <p:grpSpPr>
          <a:xfrm>
            <a:off x="-895650" y="431102"/>
            <a:ext cx="5701876" cy="4379526"/>
            <a:chOff x="-895650" y="431102"/>
            <a:chExt cx="5701876" cy="4379526"/>
          </a:xfrm>
        </p:grpSpPr>
        <p:sp>
          <p:nvSpPr>
            <p:cNvPr id="1285" name="Google Shape;1285;p38"/>
            <p:cNvSpPr/>
            <p:nvPr/>
          </p:nvSpPr>
          <p:spPr>
            <a:xfrm flipH="1">
              <a:off x="2876062" y="431102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6" name="Google Shape;1286;p38"/>
            <p:cNvGrpSpPr/>
            <p:nvPr/>
          </p:nvGrpSpPr>
          <p:grpSpPr>
            <a:xfrm flipH="1">
              <a:off x="4028777" y="4406377"/>
              <a:ext cx="777449" cy="404251"/>
              <a:chOff x="-794166" y="-3748111"/>
              <a:chExt cx="777449" cy="404251"/>
            </a:xfrm>
          </p:grpSpPr>
          <p:sp>
            <p:nvSpPr>
              <p:cNvPr id="1287" name="Google Shape;1287;p3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2" name="Google Shape;1302;p38"/>
            <p:cNvSpPr/>
            <p:nvPr/>
          </p:nvSpPr>
          <p:spPr>
            <a:xfrm flipH="1">
              <a:off x="-895650" y="4103775"/>
              <a:ext cx="3470100" cy="3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303" name="Google Shape;1303;p38"/>
            <p:cNvGrpSpPr/>
            <p:nvPr/>
          </p:nvGrpSpPr>
          <p:grpSpPr>
            <a:xfrm>
              <a:off x="138328" y="2224536"/>
              <a:ext cx="1692128" cy="1692128"/>
              <a:chOff x="9842528" y="1841936"/>
              <a:chExt cx="1692128" cy="1692128"/>
            </a:xfrm>
          </p:grpSpPr>
          <p:sp>
            <p:nvSpPr>
              <p:cNvPr id="1304" name="Google Shape;1304;p38"/>
              <p:cNvSpPr/>
              <p:nvPr/>
            </p:nvSpPr>
            <p:spPr>
              <a:xfrm>
                <a:off x="10134452" y="1945637"/>
                <a:ext cx="415284" cy="421482"/>
              </a:xfrm>
              <a:custGeom>
                <a:avLst/>
                <a:gdLst/>
                <a:ahLst/>
                <a:cxnLst/>
                <a:rect l="l" t="t" r="r" b="b"/>
                <a:pathLst>
                  <a:path w="415284" h="421482" extrusionOk="0">
                    <a:moveTo>
                      <a:pt x="154386" y="410633"/>
                    </a:moveTo>
                    <a:lnTo>
                      <a:pt x="4573" y="179003"/>
                    </a:lnTo>
                    <a:cubicBezTo>
                      <a:pt x="-1935" y="168962"/>
                      <a:pt x="-1439" y="155946"/>
                      <a:pt x="5689" y="146524"/>
                    </a:cubicBezTo>
                    <a:cubicBezTo>
                      <a:pt x="34945" y="108343"/>
                      <a:pt x="68416" y="76980"/>
                      <a:pt x="105171" y="53178"/>
                    </a:cubicBezTo>
                    <a:cubicBezTo>
                      <a:pt x="141989" y="29377"/>
                      <a:pt x="184323" y="11712"/>
                      <a:pt x="231120" y="741"/>
                    </a:cubicBezTo>
                    <a:cubicBezTo>
                      <a:pt x="242649" y="-1986"/>
                      <a:pt x="254736" y="2972"/>
                      <a:pt x="261244" y="13014"/>
                    </a:cubicBezTo>
                    <a:lnTo>
                      <a:pt x="411056" y="244643"/>
                    </a:lnTo>
                    <a:cubicBezTo>
                      <a:pt x="419548" y="257721"/>
                      <a:pt x="415767" y="275262"/>
                      <a:pt x="402627" y="283754"/>
                    </a:cubicBezTo>
                    <a:lnTo>
                      <a:pt x="193435" y="419062"/>
                    </a:lnTo>
                    <a:cubicBezTo>
                      <a:pt x="180356" y="427554"/>
                      <a:pt x="162816" y="423773"/>
                      <a:pt x="154324" y="410695"/>
                    </a:cubicBezTo>
                    <a:close/>
                    <a:moveTo>
                      <a:pt x="238868" y="27456"/>
                    </a:moveTo>
                    <a:cubicBezTo>
                      <a:pt x="193497" y="36939"/>
                      <a:pt x="153890" y="53426"/>
                      <a:pt x="119675" y="75554"/>
                    </a:cubicBezTo>
                    <a:cubicBezTo>
                      <a:pt x="85461" y="97682"/>
                      <a:pt x="54222" y="127000"/>
                      <a:pt x="26887" y="162764"/>
                    </a:cubicBezTo>
                    <a:lnTo>
                      <a:pt x="176762" y="396191"/>
                    </a:lnTo>
                    <a:lnTo>
                      <a:pt x="388185" y="261316"/>
                    </a:lnTo>
                    <a:lnTo>
                      <a:pt x="238868" y="274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10134452" y="1945637"/>
                <a:ext cx="415284" cy="421482"/>
              </a:xfrm>
              <a:custGeom>
                <a:avLst/>
                <a:gdLst/>
                <a:ahLst/>
                <a:cxnLst/>
                <a:rect l="l" t="t" r="r" b="b"/>
                <a:pathLst>
                  <a:path w="415284" h="421482" extrusionOk="0">
                    <a:moveTo>
                      <a:pt x="154386" y="410633"/>
                    </a:moveTo>
                    <a:lnTo>
                      <a:pt x="4573" y="179003"/>
                    </a:lnTo>
                    <a:cubicBezTo>
                      <a:pt x="-1935" y="168962"/>
                      <a:pt x="-1439" y="155946"/>
                      <a:pt x="5689" y="146524"/>
                    </a:cubicBezTo>
                    <a:cubicBezTo>
                      <a:pt x="34945" y="108343"/>
                      <a:pt x="68416" y="76980"/>
                      <a:pt x="105171" y="53178"/>
                    </a:cubicBezTo>
                    <a:cubicBezTo>
                      <a:pt x="141989" y="29377"/>
                      <a:pt x="184323" y="11712"/>
                      <a:pt x="231120" y="741"/>
                    </a:cubicBezTo>
                    <a:cubicBezTo>
                      <a:pt x="242649" y="-1986"/>
                      <a:pt x="254736" y="2972"/>
                      <a:pt x="261244" y="13014"/>
                    </a:cubicBezTo>
                    <a:lnTo>
                      <a:pt x="411056" y="244643"/>
                    </a:lnTo>
                    <a:cubicBezTo>
                      <a:pt x="419548" y="257721"/>
                      <a:pt x="415767" y="275262"/>
                      <a:pt x="402627" y="283754"/>
                    </a:cubicBezTo>
                    <a:lnTo>
                      <a:pt x="193435" y="419062"/>
                    </a:lnTo>
                    <a:cubicBezTo>
                      <a:pt x="180356" y="427554"/>
                      <a:pt x="162816" y="423773"/>
                      <a:pt x="154324" y="410695"/>
                    </a:cubicBezTo>
                    <a:close/>
                    <a:moveTo>
                      <a:pt x="238868" y="27456"/>
                    </a:moveTo>
                    <a:cubicBezTo>
                      <a:pt x="193497" y="36939"/>
                      <a:pt x="153890" y="53426"/>
                      <a:pt x="119675" y="75554"/>
                    </a:cubicBezTo>
                    <a:cubicBezTo>
                      <a:pt x="85461" y="97682"/>
                      <a:pt x="54222" y="127000"/>
                      <a:pt x="26887" y="162764"/>
                    </a:cubicBezTo>
                    <a:lnTo>
                      <a:pt x="176762" y="396191"/>
                    </a:lnTo>
                    <a:lnTo>
                      <a:pt x="388185" y="261316"/>
                    </a:lnTo>
                    <a:lnTo>
                      <a:pt x="238868" y="27456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10037873" y="3267425"/>
                <a:ext cx="1393573" cy="92974"/>
              </a:xfrm>
              <a:custGeom>
                <a:avLst/>
                <a:gdLst/>
                <a:ahLst/>
                <a:cxnLst/>
                <a:rect l="l" t="t" r="r" b="b"/>
                <a:pathLst>
                  <a:path w="4010281" h="92974" extrusionOk="0">
                    <a:moveTo>
                      <a:pt x="4014000" y="47045"/>
                    </a:moveTo>
                    <a:cubicBezTo>
                      <a:pt x="4014000" y="73027"/>
                      <a:pt x="3115436" y="94090"/>
                      <a:pt x="2007000" y="94090"/>
                    </a:cubicBezTo>
                    <a:cubicBezTo>
                      <a:pt x="898565" y="94090"/>
                      <a:pt x="0" y="73027"/>
                      <a:pt x="0" y="47045"/>
                    </a:cubicBezTo>
                    <a:cubicBezTo>
                      <a:pt x="0" y="21063"/>
                      <a:pt x="898565" y="0"/>
                      <a:pt x="2007000" y="0"/>
                    </a:cubicBezTo>
                    <a:cubicBezTo>
                      <a:pt x="3115436" y="0"/>
                      <a:pt x="4014000" y="21063"/>
                      <a:pt x="4014000" y="4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9842528" y="1841936"/>
                <a:ext cx="1692128" cy="1692128"/>
              </a:xfrm>
              <a:custGeom>
                <a:avLst/>
                <a:gdLst/>
                <a:ahLst/>
                <a:cxnLst/>
                <a:rect l="l" t="t" r="r" b="b"/>
                <a:pathLst>
                  <a:path w="1692128" h="1692128" extrusionOk="0">
                    <a:moveTo>
                      <a:pt x="1271725" y="423908"/>
                    </a:moveTo>
                    <a:cubicBezTo>
                      <a:pt x="1505843" y="658026"/>
                      <a:pt x="1505843" y="1037607"/>
                      <a:pt x="1271725" y="1271725"/>
                    </a:cubicBezTo>
                    <a:cubicBezTo>
                      <a:pt x="1037607" y="1505843"/>
                      <a:pt x="658027" y="1505843"/>
                      <a:pt x="423909" y="1271724"/>
                    </a:cubicBezTo>
                    <a:cubicBezTo>
                      <a:pt x="189791" y="1037606"/>
                      <a:pt x="189791" y="658026"/>
                      <a:pt x="423908" y="423908"/>
                    </a:cubicBezTo>
                    <a:cubicBezTo>
                      <a:pt x="658027" y="189790"/>
                      <a:pt x="1037607" y="189790"/>
                      <a:pt x="1271725" y="4239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10124150" y="2123524"/>
                <a:ext cx="1128085" cy="830568"/>
              </a:xfrm>
              <a:custGeom>
                <a:avLst/>
                <a:gdLst/>
                <a:ahLst/>
                <a:cxnLst/>
                <a:rect l="l" t="t" r="r" b="b"/>
                <a:pathLst>
                  <a:path w="1128085" h="830568" extrusionOk="0">
                    <a:moveTo>
                      <a:pt x="670591" y="9607"/>
                    </a:moveTo>
                    <a:cubicBezTo>
                      <a:pt x="636439" y="3223"/>
                      <a:pt x="601294" y="0"/>
                      <a:pt x="566212" y="0"/>
                    </a:cubicBezTo>
                    <a:cubicBezTo>
                      <a:pt x="254005" y="0"/>
                      <a:pt x="0" y="254005"/>
                      <a:pt x="0" y="566212"/>
                    </a:cubicBezTo>
                    <a:cubicBezTo>
                      <a:pt x="0" y="572348"/>
                      <a:pt x="4959" y="577307"/>
                      <a:pt x="11095" y="577307"/>
                    </a:cubicBezTo>
                    <a:cubicBezTo>
                      <a:pt x="17231" y="577307"/>
                      <a:pt x="22190" y="572348"/>
                      <a:pt x="22190" y="566212"/>
                    </a:cubicBezTo>
                    <a:cubicBezTo>
                      <a:pt x="22190" y="266216"/>
                      <a:pt x="266278" y="22190"/>
                      <a:pt x="566212" y="22190"/>
                    </a:cubicBezTo>
                    <a:cubicBezTo>
                      <a:pt x="599931" y="22190"/>
                      <a:pt x="633711" y="25289"/>
                      <a:pt x="666562" y="31425"/>
                    </a:cubicBezTo>
                    <a:cubicBezTo>
                      <a:pt x="923666" y="79338"/>
                      <a:pt x="1110234" y="304273"/>
                      <a:pt x="1110234" y="566212"/>
                    </a:cubicBezTo>
                    <a:cubicBezTo>
                      <a:pt x="1110234" y="653112"/>
                      <a:pt x="1089222" y="739578"/>
                      <a:pt x="1049553" y="816126"/>
                    </a:cubicBezTo>
                    <a:cubicBezTo>
                      <a:pt x="1046702" y="821581"/>
                      <a:pt x="1048871" y="828213"/>
                      <a:pt x="1054264" y="831064"/>
                    </a:cubicBezTo>
                    <a:cubicBezTo>
                      <a:pt x="1055938" y="831870"/>
                      <a:pt x="1057611" y="832304"/>
                      <a:pt x="1059346" y="832304"/>
                    </a:cubicBezTo>
                    <a:cubicBezTo>
                      <a:pt x="1063376" y="832304"/>
                      <a:pt x="1067218" y="830135"/>
                      <a:pt x="1069202" y="826353"/>
                    </a:cubicBezTo>
                    <a:cubicBezTo>
                      <a:pt x="1110544" y="746582"/>
                      <a:pt x="1132362" y="656645"/>
                      <a:pt x="1132362" y="566212"/>
                    </a:cubicBezTo>
                    <a:cubicBezTo>
                      <a:pt x="1132362" y="293612"/>
                      <a:pt x="938170" y="59503"/>
                      <a:pt x="670529" y="9607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10270443" y="3054268"/>
                <a:ext cx="427680" cy="198344"/>
              </a:xfrm>
              <a:custGeom>
                <a:avLst/>
                <a:gdLst/>
                <a:ahLst/>
                <a:cxnLst/>
                <a:rect l="l" t="t" r="r" b="b"/>
                <a:pathLst>
                  <a:path w="427680" h="198344" extrusionOk="0">
                    <a:moveTo>
                      <a:pt x="419857" y="179491"/>
                    </a:moveTo>
                    <a:cubicBezTo>
                      <a:pt x="268061" y="179491"/>
                      <a:pt x="122030" y="115339"/>
                      <a:pt x="19263" y="3584"/>
                    </a:cubicBezTo>
                    <a:cubicBezTo>
                      <a:pt x="15110" y="-879"/>
                      <a:pt x="8106" y="-1251"/>
                      <a:pt x="3581" y="2902"/>
                    </a:cubicBezTo>
                    <a:cubicBezTo>
                      <a:pt x="-944" y="7055"/>
                      <a:pt x="-1191" y="14059"/>
                      <a:pt x="2899" y="18584"/>
                    </a:cubicBezTo>
                    <a:cubicBezTo>
                      <a:pt x="109881" y="134925"/>
                      <a:pt x="261801" y="201681"/>
                      <a:pt x="419795" y="201681"/>
                    </a:cubicBezTo>
                    <a:cubicBezTo>
                      <a:pt x="425931" y="201681"/>
                      <a:pt x="430890" y="196722"/>
                      <a:pt x="430890" y="190586"/>
                    </a:cubicBezTo>
                    <a:cubicBezTo>
                      <a:pt x="430890" y="184449"/>
                      <a:pt x="425931" y="179491"/>
                      <a:pt x="419795" y="179491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0220967" y="2220403"/>
                <a:ext cx="935938" cy="935938"/>
              </a:xfrm>
              <a:custGeom>
                <a:avLst/>
                <a:gdLst/>
                <a:ahLst/>
                <a:cxnLst/>
                <a:rect l="l" t="t" r="r" b="b"/>
                <a:pathLst>
                  <a:path w="935938" h="935938" extrusionOk="0">
                    <a:moveTo>
                      <a:pt x="938666" y="469333"/>
                    </a:moveTo>
                    <a:cubicBezTo>
                      <a:pt x="938666" y="728539"/>
                      <a:pt x="728539" y="938666"/>
                      <a:pt x="469333" y="938666"/>
                    </a:cubicBezTo>
                    <a:cubicBezTo>
                      <a:pt x="210128" y="938666"/>
                      <a:pt x="1" y="728539"/>
                      <a:pt x="1" y="469333"/>
                    </a:cubicBezTo>
                    <a:cubicBezTo>
                      <a:pt x="1" y="210128"/>
                      <a:pt x="210128" y="0"/>
                      <a:pt x="469333" y="0"/>
                    </a:cubicBezTo>
                    <a:cubicBezTo>
                      <a:pt x="728539" y="0"/>
                      <a:pt x="938666" y="210128"/>
                      <a:pt x="938666" y="469333"/>
                    </a:cubicBez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0129666" y="2097802"/>
                <a:ext cx="873956" cy="1159076"/>
              </a:xfrm>
              <a:custGeom>
                <a:avLst/>
                <a:gdLst/>
                <a:ahLst/>
                <a:cxnLst/>
                <a:rect l="l" t="t" r="r" b="b"/>
                <a:pathLst>
                  <a:path w="873956" h="1159076" extrusionOk="0">
                    <a:moveTo>
                      <a:pt x="736913" y="1164965"/>
                    </a:moveTo>
                    <a:cubicBezTo>
                      <a:pt x="786065" y="1149841"/>
                      <a:pt x="832180" y="1128147"/>
                      <a:pt x="875010" y="1101619"/>
                    </a:cubicBezTo>
                    <a:lnTo>
                      <a:pt x="871849" y="1042177"/>
                    </a:lnTo>
                    <a:cubicBezTo>
                      <a:pt x="871353" y="1033438"/>
                      <a:pt x="868688" y="1025132"/>
                      <a:pt x="864287" y="1017942"/>
                    </a:cubicBezTo>
                    <a:cubicBezTo>
                      <a:pt x="859824" y="1010752"/>
                      <a:pt x="853626" y="1004616"/>
                      <a:pt x="846002" y="1000277"/>
                    </a:cubicBezTo>
                    <a:lnTo>
                      <a:pt x="786623" y="966435"/>
                    </a:lnTo>
                    <a:lnTo>
                      <a:pt x="793317" y="924286"/>
                    </a:lnTo>
                    <a:cubicBezTo>
                      <a:pt x="795734" y="909101"/>
                      <a:pt x="792759" y="894225"/>
                      <a:pt x="784825" y="882014"/>
                    </a:cubicBezTo>
                    <a:lnTo>
                      <a:pt x="726933" y="792573"/>
                    </a:lnTo>
                    <a:cubicBezTo>
                      <a:pt x="721355" y="783957"/>
                      <a:pt x="712863" y="777449"/>
                      <a:pt x="702698" y="773978"/>
                    </a:cubicBezTo>
                    <a:lnTo>
                      <a:pt x="650756" y="756375"/>
                    </a:lnTo>
                    <a:lnTo>
                      <a:pt x="669599" y="607121"/>
                    </a:lnTo>
                    <a:cubicBezTo>
                      <a:pt x="671955" y="588340"/>
                      <a:pt x="662843" y="571295"/>
                      <a:pt x="646108" y="563175"/>
                    </a:cubicBezTo>
                    <a:lnTo>
                      <a:pt x="561254" y="522018"/>
                    </a:lnTo>
                    <a:lnTo>
                      <a:pt x="561254" y="522018"/>
                    </a:lnTo>
                    <a:cubicBezTo>
                      <a:pt x="561936" y="516130"/>
                      <a:pt x="582080" y="328508"/>
                      <a:pt x="479312" y="18843"/>
                    </a:cubicBezTo>
                    <a:cubicBezTo>
                      <a:pt x="477019" y="11901"/>
                      <a:pt x="473548" y="5702"/>
                      <a:pt x="469457" y="0"/>
                    </a:cubicBezTo>
                    <a:cubicBezTo>
                      <a:pt x="253013" y="33099"/>
                      <a:pt x="75123" y="181485"/>
                      <a:pt x="0" y="380884"/>
                    </a:cubicBezTo>
                    <a:cubicBezTo>
                      <a:pt x="226919" y="579910"/>
                      <a:pt x="392103" y="631976"/>
                      <a:pt x="392103" y="631976"/>
                    </a:cubicBezTo>
                    <a:lnTo>
                      <a:pt x="736851" y="116490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0537017" y="2533912"/>
                <a:ext cx="595034" cy="799576"/>
              </a:xfrm>
              <a:custGeom>
                <a:avLst/>
                <a:gdLst/>
                <a:ahLst/>
                <a:cxnLst/>
                <a:rect l="l" t="t" r="r" b="b"/>
                <a:pathLst>
                  <a:path w="595034" h="799576" extrusionOk="0">
                    <a:moveTo>
                      <a:pt x="595902" y="716768"/>
                    </a:moveTo>
                    <a:cubicBezTo>
                      <a:pt x="599125" y="697430"/>
                      <a:pt x="587348" y="678711"/>
                      <a:pt x="568443" y="673256"/>
                    </a:cubicBezTo>
                    <a:lnTo>
                      <a:pt x="536584" y="664083"/>
                    </a:lnTo>
                    <a:lnTo>
                      <a:pt x="536770" y="629063"/>
                    </a:lnTo>
                    <a:cubicBezTo>
                      <a:pt x="536832" y="614497"/>
                      <a:pt x="528279" y="601294"/>
                      <a:pt x="515014" y="595406"/>
                    </a:cubicBezTo>
                    <a:lnTo>
                      <a:pt x="483031" y="581212"/>
                    </a:lnTo>
                    <a:lnTo>
                      <a:pt x="479746" y="520159"/>
                    </a:lnTo>
                    <a:cubicBezTo>
                      <a:pt x="478816" y="502742"/>
                      <a:pt x="469085" y="486936"/>
                      <a:pt x="453899" y="478259"/>
                    </a:cubicBezTo>
                    <a:lnTo>
                      <a:pt x="394520" y="444416"/>
                    </a:lnTo>
                    <a:lnTo>
                      <a:pt x="401214" y="402268"/>
                    </a:lnTo>
                    <a:cubicBezTo>
                      <a:pt x="403631" y="387144"/>
                      <a:pt x="400656" y="372206"/>
                      <a:pt x="392722" y="359996"/>
                    </a:cubicBezTo>
                    <a:lnTo>
                      <a:pt x="334830" y="270555"/>
                    </a:lnTo>
                    <a:cubicBezTo>
                      <a:pt x="329252" y="261939"/>
                      <a:pt x="320761" y="255431"/>
                      <a:pt x="310595" y="251960"/>
                    </a:cubicBezTo>
                    <a:lnTo>
                      <a:pt x="258654" y="234357"/>
                    </a:lnTo>
                    <a:lnTo>
                      <a:pt x="277496" y="85102"/>
                    </a:lnTo>
                    <a:cubicBezTo>
                      <a:pt x="279852" y="66321"/>
                      <a:pt x="270740" y="49276"/>
                      <a:pt x="254005" y="41157"/>
                    </a:cubicBezTo>
                    <a:lnTo>
                      <a:pt x="169151" y="0"/>
                    </a:lnTo>
                    <a:lnTo>
                      <a:pt x="0" y="109957"/>
                    </a:lnTo>
                    <a:lnTo>
                      <a:pt x="437722" y="786685"/>
                    </a:lnTo>
                    <a:cubicBezTo>
                      <a:pt x="443858" y="796106"/>
                      <a:pt x="454395" y="801746"/>
                      <a:pt x="465614" y="801622"/>
                    </a:cubicBezTo>
                    <a:lnTo>
                      <a:pt x="582017" y="799825"/>
                    </a:lnTo>
                    <a:lnTo>
                      <a:pt x="595778" y="7167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0669065" y="2585321"/>
                <a:ext cx="458672" cy="743792"/>
              </a:xfrm>
              <a:custGeom>
                <a:avLst/>
                <a:gdLst/>
                <a:ahLst/>
                <a:cxnLst/>
                <a:rect l="l" t="t" r="r" b="b"/>
                <a:pathLst>
                  <a:path w="458672" h="743792" extrusionOk="0">
                    <a:moveTo>
                      <a:pt x="436457" y="621847"/>
                    </a:moveTo>
                    <a:lnTo>
                      <a:pt x="404598" y="612674"/>
                    </a:lnTo>
                    <a:lnTo>
                      <a:pt x="404784" y="577654"/>
                    </a:lnTo>
                    <a:cubicBezTo>
                      <a:pt x="404846" y="563088"/>
                      <a:pt x="396292" y="549885"/>
                      <a:pt x="383028" y="543997"/>
                    </a:cubicBezTo>
                    <a:lnTo>
                      <a:pt x="351045" y="529803"/>
                    </a:lnTo>
                    <a:lnTo>
                      <a:pt x="347760" y="468750"/>
                    </a:lnTo>
                    <a:cubicBezTo>
                      <a:pt x="346830" y="451333"/>
                      <a:pt x="337099" y="435527"/>
                      <a:pt x="321913" y="426850"/>
                    </a:cubicBezTo>
                    <a:lnTo>
                      <a:pt x="262534" y="393007"/>
                    </a:lnTo>
                    <a:lnTo>
                      <a:pt x="269228" y="350859"/>
                    </a:lnTo>
                    <a:cubicBezTo>
                      <a:pt x="271645" y="335735"/>
                      <a:pt x="268670" y="320797"/>
                      <a:pt x="260736" y="308587"/>
                    </a:cubicBezTo>
                    <a:lnTo>
                      <a:pt x="202844" y="219146"/>
                    </a:lnTo>
                    <a:cubicBezTo>
                      <a:pt x="197266" y="210530"/>
                      <a:pt x="188774" y="204022"/>
                      <a:pt x="178609" y="200551"/>
                    </a:cubicBezTo>
                    <a:lnTo>
                      <a:pt x="126668" y="182948"/>
                    </a:lnTo>
                    <a:lnTo>
                      <a:pt x="137019" y="101007"/>
                    </a:lnTo>
                    <a:lnTo>
                      <a:pt x="77887" y="9644"/>
                    </a:lnTo>
                    <a:cubicBezTo>
                      <a:pt x="71565" y="-149"/>
                      <a:pt x="58487" y="-2938"/>
                      <a:pt x="48755" y="3384"/>
                    </a:cubicBezTo>
                    <a:lnTo>
                      <a:pt x="9644" y="28673"/>
                    </a:lnTo>
                    <a:cubicBezTo>
                      <a:pt x="-149" y="34995"/>
                      <a:pt x="-2938" y="48073"/>
                      <a:pt x="3384" y="57805"/>
                    </a:cubicBezTo>
                    <a:lnTo>
                      <a:pt x="450093" y="748354"/>
                    </a:lnTo>
                    <a:lnTo>
                      <a:pt x="463854" y="665235"/>
                    </a:lnTo>
                    <a:cubicBezTo>
                      <a:pt x="467076" y="645897"/>
                      <a:pt x="455300" y="627178"/>
                      <a:pt x="436395" y="621723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0595711" y="2688000"/>
                <a:ext cx="384292" cy="582637"/>
              </a:xfrm>
              <a:custGeom>
                <a:avLst/>
                <a:gdLst/>
                <a:ahLst/>
                <a:cxnLst/>
                <a:rect l="l" t="t" r="r" b="b"/>
                <a:pathLst>
                  <a:path w="384292" h="582637" extrusionOk="0">
                    <a:moveTo>
                      <a:pt x="108225" y="180929"/>
                    </a:moveTo>
                    <a:cubicBezTo>
                      <a:pt x="127" y="13761"/>
                      <a:pt x="65" y="11654"/>
                      <a:pt x="3" y="9361"/>
                    </a:cubicBezTo>
                    <a:cubicBezTo>
                      <a:pt x="-121" y="4340"/>
                      <a:pt x="3846" y="125"/>
                      <a:pt x="8928" y="1"/>
                    </a:cubicBezTo>
                    <a:cubicBezTo>
                      <a:pt x="12771" y="-61"/>
                      <a:pt x="16119" y="2233"/>
                      <a:pt x="17544" y="5642"/>
                    </a:cubicBezTo>
                    <a:cubicBezTo>
                      <a:pt x="27585" y="23927"/>
                      <a:pt x="284813" y="419562"/>
                      <a:pt x="383676" y="571296"/>
                    </a:cubicBezTo>
                    <a:cubicBezTo>
                      <a:pt x="386403" y="576131"/>
                      <a:pt x="385226" y="581151"/>
                      <a:pt x="381011" y="583940"/>
                    </a:cubicBezTo>
                    <a:cubicBezTo>
                      <a:pt x="376796" y="586668"/>
                      <a:pt x="371155" y="585490"/>
                      <a:pt x="368366" y="581275"/>
                    </a:cubicBezTo>
                    <a:cubicBezTo>
                      <a:pt x="244897" y="391608"/>
                      <a:pt x="162769" y="265287"/>
                      <a:pt x="108225" y="180929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0873151" y="2828642"/>
                <a:ext cx="55784" cy="130163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130163" extrusionOk="0">
                    <a:moveTo>
                      <a:pt x="46795" y="129232"/>
                    </a:moveTo>
                    <a:cubicBezTo>
                      <a:pt x="46361" y="128550"/>
                      <a:pt x="46175" y="127744"/>
                      <a:pt x="46237" y="126939"/>
                    </a:cubicBezTo>
                    <a:lnTo>
                      <a:pt x="49274" y="100596"/>
                    </a:lnTo>
                    <a:cubicBezTo>
                      <a:pt x="50514" y="89749"/>
                      <a:pt x="47973" y="78716"/>
                      <a:pt x="42022" y="69543"/>
                    </a:cubicBezTo>
                    <a:lnTo>
                      <a:pt x="556" y="5390"/>
                    </a:lnTo>
                    <a:cubicBezTo>
                      <a:pt x="-498" y="3779"/>
                      <a:pt x="-2" y="1610"/>
                      <a:pt x="1610" y="556"/>
                    </a:cubicBezTo>
                    <a:cubicBezTo>
                      <a:pt x="3221" y="-498"/>
                      <a:pt x="5390" y="-2"/>
                      <a:pt x="6444" y="1610"/>
                    </a:cubicBezTo>
                    <a:lnTo>
                      <a:pt x="47910" y="65762"/>
                    </a:lnTo>
                    <a:cubicBezTo>
                      <a:pt x="54729" y="76299"/>
                      <a:pt x="57704" y="89005"/>
                      <a:pt x="56278" y="101464"/>
                    </a:cubicBezTo>
                    <a:lnTo>
                      <a:pt x="53241" y="127806"/>
                    </a:lnTo>
                    <a:cubicBezTo>
                      <a:pt x="52993" y="129728"/>
                      <a:pt x="51258" y="131091"/>
                      <a:pt x="49336" y="130905"/>
                    </a:cubicBezTo>
                    <a:cubicBezTo>
                      <a:pt x="48282" y="130781"/>
                      <a:pt x="47353" y="130162"/>
                      <a:pt x="46795" y="129294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10088329" y="1982535"/>
                <a:ext cx="619827" cy="657016"/>
              </a:xfrm>
              <a:custGeom>
                <a:avLst/>
                <a:gdLst/>
                <a:ahLst/>
                <a:cxnLst/>
                <a:rect l="l" t="t" r="r" b="b"/>
                <a:pathLst>
                  <a:path w="619827" h="657016" extrusionOk="0">
                    <a:moveTo>
                      <a:pt x="617838" y="552059"/>
                    </a:moveTo>
                    <a:cubicBezTo>
                      <a:pt x="617838" y="552059"/>
                      <a:pt x="640400" y="363011"/>
                      <a:pt x="535959" y="48263"/>
                    </a:cubicBezTo>
                    <a:cubicBezTo>
                      <a:pt x="526104" y="18573"/>
                      <a:pt x="497902" y="-1013"/>
                      <a:pt x="466662" y="41"/>
                    </a:cubicBezTo>
                    <a:cubicBezTo>
                      <a:pt x="403254" y="2086"/>
                      <a:pt x="293049" y="16094"/>
                      <a:pt x="193009" y="80742"/>
                    </a:cubicBezTo>
                    <a:cubicBezTo>
                      <a:pt x="93031" y="145452"/>
                      <a:pt x="35076" y="240224"/>
                      <a:pt x="7184" y="297248"/>
                    </a:cubicBezTo>
                    <a:cubicBezTo>
                      <a:pt x="-6514" y="325326"/>
                      <a:pt x="-253" y="359044"/>
                      <a:pt x="22804" y="380242"/>
                    </a:cubicBezTo>
                    <a:cubicBezTo>
                      <a:pt x="267078" y="604496"/>
                      <a:pt x="448749" y="661458"/>
                      <a:pt x="448749" y="661458"/>
                    </a:cubicBezTo>
                    <a:lnTo>
                      <a:pt x="617776" y="5521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10129127" y="2007096"/>
                <a:ext cx="371896" cy="260327"/>
              </a:xfrm>
              <a:custGeom>
                <a:avLst/>
                <a:gdLst/>
                <a:ahLst/>
                <a:cxnLst/>
                <a:rect l="l" t="t" r="r" b="b"/>
                <a:pathLst>
                  <a:path w="371896" h="260327" extrusionOk="0">
                    <a:moveTo>
                      <a:pt x="1407" y="257625"/>
                    </a:moveTo>
                    <a:cubicBezTo>
                      <a:pt x="-328" y="254960"/>
                      <a:pt x="-514" y="251489"/>
                      <a:pt x="1160" y="248514"/>
                    </a:cubicBezTo>
                    <a:cubicBezTo>
                      <a:pt x="30663" y="196944"/>
                      <a:pt x="82729" y="124610"/>
                      <a:pt x="162934" y="72669"/>
                    </a:cubicBezTo>
                    <a:cubicBezTo>
                      <a:pt x="220950" y="35107"/>
                      <a:pt x="289131" y="10686"/>
                      <a:pt x="365556" y="87"/>
                    </a:cubicBezTo>
                    <a:cubicBezTo>
                      <a:pt x="370391" y="-595"/>
                      <a:pt x="374791" y="2814"/>
                      <a:pt x="375411" y="7525"/>
                    </a:cubicBezTo>
                    <a:cubicBezTo>
                      <a:pt x="376093" y="12298"/>
                      <a:pt x="372746" y="16760"/>
                      <a:pt x="367973" y="17380"/>
                    </a:cubicBezTo>
                    <a:cubicBezTo>
                      <a:pt x="294090" y="27669"/>
                      <a:pt x="228326" y="51223"/>
                      <a:pt x="172480" y="87359"/>
                    </a:cubicBezTo>
                    <a:cubicBezTo>
                      <a:pt x="95249" y="137317"/>
                      <a:pt x="44981" y="207295"/>
                      <a:pt x="16407" y="257191"/>
                    </a:cubicBezTo>
                    <a:cubicBezTo>
                      <a:pt x="14052" y="261406"/>
                      <a:pt x="8659" y="262832"/>
                      <a:pt x="4507" y="260414"/>
                    </a:cubicBezTo>
                    <a:cubicBezTo>
                      <a:pt x="3267" y="259732"/>
                      <a:pt x="2275" y="258741"/>
                      <a:pt x="1532" y="257563"/>
                    </a:cubicBezTo>
                    <a:close/>
                  </a:path>
                </a:pathLst>
              </a:custGeom>
              <a:solidFill>
                <a:srgbClr val="FFFFFF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10163977" y="2053368"/>
                <a:ext cx="446275" cy="390491"/>
              </a:xfrm>
              <a:custGeom>
                <a:avLst/>
                <a:gdLst/>
                <a:ahLst/>
                <a:cxnLst/>
                <a:rect l="l" t="t" r="r" b="b"/>
                <a:pathLst>
                  <a:path w="446275" h="390491" extrusionOk="0">
                    <a:moveTo>
                      <a:pt x="449155" y="206581"/>
                    </a:moveTo>
                    <a:cubicBezTo>
                      <a:pt x="439672" y="159040"/>
                      <a:pt x="410478" y="57760"/>
                      <a:pt x="398515" y="16790"/>
                    </a:cubicBezTo>
                    <a:cubicBezTo>
                      <a:pt x="395416" y="6253"/>
                      <a:pt x="385622" y="-689"/>
                      <a:pt x="374713" y="54"/>
                    </a:cubicBezTo>
                    <a:cubicBezTo>
                      <a:pt x="320417" y="3773"/>
                      <a:pt x="233393" y="18215"/>
                      <a:pt x="155419" y="68669"/>
                    </a:cubicBezTo>
                    <a:cubicBezTo>
                      <a:pt x="77258" y="119247"/>
                      <a:pt x="28354" y="193007"/>
                      <a:pt x="2693" y="240981"/>
                    </a:cubicBezTo>
                    <a:cubicBezTo>
                      <a:pt x="-2327" y="250403"/>
                      <a:pt x="-158" y="262117"/>
                      <a:pt x="7776" y="269307"/>
                    </a:cubicBezTo>
                    <a:cubicBezTo>
                      <a:pt x="62940" y="319141"/>
                      <a:pt x="114448" y="359802"/>
                      <a:pt x="160935" y="392963"/>
                    </a:cubicBezTo>
                    <a:lnTo>
                      <a:pt x="449155" y="2065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10380820" y="2326642"/>
                <a:ext cx="254129" cy="235534"/>
              </a:xfrm>
              <a:custGeom>
                <a:avLst/>
                <a:gdLst/>
                <a:ahLst/>
                <a:cxnLst/>
                <a:rect l="l" t="t" r="r" b="b"/>
                <a:pathLst>
                  <a:path w="254129" h="235534" extrusionOk="0">
                    <a:moveTo>
                      <a:pt x="244026" y="0"/>
                    </a:moveTo>
                    <a:lnTo>
                      <a:pt x="0" y="157870"/>
                    </a:lnTo>
                    <a:cubicBezTo>
                      <a:pt x="66631" y="200886"/>
                      <a:pt x="118387" y="226175"/>
                      <a:pt x="148325" y="239129"/>
                    </a:cubicBezTo>
                    <a:lnTo>
                      <a:pt x="257228" y="168717"/>
                    </a:lnTo>
                    <a:cubicBezTo>
                      <a:pt x="257662" y="136114"/>
                      <a:pt x="255865" y="78532"/>
                      <a:pt x="244026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1163;p36">
            <a:extLst>
              <a:ext uri="{FF2B5EF4-FFF2-40B4-BE49-F238E27FC236}">
                <a16:creationId xmlns:a16="http://schemas.microsoft.com/office/drawing/2014/main" id="{32113753-E173-5361-67E6-CA0078487923}"/>
              </a:ext>
            </a:extLst>
          </p:cNvPr>
          <p:cNvSpPr txBox="1">
            <a:spLocks/>
          </p:cNvSpPr>
          <p:nvPr/>
        </p:nvSpPr>
        <p:spPr>
          <a:xfrm>
            <a:off x="774345" y="19082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6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Montserrat"/>
              <a:buNone/>
              <a:defRPr sz="9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900" dirty="0"/>
              <a:t>Actionable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omotive Industry Marketing Plan by Slidesgo">
  <a:themeElements>
    <a:clrScheme name="Simple Light">
      <a:dk1>
        <a:srgbClr val="1C1A1B"/>
      </a:dk1>
      <a:lt1>
        <a:srgbClr val="F2F2F2"/>
      </a:lt1>
      <a:dk2>
        <a:srgbClr val="FFFFFF"/>
      </a:dk2>
      <a:lt2>
        <a:srgbClr val="E3E3E3"/>
      </a:lt2>
      <a:accent1>
        <a:srgbClr val="BCCBCF"/>
      </a:accent1>
      <a:accent2>
        <a:srgbClr val="527394"/>
      </a:accent2>
      <a:accent3>
        <a:srgbClr val="FD984E"/>
      </a:accent3>
      <a:accent4>
        <a:srgbClr val="FF465C"/>
      </a:accent4>
      <a:accent5>
        <a:srgbClr val="FFFFFF"/>
      </a:accent5>
      <a:accent6>
        <a:srgbClr val="FFFFFF"/>
      </a:accent6>
      <a:hlink>
        <a:srgbClr val="1C1A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569</Words>
  <Application>Microsoft Macintosh PowerPoint</Application>
  <PresentationFormat>On-screen Show (16:9)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Cabin</vt:lpstr>
      <vt:lpstr>Montserrat</vt:lpstr>
      <vt:lpstr>Arial</vt:lpstr>
      <vt:lpstr>Automotive Industry Marketing Plan by Slidesgo</vt:lpstr>
      <vt:lpstr>Used Car Price Prediction and Market Analysis for the Indian Market</vt:lpstr>
      <vt:lpstr>TABLE OF CONTENTS</vt:lpstr>
      <vt:lpstr>The Business Problem</vt:lpstr>
      <vt:lpstr>Understanding the Market Through Data </vt:lpstr>
      <vt:lpstr>Preparing the Data for Modeling</vt:lpstr>
      <vt:lpstr>Building the Prediction Models</vt:lpstr>
      <vt:lpstr> Results: A Highly Accurate Model</vt:lpstr>
      <vt:lpstr>Key Drivers of Used Car Value</vt:lpstr>
      <vt:lpstr>PowerPoint Presentation</vt:lpstr>
      <vt:lpstr>PowerPoint Presentation</vt:lpstr>
      <vt:lpstr>Conclusion and What's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22</cp:revision>
  <dcterms:modified xsi:type="dcterms:W3CDTF">2025-10-02T04:16:55Z</dcterms:modified>
</cp:coreProperties>
</file>