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7FEFCD-4A2A-4E0C-817D-BC02EB35932E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A08E3FB-B054-45FA-80CF-AC60165896A0}">
      <dgm:prSet/>
      <dgm:spPr/>
      <dgm:t>
        <a:bodyPr/>
        <a:lstStyle/>
        <a:p>
          <a:r>
            <a:rPr lang="en-US" dirty="0"/>
            <a:t>Business Understanding</a:t>
          </a:r>
        </a:p>
      </dgm:t>
    </dgm:pt>
    <dgm:pt modelId="{BE12CB58-3B95-4EA6-8451-D481B54A6104}" type="parTrans" cxnId="{D4642A1B-231E-4638-BBCB-BC0254F56583}">
      <dgm:prSet/>
      <dgm:spPr/>
      <dgm:t>
        <a:bodyPr/>
        <a:lstStyle/>
        <a:p>
          <a:endParaRPr lang="en-US"/>
        </a:p>
      </dgm:t>
    </dgm:pt>
    <dgm:pt modelId="{AA18ABFD-644F-442E-A0AE-B6F7CAC9594C}" type="sibTrans" cxnId="{D4642A1B-231E-4638-BBCB-BC0254F56583}">
      <dgm:prSet/>
      <dgm:spPr/>
      <dgm:t>
        <a:bodyPr/>
        <a:lstStyle/>
        <a:p>
          <a:endParaRPr lang="en-US"/>
        </a:p>
      </dgm:t>
    </dgm:pt>
    <dgm:pt modelId="{AE9DBF5A-C314-4589-8562-5B09838F7BEE}">
      <dgm:prSet/>
      <dgm:spPr/>
      <dgm:t>
        <a:bodyPr/>
        <a:lstStyle/>
        <a:p>
          <a:r>
            <a:rPr lang="en-US" dirty="0"/>
            <a:t>Data Collection</a:t>
          </a:r>
        </a:p>
      </dgm:t>
    </dgm:pt>
    <dgm:pt modelId="{7C1C33E8-5018-48CC-AB0E-94D914C6A00D}" type="parTrans" cxnId="{FE47256F-EDF5-4C70-9A62-1B388B8C7268}">
      <dgm:prSet/>
      <dgm:spPr/>
      <dgm:t>
        <a:bodyPr/>
        <a:lstStyle/>
        <a:p>
          <a:endParaRPr lang="en-US"/>
        </a:p>
      </dgm:t>
    </dgm:pt>
    <dgm:pt modelId="{4E51475B-DE66-4896-B4E0-78D6489D04AA}" type="sibTrans" cxnId="{FE47256F-EDF5-4C70-9A62-1B388B8C7268}">
      <dgm:prSet/>
      <dgm:spPr/>
      <dgm:t>
        <a:bodyPr/>
        <a:lstStyle/>
        <a:p>
          <a:endParaRPr lang="en-US"/>
        </a:p>
      </dgm:t>
    </dgm:pt>
    <dgm:pt modelId="{CFBE0E11-EF8D-4A74-BAFB-E1E59B8BF36B}">
      <dgm:prSet/>
      <dgm:spPr/>
      <dgm:t>
        <a:bodyPr/>
        <a:lstStyle/>
        <a:p>
          <a:r>
            <a:rPr lang="en-US" dirty="0"/>
            <a:t>Data Cleaning</a:t>
          </a:r>
        </a:p>
      </dgm:t>
    </dgm:pt>
    <dgm:pt modelId="{EB6784A4-6F43-4D43-8E16-148568659309}" type="parTrans" cxnId="{4BD45D7D-5CE0-4223-BE84-D468AE0CB01C}">
      <dgm:prSet/>
      <dgm:spPr/>
      <dgm:t>
        <a:bodyPr/>
        <a:lstStyle/>
        <a:p>
          <a:endParaRPr lang="en-US"/>
        </a:p>
      </dgm:t>
    </dgm:pt>
    <dgm:pt modelId="{E34635FD-21F9-4BCB-B84F-99C55F5FE47F}" type="sibTrans" cxnId="{4BD45D7D-5CE0-4223-BE84-D468AE0CB01C}">
      <dgm:prSet/>
      <dgm:spPr/>
      <dgm:t>
        <a:bodyPr/>
        <a:lstStyle/>
        <a:p>
          <a:endParaRPr lang="en-US"/>
        </a:p>
      </dgm:t>
    </dgm:pt>
    <dgm:pt modelId="{1831B68F-4F01-4CD6-A8F0-058A8F5B7865}">
      <dgm:prSet/>
      <dgm:spPr/>
      <dgm:t>
        <a:bodyPr/>
        <a:lstStyle/>
        <a:p>
          <a:r>
            <a:rPr lang="en-IN" dirty="0"/>
            <a:t>Exploratory Data Analysis</a:t>
          </a:r>
          <a:endParaRPr lang="en-US" dirty="0"/>
        </a:p>
      </dgm:t>
    </dgm:pt>
    <dgm:pt modelId="{FFAB3206-458E-492E-B4EA-AD100F4825DA}" type="parTrans" cxnId="{6EB23B37-BB9B-424C-8398-DFC050A80D55}">
      <dgm:prSet/>
      <dgm:spPr/>
      <dgm:t>
        <a:bodyPr/>
        <a:lstStyle/>
        <a:p>
          <a:endParaRPr lang="en-US"/>
        </a:p>
      </dgm:t>
    </dgm:pt>
    <dgm:pt modelId="{323E4B95-787C-4167-A0C2-9A9B69D6F401}" type="sibTrans" cxnId="{6EB23B37-BB9B-424C-8398-DFC050A80D55}">
      <dgm:prSet/>
      <dgm:spPr/>
      <dgm:t>
        <a:bodyPr/>
        <a:lstStyle/>
        <a:p>
          <a:endParaRPr lang="en-US"/>
        </a:p>
      </dgm:t>
    </dgm:pt>
    <dgm:pt modelId="{7849C90E-4F50-4B31-8C41-37CD8CCA29FF}">
      <dgm:prSet/>
      <dgm:spPr/>
      <dgm:t>
        <a:bodyPr/>
        <a:lstStyle/>
        <a:p>
          <a:r>
            <a:rPr lang="en-IN" dirty="0"/>
            <a:t>Insights &amp; Recommendations</a:t>
          </a:r>
          <a:endParaRPr lang="en-US" dirty="0"/>
        </a:p>
      </dgm:t>
    </dgm:pt>
    <dgm:pt modelId="{5634D9A8-28EC-4149-BE95-B8768FE051E8}" type="parTrans" cxnId="{A6ACED9F-ACE2-4F20-9B1C-EF429E23C0A5}">
      <dgm:prSet/>
      <dgm:spPr/>
      <dgm:t>
        <a:bodyPr/>
        <a:lstStyle/>
        <a:p>
          <a:endParaRPr lang="en-US"/>
        </a:p>
      </dgm:t>
    </dgm:pt>
    <dgm:pt modelId="{42B030DF-6630-4DB2-B138-387164FC5A6E}" type="sibTrans" cxnId="{A6ACED9F-ACE2-4F20-9B1C-EF429E23C0A5}">
      <dgm:prSet/>
      <dgm:spPr/>
      <dgm:t>
        <a:bodyPr/>
        <a:lstStyle/>
        <a:p>
          <a:endParaRPr lang="en-US"/>
        </a:p>
      </dgm:t>
    </dgm:pt>
    <dgm:pt modelId="{36E3F01E-125C-4BBF-B98C-57BB151A70A6}" type="pres">
      <dgm:prSet presAssocID="{9E7FEFCD-4A2A-4E0C-817D-BC02EB35932E}" presName="outerComposite" presStyleCnt="0">
        <dgm:presLayoutVars>
          <dgm:chMax val="5"/>
          <dgm:dir/>
          <dgm:resizeHandles val="exact"/>
        </dgm:presLayoutVars>
      </dgm:prSet>
      <dgm:spPr/>
    </dgm:pt>
    <dgm:pt modelId="{E86901B2-8AC2-4007-B9AD-EDD0620D394B}" type="pres">
      <dgm:prSet presAssocID="{9E7FEFCD-4A2A-4E0C-817D-BC02EB35932E}" presName="dummyMaxCanvas" presStyleCnt="0">
        <dgm:presLayoutVars/>
      </dgm:prSet>
      <dgm:spPr/>
    </dgm:pt>
    <dgm:pt modelId="{45F73CAD-EBEC-4D44-830B-876463AE986B}" type="pres">
      <dgm:prSet presAssocID="{9E7FEFCD-4A2A-4E0C-817D-BC02EB35932E}" presName="FiveNodes_1" presStyleLbl="node1" presStyleIdx="0" presStyleCnt="5">
        <dgm:presLayoutVars>
          <dgm:bulletEnabled val="1"/>
        </dgm:presLayoutVars>
      </dgm:prSet>
      <dgm:spPr/>
    </dgm:pt>
    <dgm:pt modelId="{E41AEF94-9A11-4BBA-8A8E-706C1882E44C}" type="pres">
      <dgm:prSet presAssocID="{9E7FEFCD-4A2A-4E0C-817D-BC02EB35932E}" presName="FiveNodes_2" presStyleLbl="node1" presStyleIdx="1" presStyleCnt="5">
        <dgm:presLayoutVars>
          <dgm:bulletEnabled val="1"/>
        </dgm:presLayoutVars>
      </dgm:prSet>
      <dgm:spPr/>
    </dgm:pt>
    <dgm:pt modelId="{9A40F1FC-1798-4B4E-BC9B-C6B52973320D}" type="pres">
      <dgm:prSet presAssocID="{9E7FEFCD-4A2A-4E0C-817D-BC02EB35932E}" presName="FiveNodes_3" presStyleLbl="node1" presStyleIdx="2" presStyleCnt="5">
        <dgm:presLayoutVars>
          <dgm:bulletEnabled val="1"/>
        </dgm:presLayoutVars>
      </dgm:prSet>
      <dgm:spPr/>
    </dgm:pt>
    <dgm:pt modelId="{6247747D-47E8-4684-94BF-EF267B6C5C14}" type="pres">
      <dgm:prSet presAssocID="{9E7FEFCD-4A2A-4E0C-817D-BC02EB35932E}" presName="FiveNodes_4" presStyleLbl="node1" presStyleIdx="3" presStyleCnt="5">
        <dgm:presLayoutVars>
          <dgm:bulletEnabled val="1"/>
        </dgm:presLayoutVars>
      </dgm:prSet>
      <dgm:spPr/>
    </dgm:pt>
    <dgm:pt modelId="{E1C1D2BE-E12B-4729-BB26-BA07BCE46B96}" type="pres">
      <dgm:prSet presAssocID="{9E7FEFCD-4A2A-4E0C-817D-BC02EB35932E}" presName="FiveNodes_5" presStyleLbl="node1" presStyleIdx="4" presStyleCnt="5">
        <dgm:presLayoutVars>
          <dgm:bulletEnabled val="1"/>
        </dgm:presLayoutVars>
      </dgm:prSet>
      <dgm:spPr/>
    </dgm:pt>
    <dgm:pt modelId="{EAD8A766-47AF-46FC-BC58-97FC42E62915}" type="pres">
      <dgm:prSet presAssocID="{9E7FEFCD-4A2A-4E0C-817D-BC02EB35932E}" presName="FiveConn_1-2" presStyleLbl="fgAccFollowNode1" presStyleIdx="0" presStyleCnt="4">
        <dgm:presLayoutVars>
          <dgm:bulletEnabled val="1"/>
        </dgm:presLayoutVars>
      </dgm:prSet>
      <dgm:spPr/>
    </dgm:pt>
    <dgm:pt modelId="{17C2F521-6289-44C6-B47C-F1FF905ADF2D}" type="pres">
      <dgm:prSet presAssocID="{9E7FEFCD-4A2A-4E0C-817D-BC02EB35932E}" presName="FiveConn_2-3" presStyleLbl="fgAccFollowNode1" presStyleIdx="1" presStyleCnt="4">
        <dgm:presLayoutVars>
          <dgm:bulletEnabled val="1"/>
        </dgm:presLayoutVars>
      </dgm:prSet>
      <dgm:spPr/>
    </dgm:pt>
    <dgm:pt modelId="{A627ACEC-EBD2-4556-B089-40A93B5119AF}" type="pres">
      <dgm:prSet presAssocID="{9E7FEFCD-4A2A-4E0C-817D-BC02EB35932E}" presName="FiveConn_3-4" presStyleLbl="fgAccFollowNode1" presStyleIdx="2" presStyleCnt="4">
        <dgm:presLayoutVars>
          <dgm:bulletEnabled val="1"/>
        </dgm:presLayoutVars>
      </dgm:prSet>
      <dgm:spPr/>
    </dgm:pt>
    <dgm:pt modelId="{C40266C8-45D4-40C8-A1AE-443296E78E6E}" type="pres">
      <dgm:prSet presAssocID="{9E7FEFCD-4A2A-4E0C-817D-BC02EB35932E}" presName="FiveConn_4-5" presStyleLbl="fgAccFollowNode1" presStyleIdx="3" presStyleCnt="4">
        <dgm:presLayoutVars>
          <dgm:bulletEnabled val="1"/>
        </dgm:presLayoutVars>
      </dgm:prSet>
      <dgm:spPr/>
    </dgm:pt>
    <dgm:pt modelId="{27C1E696-4ED0-4B4B-957D-54EF1A09B59C}" type="pres">
      <dgm:prSet presAssocID="{9E7FEFCD-4A2A-4E0C-817D-BC02EB35932E}" presName="FiveNodes_1_text" presStyleLbl="node1" presStyleIdx="4" presStyleCnt="5">
        <dgm:presLayoutVars>
          <dgm:bulletEnabled val="1"/>
        </dgm:presLayoutVars>
      </dgm:prSet>
      <dgm:spPr/>
    </dgm:pt>
    <dgm:pt modelId="{AD0DA5F6-0F19-44F8-8FDF-A1308628011A}" type="pres">
      <dgm:prSet presAssocID="{9E7FEFCD-4A2A-4E0C-817D-BC02EB35932E}" presName="FiveNodes_2_text" presStyleLbl="node1" presStyleIdx="4" presStyleCnt="5">
        <dgm:presLayoutVars>
          <dgm:bulletEnabled val="1"/>
        </dgm:presLayoutVars>
      </dgm:prSet>
      <dgm:spPr/>
    </dgm:pt>
    <dgm:pt modelId="{651CECE4-6A32-4244-9A03-511A6A2CAA5D}" type="pres">
      <dgm:prSet presAssocID="{9E7FEFCD-4A2A-4E0C-817D-BC02EB35932E}" presName="FiveNodes_3_text" presStyleLbl="node1" presStyleIdx="4" presStyleCnt="5">
        <dgm:presLayoutVars>
          <dgm:bulletEnabled val="1"/>
        </dgm:presLayoutVars>
      </dgm:prSet>
      <dgm:spPr/>
    </dgm:pt>
    <dgm:pt modelId="{A313E47E-802D-426B-9FAB-6231A256E538}" type="pres">
      <dgm:prSet presAssocID="{9E7FEFCD-4A2A-4E0C-817D-BC02EB35932E}" presName="FiveNodes_4_text" presStyleLbl="node1" presStyleIdx="4" presStyleCnt="5">
        <dgm:presLayoutVars>
          <dgm:bulletEnabled val="1"/>
        </dgm:presLayoutVars>
      </dgm:prSet>
      <dgm:spPr/>
    </dgm:pt>
    <dgm:pt modelId="{10EE506A-4AC5-4BC8-B5F9-0BF1304539A5}" type="pres">
      <dgm:prSet presAssocID="{9E7FEFCD-4A2A-4E0C-817D-BC02EB35932E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BCC16809-F4CF-43EF-8119-87371F272A5E}" type="presOf" srcId="{AE9DBF5A-C314-4589-8562-5B09838F7BEE}" destId="{AD0DA5F6-0F19-44F8-8FDF-A1308628011A}" srcOrd="1" destOrd="0" presId="urn:microsoft.com/office/officeart/2005/8/layout/vProcess5"/>
    <dgm:cxn modelId="{9A86580B-EE5F-499D-9D6A-A915BE6FA628}" type="presOf" srcId="{7849C90E-4F50-4B31-8C41-37CD8CCA29FF}" destId="{E1C1D2BE-E12B-4729-BB26-BA07BCE46B96}" srcOrd="0" destOrd="0" presId="urn:microsoft.com/office/officeart/2005/8/layout/vProcess5"/>
    <dgm:cxn modelId="{9AB83711-D972-46FE-A85D-744499DDAA41}" type="presOf" srcId="{E34635FD-21F9-4BCB-B84F-99C55F5FE47F}" destId="{A627ACEC-EBD2-4556-B089-40A93B5119AF}" srcOrd="0" destOrd="0" presId="urn:microsoft.com/office/officeart/2005/8/layout/vProcess5"/>
    <dgm:cxn modelId="{BA882D16-CD0D-4DD4-B8A4-2EB1E38A2D35}" type="presOf" srcId="{1831B68F-4F01-4CD6-A8F0-058A8F5B7865}" destId="{A313E47E-802D-426B-9FAB-6231A256E538}" srcOrd="1" destOrd="0" presId="urn:microsoft.com/office/officeart/2005/8/layout/vProcess5"/>
    <dgm:cxn modelId="{D4642A1B-231E-4638-BBCB-BC0254F56583}" srcId="{9E7FEFCD-4A2A-4E0C-817D-BC02EB35932E}" destId="{3A08E3FB-B054-45FA-80CF-AC60165896A0}" srcOrd="0" destOrd="0" parTransId="{BE12CB58-3B95-4EA6-8451-D481B54A6104}" sibTransId="{AA18ABFD-644F-442E-A0AE-B6F7CAC9594C}"/>
    <dgm:cxn modelId="{5723B230-007A-4CD8-8DA9-1944075FEB5F}" type="presOf" srcId="{3A08E3FB-B054-45FA-80CF-AC60165896A0}" destId="{27C1E696-4ED0-4B4B-957D-54EF1A09B59C}" srcOrd="1" destOrd="0" presId="urn:microsoft.com/office/officeart/2005/8/layout/vProcess5"/>
    <dgm:cxn modelId="{6EB23B37-BB9B-424C-8398-DFC050A80D55}" srcId="{9E7FEFCD-4A2A-4E0C-817D-BC02EB35932E}" destId="{1831B68F-4F01-4CD6-A8F0-058A8F5B7865}" srcOrd="3" destOrd="0" parTransId="{FFAB3206-458E-492E-B4EA-AD100F4825DA}" sibTransId="{323E4B95-787C-4167-A0C2-9A9B69D6F401}"/>
    <dgm:cxn modelId="{085C7B69-05E2-419A-AF98-F734B69DCCAB}" type="presOf" srcId="{323E4B95-787C-4167-A0C2-9A9B69D6F401}" destId="{C40266C8-45D4-40C8-A1AE-443296E78E6E}" srcOrd="0" destOrd="0" presId="urn:microsoft.com/office/officeart/2005/8/layout/vProcess5"/>
    <dgm:cxn modelId="{21B12B6B-22A0-4DA9-B474-9BCB4C6412E5}" type="presOf" srcId="{7849C90E-4F50-4B31-8C41-37CD8CCA29FF}" destId="{10EE506A-4AC5-4BC8-B5F9-0BF1304539A5}" srcOrd="1" destOrd="0" presId="urn:microsoft.com/office/officeart/2005/8/layout/vProcess5"/>
    <dgm:cxn modelId="{FE47256F-EDF5-4C70-9A62-1B388B8C7268}" srcId="{9E7FEFCD-4A2A-4E0C-817D-BC02EB35932E}" destId="{AE9DBF5A-C314-4589-8562-5B09838F7BEE}" srcOrd="1" destOrd="0" parTransId="{7C1C33E8-5018-48CC-AB0E-94D914C6A00D}" sibTransId="{4E51475B-DE66-4896-B4E0-78D6489D04AA}"/>
    <dgm:cxn modelId="{C343A070-00C2-482F-9BCB-788D84EBE871}" type="presOf" srcId="{9E7FEFCD-4A2A-4E0C-817D-BC02EB35932E}" destId="{36E3F01E-125C-4BBF-B98C-57BB151A70A6}" srcOrd="0" destOrd="0" presId="urn:microsoft.com/office/officeart/2005/8/layout/vProcess5"/>
    <dgm:cxn modelId="{51168B52-2390-4AC2-8008-A055625AC9D3}" type="presOf" srcId="{1831B68F-4F01-4CD6-A8F0-058A8F5B7865}" destId="{6247747D-47E8-4684-94BF-EF267B6C5C14}" srcOrd="0" destOrd="0" presId="urn:microsoft.com/office/officeart/2005/8/layout/vProcess5"/>
    <dgm:cxn modelId="{4BD45D7D-5CE0-4223-BE84-D468AE0CB01C}" srcId="{9E7FEFCD-4A2A-4E0C-817D-BC02EB35932E}" destId="{CFBE0E11-EF8D-4A74-BAFB-E1E59B8BF36B}" srcOrd="2" destOrd="0" parTransId="{EB6784A4-6F43-4D43-8E16-148568659309}" sibTransId="{E34635FD-21F9-4BCB-B84F-99C55F5FE47F}"/>
    <dgm:cxn modelId="{26EDF395-9BB8-4EC0-B9E2-62A3D884043B}" type="presOf" srcId="{CFBE0E11-EF8D-4A74-BAFB-E1E59B8BF36B}" destId="{651CECE4-6A32-4244-9A03-511A6A2CAA5D}" srcOrd="1" destOrd="0" presId="urn:microsoft.com/office/officeart/2005/8/layout/vProcess5"/>
    <dgm:cxn modelId="{31F0AD9A-BD54-42EB-A1EA-1BBEEC9818F2}" type="presOf" srcId="{AA18ABFD-644F-442E-A0AE-B6F7CAC9594C}" destId="{EAD8A766-47AF-46FC-BC58-97FC42E62915}" srcOrd="0" destOrd="0" presId="urn:microsoft.com/office/officeart/2005/8/layout/vProcess5"/>
    <dgm:cxn modelId="{A6ACED9F-ACE2-4F20-9B1C-EF429E23C0A5}" srcId="{9E7FEFCD-4A2A-4E0C-817D-BC02EB35932E}" destId="{7849C90E-4F50-4B31-8C41-37CD8CCA29FF}" srcOrd="4" destOrd="0" parTransId="{5634D9A8-28EC-4149-BE95-B8768FE051E8}" sibTransId="{42B030DF-6630-4DB2-B138-387164FC5A6E}"/>
    <dgm:cxn modelId="{854C9BD0-2AD8-4A42-8A59-BA5F11A7503D}" type="presOf" srcId="{3A08E3FB-B054-45FA-80CF-AC60165896A0}" destId="{45F73CAD-EBEC-4D44-830B-876463AE986B}" srcOrd="0" destOrd="0" presId="urn:microsoft.com/office/officeart/2005/8/layout/vProcess5"/>
    <dgm:cxn modelId="{5157E6E0-E588-4291-B343-4E44695523D3}" type="presOf" srcId="{AE9DBF5A-C314-4589-8562-5B09838F7BEE}" destId="{E41AEF94-9A11-4BBA-8A8E-706C1882E44C}" srcOrd="0" destOrd="0" presId="urn:microsoft.com/office/officeart/2005/8/layout/vProcess5"/>
    <dgm:cxn modelId="{9DEF11F3-7C36-464B-A96C-F3FEE509198E}" type="presOf" srcId="{CFBE0E11-EF8D-4A74-BAFB-E1E59B8BF36B}" destId="{9A40F1FC-1798-4B4E-BC9B-C6B52973320D}" srcOrd="0" destOrd="0" presId="urn:microsoft.com/office/officeart/2005/8/layout/vProcess5"/>
    <dgm:cxn modelId="{AE667AF6-1A92-4270-9C03-344E8FCDE7D1}" type="presOf" srcId="{4E51475B-DE66-4896-B4E0-78D6489D04AA}" destId="{17C2F521-6289-44C6-B47C-F1FF905ADF2D}" srcOrd="0" destOrd="0" presId="urn:microsoft.com/office/officeart/2005/8/layout/vProcess5"/>
    <dgm:cxn modelId="{691FC80E-996A-4154-A52A-94E6D027DBE9}" type="presParOf" srcId="{36E3F01E-125C-4BBF-B98C-57BB151A70A6}" destId="{E86901B2-8AC2-4007-B9AD-EDD0620D394B}" srcOrd="0" destOrd="0" presId="urn:microsoft.com/office/officeart/2005/8/layout/vProcess5"/>
    <dgm:cxn modelId="{D4AA35E6-FC1F-48E5-B72B-758C198CDD00}" type="presParOf" srcId="{36E3F01E-125C-4BBF-B98C-57BB151A70A6}" destId="{45F73CAD-EBEC-4D44-830B-876463AE986B}" srcOrd="1" destOrd="0" presId="urn:microsoft.com/office/officeart/2005/8/layout/vProcess5"/>
    <dgm:cxn modelId="{1FE517B0-8A24-4578-B04D-9935CDAC454F}" type="presParOf" srcId="{36E3F01E-125C-4BBF-B98C-57BB151A70A6}" destId="{E41AEF94-9A11-4BBA-8A8E-706C1882E44C}" srcOrd="2" destOrd="0" presId="urn:microsoft.com/office/officeart/2005/8/layout/vProcess5"/>
    <dgm:cxn modelId="{96C4BB0F-196B-4616-A56F-519647E11F90}" type="presParOf" srcId="{36E3F01E-125C-4BBF-B98C-57BB151A70A6}" destId="{9A40F1FC-1798-4B4E-BC9B-C6B52973320D}" srcOrd="3" destOrd="0" presId="urn:microsoft.com/office/officeart/2005/8/layout/vProcess5"/>
    <dgm:cxn modelId="{F684CBDA-0665-48F3-B744-D6661838CA6F}" type="presParOf" srcId="{36E3F01E-125C-4BBF-B98C-57BB151A70A6}" destId="{6247747D-47E8-4684-94BF-EF267B6C5C14}" srcOrd="4" destOrd="0" presId="urn:microsoft.com/office/officeart/2005/8/layout/vProcess5"/>
    <dgm:cxn modelId="{E6AE5D9F-9E37-4447-9FAB-94211AB72284}" type="presParOf" srcId="{36E3F01E-125C-4BBF-B98C-57BB151A70A6}" destId="{E1C1D2BE-E12B-4729-BB26-BA07BCE46B96}" srcOrd="5" destOrd="0" presId="urn:microsoft.com/office/officeart/2005/8/layout/vProcess5"/>
    <dgm:cxn modelId="{67497899-1859-4AF3-B66E-63F18D459487}" type="presParOf" srcId="{36E3F01E-125C-4BBF-B98C-57BB151A70A6}" destId="{EAD8A766-47AF-46FC-BC58-97FC42E62915}" srcOrd="6" destOrd="0" presId="urn:microsoft.com/office/officeart/2005/8/layout/vProcess5"/>
    <dgm:cxn modelId="{FAED0C1A-C140-4FFD-A0CB-F0E05D5BB69D}" type="presParOf" srcId="{36E3F01E-125C-4BBF-B98C-57BB151A70A6}" destId="{17C2F521-6289-44C6-B47C-F1FF905ADF2D}" srcOrd="7" destOrd="0" presId="urn:microsoft.com/office/officeart/2005/8/layout/vProcess5"/>
    <dgm:cxn modelId="{6BB40754-24EA-4E95-A3C2-FFB8F5D38926}" type="presParOf" srcId="{36E3F01E-125C-4BBF-B98C-57BB151A70A6}" destId="{A627ACEC-EBD2-4556-B089-40A93B5119AF}" srcOrd="8" destOrd="0" presId="urn:microsoft.com/office/officeart/2005/8/layout/vProcess5"/>
    <dgm:cxn modelId="{D4338AF1-C60F-4E0F-9698-D888EE97C716}" type="presParOf" srcId="{36E3F01E-125C-4BBF-B98C-57BB151A70A6}" destId="{C40266C8-45D4-40C8-A1AE-443296E78E6E}" srcOrd="9" destOrd="0" presId="urn:microsoft.com/office/officeart/2005/8/layout/vProcess5"/>
    <dgm:cxn modelId="{6694CF78-D99E-420D-BD8E-709E51D39D7D}" type="presParOf" srcId="{36E3F01E-125C-4BBF-B98C-57BB151A70A6}" destId="{27C1E696-4ED0-4B4B-957D-54EF1A09B59C}" srcOrd="10" destOrd="0" presId="urn:microsoft.com/office/officeart/2005/8/layout/vProcess5"/>
    <dgm:cxn modelId="{004F6558-FC18-4319-B617-6E55F52F6600}" type="presParOf" srcId="{36E3F01E-125C-4BBF-B98C-57BB151A70A6}" destId="{AD0DA5F6-0F19-44F8-8FDF-A1308628011A}" srcOrd="11" destOrd="0" presId="urn:microsoft.com/office/officeart/2005/8/layout/vProcess5"/>
    <dgm:cxn modelId="{E0FD7548-6E9E-4677-A08C-C2BC4A767988}" type="presParOf" srcId="{36E3F01E-125C-4BBF-B98C-57BB151A70A6}" destId="{651CECE4-6A32-4244-9A03-511A6A2CAA5D}" srcOrd="12" destOrd="0" presId="urn:microsoft.com/office/officeart/2005/8/layout/vProcess5"/>
    <dgm:cxn modelId="{FB5D7D45-4A53-44A7-BF8F-1CE454AA6651}" type="presParOf" srcId="{36E3F01E-125C-4BBF-B98C-57BB151A70A6}" destId="{A313E47E-802D-426B-9FAB-6231A256E538}" srcOrd="13" destOrd="0" presId="urn:microsoft.com/office/officeart/2005/8/layout/vProcess5"/>
    <dgm:cxn modelId="{3491BBED-36D9-4ECF-8010-A789FAD41DCB}" type="presParOf" srcId="{36E3F01E-125C-4BBF-B98C-57BB151A70A6}" destId="{10EE506A-4AC5-4BC8-B5F9-0BF1304539A5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DA9131-B1FA-4841-8119-C18005CFA60F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DB55090-DB9C-4B9B-818E-904B500F75E8}">
      <dgm:prSet/>
      <dgm:spPr/>
      <dgm:t>
        <a:bodyPr/>
        <a:lstStyle/>
        <a:p>
          <a:r>
            <a:rPr lang="en-US"/>
            <a:t>Customer: A leading hospital in India</a:t>
          </a:r>
        </a:p>
      </dgm:t>
    </dgm:pt>
    <dgm:pt modelId="{C7FFF488-C417-499D-A258-6AA4B14C9C55}" type="parTrans" cxnId="{588BDE5F-6402-401A-8CDF-71880459D056}">
      <dgm:prSet/>
      <dgm:spPr/>
      <dgm:t>
        <a:bodyPr/>
        <a:lstStyle/>
        <a:p>
          <a:endParaRPr lang="en-US"/>
        </a:p>
      </dgm:t>
    </dgm:pt>
    <dgm:pt modelId="{FB5C551D-DE19-4DB6-AAAE-9B3FA57B7777}" type="sibTrans" cxnId="{588BDE5F-6402-401A-8CDF-71880459D056}">
      <dgm:prSet/>
      <dgm:spPr/>
      <dgm:t>
        <a:bodyPr/>
        <a:lstStyle/>
        <a:p>
          <a:endParaRPr lang="en-US"/>
        </a:p>
      </dgm:t>
    </dgm:pt>
    <dgm:pt modelId="{D05A4502-590B-4040-AF98-CF4DB746B5FF}">
      <dgm:prSet/>
      <dgm:spPr/>
      <dgm:t>
        <a:bodyPr/>
        <a:lstStyle/>
        <a:p>
          <a:r>
            <a:rPr lang="en-US"/>
            <a:t>Business Problem: Bounce rate is increasing significantly leading to patient dissatisfaction.</a:t>
          </a:r>
        </a:p>
      </dgm:t>
    </dgm:pt>
    <dgm:pt modelId="{88356200-A66E-4937-BA77-602509DD33C9}" type="parTrans" cxnId="{1BF60C25-0C38-43B4-B5B7-4006EEE653CD}">
      <dgm:prSet/>
      <dgm:spPr/>
      <dgm:t>
        <a:bodyPr/>
        <a:lstStyle/>
        <a:p>
          <a:endParaRPr lang="en-US"/>
        </a:p>
      </dgm:t>
    </dgm:pt>
    <dgm:pt modelId="{5BC72EB0-8F88-4209-9273-09AF4A11C23A}" type="sibTrans" cxnId="{1BF60C25-0C38-43B4-B5B7-4006EEE653CD}">
      <dgm:prSet/>
      <dgm:spPr/>
      <dgm:t>
        <a:bodyPr/>
        <a:lstStyle/>
        <a:p>
          <a:endParaRPr lang="en-US"/>
        </a:p>
      </dgm:t>
    </dgm:pt>
    <dgm:pt modelId="{B9F17186-6D58-4534-8733-869BAA79AF00}">
      <dgm:prSet/>
      <dgm:spPr/>
      <dgm:t>
        <a:bodyPr/>
        <a:lstStyle/>
        <a:p>
          <a:r>
            <a:rPr lang="en-US"/>
            <a:t>Business Objective: Minimize bounce rate </a:t>
          </a:r>
        </a:p>
      </dgm:t>
    </dgm:pt>
    <dgm:pt modelId="{41036B43-06D9-47D8-90D6-F5553504A2DC}" type="parTrans" cxnId="{6CBD6443-F815-4D3C-A64A-216D81D60436}">
      <dgm:prSet/>
      <dgm:spPr/>
      <dgm:t>
        <a:bodyPr/>
        <a:lstStyle/>
        <a:p>
          <a:endParaRPr lang="en-US"/>
        </a:p>
      </dgm:t>
    </dgm:pt>
    <dgm:pt modelId="{ED81D57E-08D5-4C6B-BAED-038377328ED4}" type="sibTrans" cxnId="{6CBD6443-F815-4D3C-A64A-216D81D60436}">
      <dgm:prSet/>
      <dgm:spPr/>
      <dgm:t>
        <a:bodyPr/>
        <a:lstStyle/>
        <a:p>
          <a:endParaRPr lang="en-US"/>
        </a:p>
      </dgm:t>
    </dgm:pt>
    <dgm:pt modelId="{C785F2F8-0F41-4BC3-8F78-84E4832B61DD}">
      <dgm:prSet/>
      <dgm:spPr/>
      <dgm:t>
        <a:bodyPr/>
        <a:lstStyle/>
        <a:p>
          <a:r>
            <a:rPr lang="en-US"/>
            <a:t>Business Constraint: Minimize inventory cost</a:t>
          </a:r>
        </a:p>
      </dgm:t>
    </dgm:pt>
    <dgm:pt modelId="{D7859488-991A-48D9-B242-F43D186EE78E}" type="parTrans" cxnId="{BF70246E-A3E2-4F35-AF23-9E43207AEC71}">
      <dgm:prSet/>
      <dgm:spPr/>
      <dgm:t>
        <a:bodyPr/>
        <a:lstStyle/>
        <a:p>
          <a:endParaRPr lang="en-US"/>
        </a:p>
      </dgm:t>
    </dgm:pt>
    <dgm:pt modelId="{68B7A716-8EBB-4FC7-BC89-178B49A82AC8}" type="sibTrans" cxnId="{BF70246E-A3E2-4F35-AF23-9E43207AEC71}">
      <dgm:prSet/>
      <dgm:spPr/>
      <dgm:t>
        <a:bodyPr/>
        <a:lstStyle/>
        <a:p>
          <a:endParaRPr lang="en-US"/>
        </a:p>
      </dgm:t>
    </dgm:pt>
    <dgm:pt modelId="{DD7BEDD2-0E68-4C04-AFD0-18F160032025}">
      <dgm:prSet/>
      <dgm:spPr/>
      <dgm:t>
        <a:bodyPr/>
        <a:lstStyle/>
        <a:p>
          <a:r>
            <a:rPr lang="en-US"/>
            <a:t>Business Success Criteria: Reduce bounce rate by at least 30% </a:t>
          </a:r>
        </a:p>
      </dgm:t>
    </dgm:pt>
    <dgm:pt modelId="{F956E905-A5B2-4AB4-A54B-51E7F1736DB9}" type="parTrans" cxnId="{4DEDBC16-3927-4B35-94C0-EA17E9FDE61F}">
      <dgm:prSet/>
      <dgm:spPr/>
      <dgm:t>
        <a:bodyPr/>
        <a:lstStyle/>
        <a:p>
          <a:endParaRPr lang="en-US"/>
        </a:p>
      </dgm:t>
    </dgm:pt>
    <dgm:pt modelId="{3E75C3CD-43EC-4909-BEE1-9F21590A6317}" type="sibTrans" cxnId="{4DEDBC16-3927-4B35-94C0-EA17E9FDE61F}">
      <dgm:prSet/>
      <dgm:spPr/>
      <dgm:t>
        <a:bodyPr/>
        <a:lstStyle/>
        <a:p>
          <a:endParaRPr lang="en-US"/>
        </a:p>
      </dgm:t>
    </dgm:pt>
    <dgm:pt modelId="{8D78E30F-EE1A-434D-A60E-4FB4B4FCA531}">
      <dgm:prSet/>
      <dgm:spPr/>
      <dgm:t>
        <a:bodyPr/>
        <a:lstStyle/>
        <a:p>
          <a:r>
            <a:rPr lang="en-US"/>
            <a:t>Economic Success Criteria: Increase revenue by at least 20 lacs INR by reducing bounce rate</a:t>
          </a:r>
        </a:p>
      </dgm:t>
    </dgm:pt>
    <dgm:pt modelId="{477403F9-7FC9-48D4-BA9B-4959CFD82D37}" type="parTrans" cxnId="{C1EF920B-E7CE-4CFC-B469-51DE01DF7F46}">
      <dgm:prSet/>
      <dgm:spPr/>
      <dgm:t>
        <a:bodyPr/>
        <a:lstStyle/>
        <a:p>
          <a:endParaRPr lang="en-US"/>
        </a:p>
      </dgm:t>
    </dgm:pt>
    <dgm:pt modelId="{9576490C-51EF-4E57-8313-2D2ACB3ADC05}" type="sibTrans" cxnId="{C1EF920B-E7CE-4CFC-B469-51DE01DF7F46}">
      <dgm:prSet/>
      <dgm:spPr/>
      <dgm:t>
        <a:bodyPr/>
        <a:lstStyle/>
        <a:p>
          <a:endParaRPr lang="en-US"/>
        </a:p>
      </dgm:t>
    </dgm:pt>
    <dgm:pt modelId="{2BF080D7-11C5-4D68-A04E-C9EC44528E63}" type="pres">
      <dgm:prSet presAssocID="{66DA9131-B1FA-4841-8119-C18005CFA60F}" presName="diagram" presStyleCnt="0">
        <dgm:presLayoutVars>
          <dgm:dir/>
          <dgm:resizeHandles val="exact"/>
        </dgm:presLayoutVars>
      </dgm:prSet>
      <dgm:spPr/>
    </dgm:pt>
    <dgm:pt modelId="{2ED34714-8292-421E-AB61-B94B8179A959}" type="pres">
      <dgm:prSet presAssocID="{4DB55090-DB9C-4B9B-818E-904B500F75E8}" presName="node" presStyleLbl="node1" presStyleIdx="0" presStyleCnt="6">
        <dgm:presLayoutVars>
          <dgm:bulletEnabled val="1"/>
        </dgm:presLayoutVars>
      </dgm:prSet>
      <dgm:spPr/>
    </dgm:pt>
    <dgm:pt modelId="{1E5CC38E-0A8C-48B7-8362-EA1A2DF62C6B}" type="pres">
      <dgm:prSet presAssocID="{FB5C551D-DE19-4DB6-AAAE-9B3FA57B7777}" presName="sibTrans" presStyleCnt="0"/>
      <dgm:spPr/>
    </dgm:pt>
    <dgm:pt modelId="{FC747CF4-E2EE-4E56-B5C5-9DD0DD3BEE9B}" type="pres">
      <dgm:prSet presAssocID="{D05A4502-590B-4040-AF98-CF4DB746B5FF}" presName="node" presStyleLbl="node1" presStyleIdx="1" presStyleCnt="6">
        <dgm:presLayoutVars>
          <dgm:bulletEnabled val="1"/>
        </dgm:presLayoutVars>
      </dgm:prSet>
      <dgm:spPr/>
    </dgm:pt>
    <dgm:pt modelId="{EDAB125F-87E0-4306-8E1A-EDBE9841D647}" type="pres">
      <dgm:prSet presAssocID="{5BC72EB0-8F88-4209-9273-09AF4A11C23A}" presName="sibTrans" presStyleCnt="0"/>
      <dgm:spPr/>
    </dgm:pt>
    <dgm:pt modelId="{431F5EE7-0FC9-43F1-9280-3832D64CA426}" type="pres">
      <dgm:prSet presAssocID="{B9F17186-6D58-4534-8733-869BAA79AF00}" presName="node" presStyleLbl="node1" presStyleIdx="2" presStyleCnt="6">
        <dgm:presLayoutVars>
          <dgm:bulletEnabled val="1"/>
        </dgm:presLayoutVars>
      </dgm:prSet>
      <dgm:spPr/>
    </dgm:pt>
    <dgm:pt modelId="{CD374302-1276-45D2-9024-9F9FC37C2C27}" type="pres">
      <dgm:prSet presAssocID="{ED81D57E-08D5-4C6B-BAED-038377328ED4}" presName="sibTrans" presStyleCnt="0"/>
      <dgm:spPr/>
    </dgm:pt>
    <dgm:pt modelId="{C89F431D-AAD5-4EF2-852B-DB1977F41FF2}" type="pres">
      <dgm:prSet presAssocID="{C785F2F8-0F41-4BC3-8F78-84E4832B61DD}" presName="node" presStyleLbl="node1" presStyleIdx="3" presStyleCnt="6">
        <dgm:presLayoutVars>
          <dgm:bulletEnabled val="1"/>
        </dgm:presLayoutVars>
      </dgm:prSet>
      <dgm:spPr/>
    </dgm:pt>
    <dgm:pt modelId="{8D4ADDE2-7B45-40B4-A3C5-2E855D6BA594}" type="pres">
      <dgm:prSet presAssocID="{68B7A716-8EBB-4FC7-BC89-178B49A82AC8}" presName="sibTrans" presStyleCnt="0"/>
      <dgm:spPr/>
    </dgm:pt>
    <dgm:pt modelId="{15149105-17B4-42B6-A850-5BC1E35A1591}" type="pres">
      <dgm:prSet presAssocID="{DD7BEDD2-0E68-4C04-AFD0-18F160032025}" presName="node" presStyleLbl="node1" presStyleIdx="4" presStyleCnt="6">
        <dgm:presLayoutVars>
          <dgm:bulletEnabled val="1"/>
        </dgm:presLayoutVars>
      </dgm:prSet>
      <dgm:spPr/>
    </dgm:pt>
    <dgm:pt modelId="{CCEFFBA6-7ABD-4ABC-902D-7DEF0B2BE93E}" type="pres">
      <dgm:prSet presAssocID="{3E75C3CD-43EC-4909-BEE1-9F21590A6317}" presName="sibTrans" presStyleCnt="0"/>
      <dgm:spPr/>
    </dgm:pt>
    <dgm:pt modelId="{0AFFDD09-885D-4797-A2C8-EB2BC2B6075C}" type="pres">
      <dgm:prSet presAssocID="{8D78E30F-EE1A-434D-A60E-4FB4B4FCA531}" presName="node" presStyleLbl="node1" presStyleIdx="5" presStyleCnt="6">
        <dgm:presLayoutVars>
          <dgm:bulletEnabled val="1"/>
        </dgm:presLayoutVars>
      </dgm:prSet>
      <dgm:spPr/>
    </dgm:pt>
  </dgm:ptLst>
  <dgm:cxnLst>
    <dgm:cxn modelId="{BBC56705-8CFF-484A-87EA-C415A9793C78}" type="presOf" srcId="{4DB55090-DB9C-4B9B-818E-904B500F75E8}" destId="{2ED34714-8292-421E-AB61-B94B8179A959}" srcOrd="0" destOrd="0" presId="urn:microsoft.com/office/officeart/2005/8/layout/default"/>
    <dgm:cxn modelId="{C1EF920B-E7CE-4CFC-B469-51DE01DF7F46}" srcId="{66DA9131-B1FA-4841-8119-C18005CFA60F}" destId="{8D78E30F-EE1A-434D-A60E-4FB4B4FCA531}" srcOrd="5" destOrd="0" parTransId="{477403F9-7FC9-48D4-BA9B-4959CFD82D37}" sibTransId="{9576490C-51EF-4E57-8313-2D2ACB3ADC05}"/>
    <dgm:cxn modelId="{1659050C-B8D8-4734-AE07-4FBEADBA642C}" type="presOf" srcId="{8D78E30F-EE1A-434D-A60E-4FB4B4FCA531}" destId="{0AFFDD09-885D-4797-A2C8-EB2BC2B6075C}" srcOrd="0" destOrd="0" presId="urn:microsoft.com/office/officeart/2005/8/layout/default"/>
    <dgm:cxn modelId="{4DEDBC16-3927-4B35-94C0-EA17E9FDE61F}" srcId="{66DA9131-B1FA-4841-8119-C18005CFA60F}" destId="{DD7BEDD2-0E68-4C04-AFD0-18F160032025}" srcOrd="4" destOrd="0" parTransId="{F956E905-A5B2-4AB4-A54B-51E7F1736DB9}" sibTransId="{3E75C3CD-43EC-4909-BEE1-9F21590A6317}"/>
    <dgm:cxn modelId="{1BF60C25-0C38-43B4-B5B7-4006EEE653CD}" srcId="{66DA9131-B1FA-4841-8119-C18005CFA60F}" destId="{D05A4502-590B-4040-AF98-CF4DB746B5FF}" srcOrd="1" destOrd="0" parTransId="{88356200-A66E-4937-BA77-602509DD33C9}" sibTransId="{5BC72EB0-8F88-4209-9273-09AF4A11C23A}"/>
    <dgm:cxn modelId="{588BDE5F-6402-401A-8CDF-71880459D056}" srcId="{66DA9131-B1FA-4841-8119-C18005CFA60F}" destId="{4DB55090-DB9C-4B9B-818E-904B500F75E8}" srcOrd="0" destOrd="0" parTransId="{C7FFF488-C417-499D-A258-6AA4B14C9C55}" sibTransId="{FB5C551D-DE19-4DB6-AAAE-9B3FA57B7777}"/>
    <dgm:cxn modelId="{6CBD6443-F815-4D3C-A64A-216D81D60436}" srcId="{66DA9131-B1FA-4841-8119-C18005CFA60F}" destId="{B9F17186-6D58-4534-8733-869BAA79AF00}" srcOrd="2" destOrd="0" parTransId="{41036B43-06D9-47D8-90D6-F5553504A2DC}" sibTransId="{ED81D57E-08D5-4C6B-BAED-038377328ED4}"/>
    <dgm:cxn modelId="{98961A64-691B-4730-A5CC-A5821FA0D3C0}" type="presOf" srcId="{C785F2F8-0F41-4BC3-8F78-84E4832B61DD}" destId="{C89F431D-AAD5-4EF2-852B-DB1977F41FF2}" srcOrd="0" destOrd="0" presId="urn:microsoft.com/office/officeart/2005/8/layout/default"/>
    <dgm:cxn modelId="{BF70246E-A3E2-4F35-AF23-9E43207AEC71}" srcId="{66DA9131-B1FA-4841-8119-C18005CFA60F}" destId="{C785F2F8-0F41-4BC3-8F78-84E4832B61DD}" srcOrd="3" destOrd="0" parTransId="{D7859488-991A-48D9-B242-F43D186EE78E}" sibTransId="{68B7A716-8EBB-4FC7-BC89-178B49A82AC8}"/>
    <dgm:cxn modelId="{9F1FEF58-B9AC-4CD0-B9E7-346734816065}" type="presOf" srcId="{DD7BEDD2-0E68-4C04-AFD0-18F160032025}" destId="{15149105-17B4-42B6-A850-5BC1E35A1591}" srcOrd="0" destOrd="0" presId="urn:microsoft.com/office/officeart/2005/8/layout/default"/>
    <dgm:cxn modelId="{E053BCA3-28F5-4953-B145-D47DF8BF351E}" type="presOf" srcId="{D05A4502-590B-4040-AF98-CF4DB746B5FF}" destId="{FC747CF4-E2EE-4E56-B5C5-9DD0DD3BEE9B}" srcOrd="0" destOrd="0" presId="urn:microsoft.com/office/officeart/2005/8/layout/default"/>
    <dgm:cxn modelId="{C91F31C1-4AAD-4D80-90A2-819A017F0D3A}" type="presOf" srcId="{66DA9131-B1FA-4841-8119-C18005CFA60F}" destId="{2BF080D7-11C5-4D68-A04E-C9EC44528E63}" srcOrd="0" destOrd="0" presId="urn:microsoft.com/office/officeart/2005/8/layout/default"/>
    <dgm:cxn modelId="{CB63ACDE-F595-4637-8712-DB346E6EE0B0}" type="presOf" srcId="{B9F17186-6D58-4534-8733-869BAA79AF00}" destId="{431F5EE7-0FC9-43F1-9280-3832D64CA426}" srcOrd="0" destOrd="0" presId="urn:microsoft.com/office/officeart/2005/8/layout/default"/>
    <dgm:cxn modelId="{614C79A7-1EAF-4524-9F03-6E6219DCCBF9}" type="presParOf" srcId="{2BF080D7-11C5-4D68-A04E-C9EC44528E63}" destId="{2ED34714-8292-421E-AB61-B94B8179A959}" srcOrd="0" destOrd="0" presId="urn:microsoft.com/office/officeart/2005/8/layout/default"/>
    <dgm:cxn modelId="{C5BFD2FC-4332-402A-8A86-D9F589FA3CAB}" type="presParOf" srcId="{2BF080D7-11C5-4D68-A04E-C9EC44528E63}" destId="{1E5CC38E-0A8C-48B7-8362-EA1A2DF62C6B}" srcOrd="1" destOrd="0" presId="urn:microsoft.com/office/officeart/2005/8/layout/default"/>
    <dgm:cxn modelId="{7AA50443-8D5A-4B3A-8F05-808AF61D47B5}" type="presParOf" srcId="{2BF080D7-11C5-4D68-A04E-C9EC44528E63}" destId="{FC747CF4-E2EE-4E56-B5C5-9DD0DD3BEE9B}" srcOrd="2" destOrd="0" presId="urn:microsoft.com/office/officeart/2005/8/layout/default"/>
    <dgm:cxn modelId="{5CFD51E3-D7FB-44A6-868A-938DCC41DDB8}" type="presParOf" srcId="{2BF080D7-11C5-4D68-A04E-C9EC44528E63}" destId="{EDAB125F-87E0-4306-8E1A-EDBE9841D647}" srcOrd="3" destOrd="0" presId="urn:microsoft.com/office/officeart/2005/8/layout/default"/>
    <dgm:cxn modelId="{9397C03F-13ED-4CD6-AB20-02706BA5179F}" type="presParOf" srcId="{2BF080D7-11C5-4D68-A04E-C9EC44528E63}" destId="{431F5EE7-0FC9-43F1-9280-3832D64CA426}" srcOrd="4" destOrd="0" presId="urn:microsoft.com/office/officeart/2005/8/layout/default"/>
    <dgm:cxn modelId="{3D1954E3-CCA7-4AFF-BDC7-D3FBE2A5EA9A}" type="presParOf" srcId="{2BF080D7-11C5-4D68-A04E-C9EC44528E63}" destId="{CD374302-1276-45D2-9024-9F9FC37C2C27}" srcOrd="5" destOrd="0" presId="urn:microsoft.com/office/officeart/2005/8/layout/default"/>
    <dgm:cxn modelId="{D699B01E-96DA-4090-BB42-459EAC94CA7E}" type="presParOf" srcId="{2BF080D7-11C5-4D68-A04E-C9EC44528E63}" destId="{C89F431D-AAD5-4EF2-852B-DB1977F41FF2}" srcOrd="6" destOrd="0" presId="urn:microsoft.com/office/officeart/2005/8/layout/default"/>
    <dgm:cxn modelId="{8650B41F-1727-4A14-91F5-5B5B69269D1A}" type="presParOf" srcId="{2BF080D7-11C5-4D68-A04E-C9EC44528E63}" destId="{8D4ADDE2-7B45-40B4-A3C5-2E855D6BA594}" srcOrd="7" destOrd="0" presId="urn:microsoft.com/office/officeart/2005/8/layout/default"/>
    <dgm:cxn modelId="{64465C9F-D59F-4D15-AAA1-740BD28B0F56}" type="presParOf" srcId="{2BF080D7-11C5-4D68-A04E-C9EC44528E63}" destId="{15149105-17B4-42B6-A850-5BC1E35A1591}" srcOrd="8" destOrd="0" presId="urn:microsoft.com/office/officeart/2005/8/layout/default"/>
    <dgm:cxn modelId="{14ECA94B-73C7-499B-94CA-DBB420A7FE98}" type="presParOf" srcId="{2BF080D7-11C5-4D68-A04E-C9EC44528E63}" destId="{CCEFFBA6-7ABD-4ABC-902D-7DEF0B2BE93E}" srcOrd="9" destOrd="0" presId="urn:microsoft.com/office/officeart/2005/8/layout/default"/>
    <dgm:cxn modelId="{324C0123-EFD1-40E6-B44B-1F8F96DCB158}" type="presParOf" srcId="{2BF080D7-11C5-4D68-A04E-C9EC44528E63}" destId="{0AFFDD09-885D-4797-A2C8-EB2BC2B6075C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7605EC-3B96-4199-A2B0-64D0E1E5F1C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DF06271-8311-4845-A147-7501F1D0FD3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kern="1200">
              <a:latin typeface="Neue Haas Grotesk Text Pro"/>
              <a:ea typeface="+mn-ea"/>
              <a:cs typeface="+mn-cs"/>
            </a:rPr>
            <a:t>Data Type Conversion</a:t>
          </a:r>
          <a:endParaRPr lang="en-US" kern="1200">
            <a:latin typeface="Neue Haas Grotesk Text Pro"/>
            <a:ea typeface="+mn-ea"/>
            <a:cs typeface="+mn-cs"/>
          </a:endParaRPr>
        </a:p>
      </dgm:t>
    </dgm:pt>
    <dgm:pt modelId="{5C19E773-63AC-4610-A7FC-07310655991C}" type="parTrans" cxnId="{D809B39C-D3A3-464A-971B-A95D54CC0195}">
      <dgm:prSet/>
      <dgm:spPr/>
      <dgm:t>
        <a:bodyPr/>
        <a:lstStyle/>
        <a:p>
          <a:endParaRPr lang="en-US"/>
        </a:p>
      </dgm:t>
    </dgm:pt>
    <dgm:pt modelId="{08BECD2F-07E8-4D4C-9C58-E2EF45F80E1F}" type="sibTrans" cxnId="{D809B39C-D3A3-464A-971B-A95D54CC0195}">
      <dgm:prSet/>
      <dgm:spPr/>
      <dgm:t>
        <a:bodyPr/>
        <a:lstStyle/>
        <a:p>
          <a:endParaRPr lang="en-US"/>
        </a:p>
      </dgm:t>
    </dgm:pt>
    <dgm:pt modelId="{D36AFFF7-998E-40C7-8550-352374689B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Handle missing values.</a:t>
          </a:r>
        </a:p>
      </dgm:t>
    </dgm:pt>
    <dgm:pt modelId="{9DE98C76-2D31-422A-8A7C-1521D4C71200}" type="parTrans" cxnId="{193B9DA4-DBBF-4372-A0E1-2F7C5122D726}">
      <dgm:prSet/>
      <dgm:spPr/>
      <dgm:t>
        <a:bodyPr/>
        <a:lstStyle/>
        <a:p>
          <a:endParaRPr lang="en-US"/>
        </a:p>
      </dgm:t>
    </dgm:pt>
    <dgm:pt modelId="{ED81D00A-62E4-46D0-B96A-D42C1A9FDD51}" type="sibTrans" cxnId="{193B9DA4-DBBF-4372-A0E1-2F7C5122D726}">
      <dgm:prSet/>
      <dgm:spPr/>
      <dgm:t>
        <a:bodyPr/>
        <a:lstStyle/>
        <a:p>
          <a:endParaRPr lang="en-US"/>
        </a:p>
      </dgm:t>
    </dgm:pt>
    <dgm:pt modelId="{4276DD12-8FCD-4F0C-BA7E-45A97A6FB6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Remove duplicates.</a:t>
          </a:r>
        </a:p>
      </dgm:t>
    </dgm:pt>
    <dgm:pt modelId="{E1745D86-54FD-43B2-BE05-2570D7545D94}" type="parTrans" cxnId="{B9CCA58F-0A11-45D5-9F81-A75DFD4E7D5A}">
      <dgm:prSet/>
      <dgm:spPr/>
      <dgm:t>
        <a:bodyPr/>
        <a:lstStyle/>
        <a:p>
          <a:endParaRPr lang="en-US"/>
        </a:p>
      </dgm:t>
    </dgm:pt>
    <dgm:pt modelId="{95349CDD-6EDA-4198-A803-BCFD7C13AF9D}" type="sibTrans" cxnId="{B9CCA58F-0A11-45D5-9F81-A75DFD4E7D5A}">
      <dgm:prSet/>
      <dgm:spPr/>
      <dgm:t>
        <a:bodyPr/>
        <a:lstStyle/>
        <a:p>
          <a:endParaRPr lang="en-US"/>
        </a:p>
      </dgm:t>
    </dgm:pt>
    <dgm:pt modelId="{FEC10E96-688D-4DA6-B9FA-08F014E2857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kern="1200">
              <a:latin typeface="Neue Haas Grotesk Text Pro"/>
              <a:ea typeface="+mn-ea"/>
              <a:cs typeface="+mn-cs"/>
            </a:rPr>
            <a:t>Handling outliers</a:t>
          </a:r>
          <a:r>
            <a:rPr lang="en-US" kern="1200">
              <a:latin typeface="Neue Haas Grotesk Text Pro"/>
              <a:ea typeface="+mn-ea"/>
              <a:cs typeface="+mn-cs"/>
            </a:rPr>
            <a:t>– capping: Perform 90% Winsorization</a:t>
          </a:r>
        </a:p>
      </dgm:t>
    </dgm:pt>
    <dgm:pt modelId="{3569D83B-660F-4DF6-8730-431A69E7D995}" type="parTrans" cxnId="{73ED156B-A210-4D8E-BC94-DF9B1746D4B9}">
      <dgm:prSet/>
      <dgm:spPr/>
      <dgm:t>
        <a:bodyPr/>
        <a:lstStyle/>
        <a:p>
          <a:endParaRPr lang="en-US"/>
        </a:p>
      </dgm:t>
    </dgm:pt>
    <dgm:pt modelId="{77DD3983-89AB-4601-981C-AC31CF8C3D01}" type="sibTrans" cxnId="{73ED156B-A210-4D8E-BC94-DF9B1746D4B9}">
      <dgm:prSet/>
      <dgm:spPr/>
      <dgm:t>
        <a:bodyPr/>
        <a:lstStyle/>
        <a:p>
          <a:endParaRPr lang="en-US"/>
        </a:p>
      </dgm:t>
    </dgm:pt>
    <dgm:pt modelId="{FD10FB22-29F4-49A9-9FC2-41F6C2E30207}" type="pres">
      <dgm:prSet presAssocID="{777605EC-3B96-4199-A2B0-64D0E1E5F1C0}" presName="root" presStyleCnt="0">
        <dgm:presLayoutVars>
          <dgm:dir/>
          <dgm:resizeHandles val="exact"/>
        </dgm:presLayoutVars>
      </dgm:prSet>
      <dgm:spPr/>
    </dgm:pt>
    <dgm:pt modelId="{8836715A-BE26-4497-9EF7-C04C3D391EEF}" type="pres">
      <dgm:prSet presAssocID="{4DF06271-8311-4845-A147-7501F1D0FD3A}" presName="compNode" presStyleCnt="0"/>
      <dgm:spPr/>
    </dgm:pt>
    <dgm:pt modelId="{13B62074-B9DC-4C70-86DD-07C7ABDE162A}" type="pres">
      <dgm:prSet presAssocID="{4DF06271-8311-4845-A147-7501F1D0FD3A}" presName="bgRect" presStyleLbl="bgShp" presStyleIdx="0" presStyleCnt="4"/>
      <dgm:spPr/>
    </dgm:pt>
    <dgm:pt modelId="{4DBF931C-60F8-4A09-8C47-77D823562610}" type="pres">
      <dgm:prSet presAssocID="{4DF06271-8311-4845-A147-7501F1D0FD3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97AC097-9AEC-4091-B26C-4BB06EA8A66E}" type="pres">
      <dgm:prSet presAssocID="{4DF06271-8311-4845-A147-7501F1D0FD3A}" presName="spaceRect" presStyleCnt="0"/>
      <dgm:spPr/>
    </dgm:pt>
    <dgm:pt modelId="{40511730-DCE3-4605-B897-59F95A4494BD}" type="pres">
      <dgm:prSet presAssocID="{4DF06271-8311-4845-A147-7501F1D0FD3A}" presName="parTx" presStyleLbl="revTx" presStyleIdx="0" presStyleCnt="4">
        <dgm:presLayoutVars>
          <dgm:chMax val="0"/>
          <dgm:chPref val="0"/>
        </dgm:presLayoutVars>
      </dgm:prSet>
      <dgm:spPr/>
    </dgm:pt>
    <dgm:pt modelId="{9283E049-B51B-493E-AB94-E5532BC5DAE3}" type="pres">
      <dgm:prSet presAssocID="{08BECD2F-07E8-4D4C-9C58-E2EF45F80E1F}" presName="sibTrans" presStyleCnt="0"/>
      <dgm:spPr/>
    </dgm:pt>
    <dgm:pt modelId="{699FC716-6BBD-4923-9B61-9466DE1C8BB1}" type="pres">
      <dgm:prSet presAssocID="{D36AFFF7-998E-40C7-8550-352374689B90}" presName="compNode" presStyleCnt="0"/>
      <dgm:spPr/>
    </dgm:pt>
    <dgm:pt modelId="{25CBBF4D-5643-42C9-951B-A320BDECBB95}" type="pres">
      <dgm:prSet presAssocID="{D36AFFF7-998E-40C7-8550-352374689B90}" presName="bgRect" presStyleLbl="bgShp" presStyleIdx="1" presStyleCnt="4"/>
      <dgm:spPr/>
    </dgm:pt>
    <dgm:pt modelId="{DEC96611-0272-4AAD-BF4C-77259807DFC9}" type="pres">
      <dgm:prSet presAssocID="{D36AFFF7-998E-40C7-8550-352374689B9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54F86BA8-92AA-49B3-BBE2-7574380A2372}" type="pres">
      <dgm:prSet presAssocID="{D36AFFF7-998E-40C7-8550-352374689B90}" presName="spaceRect" presStyleCnt="0"/>
      <dgm:spPr/>
    </dgm:pt>
    <dgm:pt modelId="{8E2DD404-E4D3-483C-BB76-D3FFA06BE74A}" type="pres">
      <dgm:prSet presAssocID="{D36AFFF7-998E-40C7-8550-352374689B90}" presName="parTx" presStyleLbl="revTx" presStyleIdx="1" presStyleCnt="4">
        <dgm:presLayoutVars>
          <dgm:chMax val="0"/>
          <dgm:chPref val="0"/>
        </dgm:presLayoutVars>
      </dgm:prSet>
      <dgm:spPr/>
    </dgm:pt>
    <dgm:pt modelId="{BE7764DB-3BFE-4B3A-8E98-827C4191539F}" type="pres">
      <dgm:prSet presAssocID="{ED81D00A-62E4-46D0-B96A-D42C1A9FDD51}" presName="sibTrans" presStyleCnt="0"/>
      <dgm:spPr/>
    </dgm:pt>
    <dgm:pt modelId="{4EC54926-523C-4CFD-B206-37E29B18F1F7}" type="pres">
      <dgm:prSet presAssocID="{4276DD12-8FCD-4F0C-BA7E-45A97A6FB603}" presName="compNode" presStyleCnt="0"/>
      <dgm:spPr/>
    </dgm:pt>
    <dgm:pt modelId="{B8A9C039-D9F3-4958-908C-869CD29CE702}" type="pres">
      <dgm:prSet presAssocID="{4276DD12-8FCD-4F0C-BA7E-45A97A6FB603}" presName="bgRect" presStyleLbl="bgShp" presStyleIdx="2" presStyleCnt="4"/>
      <dgm:spPr/>
    </dgm:pt>
    <dgm:pt modelId="{153F9B58-8AB9-4C1D-8E31-63D2B842F353}" type="pres">
      <dgm:prSet presAssocID="{4276DD12-8FCD-4F0C-BA7E-45A97A6FB60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raser"/>
        </a:ext>
      </dgm:extLst>
    </dgm:pt>
    <dgm:pt modelId="{700E7B92-CF84-4C76-89BB-C4D2E32CBE1B}" type="pres">
      <dgm:prSet presAssocID="{4276DD12-8FCD-4F0C-BA7E-45A97A6FB603}" presName="spaceRect" presStyleCnt="0"/>
      <dgm:spPr/>
    </dgm:pt>
    <dgm:pt modelId="{1962B264-1CB4-44A6-BF70-2E7B72E2A4F4}" type="pres">
      <dgm:prSet presAssocID="{4276DD12-8FCD-4F0C-BA7E-45A97A6FB603}" presName="parTx" presStyleLbl="revTx" presStyleIdx="2" presStyleCnt="4">
        <dgm:presLayoutVars>
          <dgm:chMax val="0"/>
          <dgm:chPref val="0"/>
        </dgm:presLayoutVars>
      </dgm:prSet>
      <dgm:spPr/>
    </dgm:pt>
    <dgm:pt modelId="{D880D7A3-603E-4254-B75C-8373823050EC}" type="pres">
      <dgm:prSet presAssocID="{95349CDD-6EDA-4198-A803-BCFD7C13AF9D}" presName="sibTrans" presStyleCnt="0"/>
      <dgm:spPr/>
    </dgm:pt>
    <dgm:pt modelId="{BE05633C-618C-4C2F-85C1-FD92358D87D3}" type="pres">
      <dgm:prSet presAssocID="{FEC10E96-688D-4DA6-B9FA-08F014E28578}" presName="compNode" presStyleCnt="0"/>
      <dgm:spPr/>
    </dgm:pt>
    <dgm:pt modelId="{05F17FA7-96A3-4348-9E3D-8D785052FE26}" type="pres">
      <dgm:prSet presAssocID="{FEC10E96-688D-4DA6-B9FA-08F014E28578}" presName="bgRect" presStyleLbl="bgShp" presStyleIdx="3" presStyleCnt="4"/>
      <dgm:spPr/>
    </dgm:pt>
    <dgm:pt modelId="{73E65E14-B573-4A73-B501-698980121F2E}" type="pres">
      <dgm:prSet presAssocID="{FEC10E96-688D-4DA6-B9FA-08F014E2857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E6BE6AB9-993C-46C0-9E6C-84731B0C5641}" type="pres">
      <dgm:prSet presAssocID="{FEC10E96-688D-4DA6-B9FA-08F014E28578}" presName="spaceRect" presStyleCnt="0"/>
      <dgm:spPr/>
    </dgm:pt>
    <dgm:pt modelId="{011C0A74-3C79-4B74-AB85-F8AA308763F8}" type="pres">
      <dgm:prSet presAssocID="{FEC10E96-688D-4DA6-B9FA-08F014E2857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9C6E445-9010-4523-8ADB-79B4B894E7EE}" type="presOf" srcId="{FEC10E96-688D-4DA6-B9FA-08F014E28578}" destId="{011C0A74-3C79-4B74-AB85-F8AA308763F8}" srcOrd="0" destOrd="0" presId="urn:microsoft.com/office/officeart/2018/2/layout/IconVerticalSolidList"/>
    <dgm:cxn modelId="{73ED156B-A210-4D8E-BC94-DF9B1746D4B9}" srcId="{777605EC-3B96-4199-A2B0-64D0E1E5F1C0}" destId="{FEC10E96-688D-4DA6-B9FA-08F014E28578}" srcOrd="3" destOrd="0" parTransId="{3569D83B-660F-4DF6-8730-431A69E7D995}" sibTransId="{77DD3983-89AB-4601-981C-AC31CF8C3D01}"/>
    <dgm:cxn modelId="{C019F781-C72E-4819-9667-697C3BDE218E}" type="presOf" srcId="{777605EC-3B96-4199-A2B0-64D0E1E5F1C0}" destId="{FD10FB22-29F4-49A9-9FC2-41F6C2E30207}" srcOrd="0" destOrd="0" presId="urn:microsoft.com/office/officeart/2018/2/layout/IconVerticalSolidList"/>
    <dgm:cxn modelId="{B9CCA58F-0A11-45D5-9F81-A75DFD4E7D5A}" srcId="{777605EC-3B96-4199-A2B0-64D0E1E5F1C0}" destId="{4276DD12-8FCD-4F0C-BA7E-45A97A6FB603}" srcOrd="2" destOrd="0" parTransId="{E1745D86-54FD-43B2-BE05-2570D7545D94}" sibTransId="{95349CDD-6EDA-4198-A803-BCFD7C13AF9D}"/>
    <dgm:cxn modelId="{D809B39C-D3A3-464A-971B-A95D54CC0195}" srcId="{777605EC-3B96-4199-A2B0-64D0E1E5F1C0}" destId="{4DF06271-8311-4845-A147-7501F1D0FD3A}" srcOrd="0" destOrd="0" parTransId="{5C19E773-63AC-4610-A7FC-07310655991C}" sibTransId="{08BECD2F-07E8-4D4C-9C58-E2EF45F80E1F}"/>
    <dgm:cxn modelId="{6CA1C89E-8D27-4EF2-83A2-E7DDA3E6DFF5}" type="presOf" srcId="{4276DD12-8FCD-4F0C-BA7E-45A97A6FB603}" destId="{1962B264-1CB4-44A6-BF70-2E7B72E2A4F4}" srcOrd="0" destOrd="0" presId="urn:microsoft.com/office/officeart/2018/2/layout/IconVerticalSolidList"/>
    <dgm:cxn modelId="{193B9DA4-DBBF-4372-A0E1-2F7C5122D726}" srcId="{777605EC-3B96-4199-A2B0-64D0E1E5F1C0}" destId="{D36AFFF7-998E-40C7-8550-352374689B90}" srcOrd="1" destOrd="0" parTransId="{9DE98C76-2D31-422A-8A7C-1521D4C71200}" sibTransId="{ED81D00A-62E4-46D0-B96A-D42C1A9FDD51}"/>
    <dgm:cxn modelId="{3F6630A8-04A6-4BCD-A936-1EF5A6D8DE95}" type="presOf" srcId="{4DF06271-8311-4845-A147-7501F1D0FD3A}" destId="{40511730-DCE3-4605-B897-59F95A4494BD}" srcOrd="0" destOrd="0" presId="urn:microsoft.com/office/officeart/2018/2/layout/IconVerticalSolidList"/>
    <dgm:cxn modelId="{467B6AAD-EAAC-40FF-9E3F-3AC340C75899}" type="presOf" srcId="{D36AFFF7-998E-40C7-8550-352374689B90}" destId="{8E2DD404-E4D3-483C-BB76-D3FFA06BE74A}" srcOrd="0" destOrd="0" presId="urn:microsoft.com/office/officeart/2018/2/layout/IconVerticalSolidList"/>
    <dgm:cxn modelId="{AF3D8219-37FD-4D96-97DD-1A9873836C67}" type="presParOf" srcId="{FD10FB22-29F4-49A9-9FC2-41F6C2E30207}" destId="{8836715A-BE26-4497-9EF7-C04C3D391EEF}" srcOrd="0" destOrd="0" presId="urn:microsoft.com/office/officeart/2018/2/layout/IconVerticalSolidList"/>
    <dgm:cxn modelId="{6D9B6D27-852A-4BCC-B42F-44E0F4B17406}" type="presParOf" srcId="{8836715A-BE26-4497-9EF7-C04C3D391EEF}" destId="{13B62074-B9DC-4C70-86DD-07C7ABDE162A}" srcOrd="0" destOrd="0" presId="urn:microsoft.com/office/officeart/2018/2/layout/IconVerticalSolidList"/>
    <dgm:cxn modelId="{44F05BCB-4F00-4368-9EA1-C1C12864445C}" type="presParOf" srcId="{8836715A-BE26-4497-9EF7-C04C3D391EEF}" destId="{4DBF931C-60F8-4A09-8C47-77D823562610}" srcOrd="1" destOrd="0" presId="urn:microsoft.com/office/officeart/2018/2/layout/IconVerticalSolidList"/>
    <dgm:cxn modelId="{6C4D9310-82F3-4518-B50B-105CA3091B7B}" type="presParOf" srcId="{8836715A-BE26-4497-9EF7-C04C3D391EEF}" destId="{C97AC097-9AEC-4091-B26C-4BB06EA8A66E}" srcOrd="2" destOrd="0" presId="urn:microsoft.com/office/officeart/2018/2/layout/IconVerticalSolidList"/>
    <dgm:cxn modelId="{E1899473-8A38-4DBD-989F-DB44153CC081}" type="presParOf" srcId="{8836715A-BE26-4497-9EF7-C04C3D391EEF}" destId="{40511730-DCE3-4605-B897-59F95A4494BD}" srcOrd="3" destOrd="0" presId="urn:microsoft.com/office/officeart/2018/2/layout/IconVerticalSolidList"/>
    <dgm:cxn modelId="{A5590FC1-DFB9-4B7D-BEC8-65045A082CCC}" type="presParOf" srcId="{FD10FB22-29F4-49A9-9FC2-41F6C2E30207}" destId="{9283E049-B51B-493E-AB94-E5532BC5DAE3}" srcOrd="1" destOrd="0" presId="urn:microsoft.com/office/officeart/2018/2/layout/IconVerticalSolidList"/>
    <dgm:cxn modelId="{C01F807D-ACAB-4F85-8B88-15FB145EAC79}" type="presParOf" srcId="{FD10FB22-29F4-49A9-9FC2-41F6C2E30207}" destId="{699FC716-6BBD-4923-9B61-9466DE1C8BB1}" srcOrd="2" destOrd="0" presId="urn:microsoft.com/office/officeart/2018/2/layout/IconVerticalSolidList"/>
    <dgm:cxn modelId="{7B109A96-CDA2-42AC-923F-113B27CBD8E2}" type="presParOf" srcId="{699FC716-6BBD-4923-9B61-9466DE1C8BB1}" destId="{25CBBF4D-5643-42C9-951B-A320BDECBB95}" srcOrd="0" destOrd="0" presId="urn:microsoft.com/office/officeart/2018/2/layout/IconVerticalSolidList"/>
    <dgm:cxn modelId="{63484D20-7FD9-4C65-88C6-70B3F5E54CE1}" type="presParOf" srcId="{699FC716-6BBD-4923-9B61-9466DE1C8BB1}" destId="{DEC96611-0272-4AAD-BF4C-77259807DFC9}" srcOrd="1" destOrd="0" presId="urn:microsoft.com/office/officeart/2018/2/layout/IconVerticalSolidList"/>
    <dgm:cxn modelId="{375D44A1-F932-47A4-A6C4-4DD941E04DA3}" type="presParOf" srcId="{699FC716-6BBD-4923-9B61-9466DE1C8BB1}" destId="{54F86BA8-92AA-49B3-BBE2-7574380A2372}" srcOrd="2" destOrd="0" presId="urn:microsoft.com/office/officeart/2018/2/layout/IconVerticalSolidList"/>
    <dgm:cxn modelId="{01A285D6-84B6-4AD8-B41F-380F51A192E6}" type="presParOf" srcId="{699FC716-6BBD-4923-9B61-9466DE1C8BB1}" destId="{8E2DD404-E4D3-483C-BB76-D3FFA06BE74A}" srcOrd="3" destOrd="0" presId="urn:microsoft.com/office/officeart/2018/2/layout/IconVerticalSolidList"/>
    <dgm:cxn modelId="{B030DFD4-1665-485B-81B0-0DE016962BE5}" type="presParOf" srcId="{FD10FB22-29F4-49A9-9FC2-41F6C2E30207}" destId="{BE7764DB-3BFE-4B3A-8E98-827C4191539F}" srcOrd="3" destOrd="0" presId="urn:microsoft.com/office/officeart/2018/2/layout/IconVerticalSolidList"/>
    <dgm:cxn modelId="{7FB90A5E-2EC9-40DD-88F0-B9704239ED79}" type="presParOf" srcId="{FD10FB22-29F4-49A9-9FC2-41F6C2E30207}" destId="{4EC54926-523C-4CFD-B206-37E29B18F1F7}" srcOrd="4" destOrd="0" presId="urn:microsoft.com/office/officeart/2018/2/layout/IconVerticalSolidList"/>
    <dgm:cxn modelId="{173AF90F-C5B7-47C3-B957-1A6686BC3ECB}" type="presParOf" srcId="{4EC54926-523C-4CFD-B206-37E29B18F1F7}" destId="{B8A9C039-D9F3-4958-908C-869CD29CE702}" srcOrd="0" destOrd="0" presId="urn:microsoft.com/office/officeart/2018/2/layout/IconVerticalSolidList"/>
    <dgm:cxn modelId="{4DF76435-D75E-4A12-B2AA-9A441611E8F9}" type="presParOf" srcId="{4EC54926-523C-4CFD-B206-37E29B18F1F7}" destId="{153F9B58-8AB9-4C1D-8E31-63D2B842F353}" srcOrd="1" destOrd="0" presId="urn:microsoft.com/office/officeart/2018/2/layout/IconVerticalSolidList"/>
    <dgm:cxn modelId="{742A6BC1-2EC2-4EB9-8516-3F4F440F7CEC}" type="presParOf" srcId="{4EC54926-523C-4CFD-B206-37E29B18F1F7}" destId="{700E7B92-CF84-4C76-89BB-C4D2E32CBE1B}" srcOrd="2" destOrd="0" presId="urn:microsoft.com/office/officeart/2018/2/layout/IconVerticalSolidList"/>
    <dgm:cxn modelId="{57477440-327C-48C0-96B8-5CDA99200463}" type="presParOf" srcId="{4EC54926-523C-4CFD-B206-37E29B18F1F7}" destId="{1962B264-1CB4-44A6-BF70-2E7B72E2A4F4}" srcOrd="3" destOrd="0" presId="urn:microsoft.com/office/officeart/2018/2/layout/IconVerticalSolidList"/>
    <dgm:cxn modelId="{444F8274-71E6-4E35-851D-1CFE8B9BF35B}" type="presParOf" srcId="{FD10FB22-29F4-49A9-9FC2-41F6C2E30207}" destId="{D880D7A3-603E-4254-B75C-8373823050EC}" srcOrd="5" destOrd="0" presId="urn:microsoft.com/office/officeart/2018/2/layout/IconVerticalSolidList"/>
    <dgm:cxn modelId="{7296924A-51FC-4013-A1FE-DA4511AF36F9}" type="presParOf" srcId="{FD10FB22-29F4-49A9-9FC2-41F6C2E30207}" destId="{BE05633C-618C-4C2F-85C1-FD92358D87D3}" srcOrd="6" destOrd="0" presId="urn:microsoft.com/office/officeart/2018/2/layout/IconVerticalSolidList"/>
    <dgm:cxn modelId="{A1E6B87E-3411-4676-8311-13843965CEFB}" type="presParOf" srcId="{BE05633C-618C-4C2F-85C1-FD92358D87D3}" destId="{05F17FA7-96A3-4348-9E3D-8D785052FE26}" srcOrd="0" destOrd="0" presId="urn:microsoft.com/office/officeart/2018/2/layout/IconVerticalSolidList"/>
    <dgm:cxn modelId="{9E35EDDC-46B6-4A15-83A4-1D2AE4A0CD8F}" type="presParOf" srcId="{BE05633C-618C-4C2F-85C1-FD92358D87D3}" destId="{73E65E14-B573-4A73-B501-698980121F2E}" srcOrd="1" destOrd="0" presId="urn:microsoft.com/office/officeart/2018/2/layout/IconVerticalSolidList"/>
    <dgm:cxn modelId="{15B08E9E-699D-4CE4-ADFA-A27BCF6F016E}" type="presParOf" srcId="{BE05633C-618C-4C2F-85C1-FD92358D87D3}" destId="{E6BE6AB9-993C-46C0-9E6C-84731B0C5641}" srcOrd="2" destOrd="0" presId="urn:microsoft.com/office/officeart/2018/2/layout/IconVerticalSolidList"/>
    <dgm:cxn modelId="{ADA109BA-699E-4677-8295-BE2083B84D56}" type="presParOf" srcId="{BE05633C-618C-4C2F-85C1-FD92358D87D3}" destId="{011C0A74-3C79-4B74-AB85-F8AA308763F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7554E07-EB7C-4A40-9211-45400D744A96}" type="doc">
      <dgm:prSet loTypeId="urn:microsoft.com/office/officeart/2005/8/layout/process5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A2A17FE-2249-4B43-AC6D-11B68CE96211}">
      <dgm:prSet/>
      <dgm:spPr/>
      <dgm:t>
        <a:bodyPr/>
        <a:lstStyle/>
        <a:p>
          <a:r>
            <a:rPr lang="en-US"/>
            <a:t>Calculating the first moment business decision (measures of central tendency such as mean, median, mode) for the dataset.</a:t>
          </a:r>
        </a:p>
      </dgm:t>
    </dgm:pt>
    <dgm:pt modelId="{966D9A3B-E5BF-4302-92DA-7E36A28FFB77}" type="parTrans" cxnId="{BE6588E5-3D52-4D61-BA0D-1C80BF1B0178}">
      <dgm:prSet/>
      <dgm:spPr/>
      <dgm:t>
        <a:bodyPr/>
        <a:lstStyle/>
        <a:p>
          <a:endParaRPr lang="en-US"/>
        </a:p>
      </dgm:t>
    </dgm:pt>
    <dgm:pt modelId="{9BF1990F-21DB-44B2-A0A7-850058677D2F}" type="sibTrans" cxnId="{BE6588E5-3D52-4D61-BA0D-1C80BF1B0178}">
      <dgm:prSet/>
      <dgm:spPr/>
      <dgm:t>
        <a:bodyPr/>
        <a:lstStyle/>
        <a:p>
          <a:endParaRPr lang="en-US"/>
        </a:p>
      </dgm:t>
    </dgm:pt>
    <dgm:pt modelId="{EC06267D-F35C-4DF1-9471-9BB046F1F306}">
      <dgm:prSet/>
      <dgm:spPr/>
      <dgm:t>
        <a:bodyPr/>
        <a:lstStyle/>
        <a:p>
          <a:r>
            <a:rPr lang="en-US"/>
            <a:t>Calculating the second moment business decision (measures of dispersion such as variance, standard deviation, range) for the dataset.</a:t>
          </a:r>
        </a:p>
      </dgm:t>
    </dgm:pt>
    <dgm:pt modelId="{98442F7B-88F0-4A6E-8B49-E61745FF70D4}" type="parTrans" cxnId="{39CABC96-845C-4E4E-93C1-0B480BCBD812}">
      <dgm:prSet/>
      <dgm:spPr/>
      <dgm:t>
        <a:bodyPr/>
        <a:lstStyle/>
        <a:p>
          <a:endParaRPr lang="en-US"/>
        </a:p>
      </dgm:t>
    </dgm:pt>
    <dgm:pt modelId="{2EAD302B-302F-48A0-81F6-1192819C6AB4}" type="sibTrans" cxnId="{39CABC96-845C-4E4E-93C1-0B480BCBD812}">
      <dgm:prSet/>
      <dgm:spPr/>
      <dgm:t>
        <a:bodyPr/>
        <a:lstStyle/>
        <a:p>
          <a:endParaRPr lang="en-US"/>
        </a:p>
      </dgm:t>
    </dgm:pt>
    <dgm:pt modelId="{C4A4E5D0-D9C7-4F7A-B43F-2A3842EE06C3}">
      <dgm:prSet/>
      <dgm:spPr/>
      <dgm:t>
        <a:bodyPr/>
        <a:lstStyle/>
        <a:p>
          <a:r>
            <a:rPr lang="en-US"/>
            <a:t>Calculating the third moment business decision (skewness) for the dataset.</a:t>
          </a:r>
        </a:p>
      </dgm:t>
    </dgm:pt>
    <dgm:pt modelId="{A938EF84-2E5F-4DFF-B7DF-AFC2A836CA39}" type="parTrans" cxnId="{EFB88051-6C84-4414-B469-98AA83C34932}">
      <dgm:prSet/>
      <dgm:spPr/>
      <dgm:t>
        <a:bodyPr/>
        <a:lstStyle/>
        <a:p>
          <a:endParaRPr lang="en-US"/>
        </a:p>
      </dgm:t>
    </dgm:pt>
    <dgm:pt modelId="{E2A33428-714F-47A3-AB27-2376623A2B2A}" type="sibTrans" cxnId="{EFB88051-6C84-4414-B469-98AA83C34932}">
      <dgm:prSet/>
      <dgm:spPr/>
      <dgm:t>
        <a:bodyPr/>
        <a:lstStyle/>
        <a:p>
          <a:endParaRPr lang="en-US"/>
        </a:p>
      </dgm:t>
    </dgm:pt>
    <dgm:pt modelId="{8E222F20-9F2F-48D4-8584-4E7F6CC2617E}">
      <dgm:prSet/>
      <dgm:spPr/>
      <dgm:t>
        <a:bodyPr/>
        <a:lstStyle/>
        <a:p>
          <a:r>
            <a:rPr lang="en-US"/>
            <a:t>Calculating the fourth moment business decision (kurtosis) for the dataset.</a:t>
          </a:r>
        </a:p>
      </dgm:t>
    </dgm:pt>
    <dgm:pt modelId="{CF7E5A65-E6F6-4F64-AC6B-EB066732B7D9}" type="parTrans" cxnId="{A4AD7FDC-0833-437D-BE74-46360E0F970D}">
      <dgm:prSet/>
      <dgm:spPr/>
      <dgm:t>
        <a:bodyPr/>
        <a:lstStyle/>
        <a:p>
          <a:endParaRPr lang="en-US"/>
        </a:p>
      </dgm:t>
    </dgm:pt>
    <dgm:pt modelId="{210F373A-B82B-4AA3-B7F7-08BBEAD12475}" type="sibTrans" cxnId="{A4AD7FDC-0833-437D-BE74-46360E0F970D}">
      <dgm:prSet/>
      <dgm:spPr/>
      <dgm:t>
        <a:bodyPr/>
        <a:lstStyle/>
        <a:p>
          <a:endParaRPr lang="en-US"/>
        </a:p>
      </dgm:t>
    </dgm:pt>
    <dgm:pt modelId="{AD962A62-BDFD-49C8-A5C7-9E7755E879C5}">
      <dgm:prSet/>
      <dgm:spPr/>
      <dgm:t>
        <a:bodyPr/>
        <a:lstStyle/>
        <a:p>
          <a:r>
            <a:rPr lang="en-US"/>
            <a:t>Graphical representation.</a:t>
          </a:r>
        </a:p>
      </dgm:t>
    </dgm:pt>
    <dgm:pt modelId="{863716DF-A029-4D9F-BBD3-A183C60260B8}" type="parTrans" cxnId="{51044078-BF4D-4946-B7A3-825742E97298}">
      <dgm:prSet/>
      <dgm:spPr/>
      <dgm:t>
        <a:bodyPr/>
        <a:lstStyle/>
        <a:p>
          <a:endParaRPr lang="en-US"/>
        </a:p>
      </dgm:t>
    </dgm:pt>
    <dgm:pt modelId="{75B322FB-002B-43F2-8F99-5979793C08B1}" type="sibTrans" cxnId="{51044078-BF4D-4946-B7A3-825742E97298}">
      <dgm:prSet/>
      <dgm:spPr/>
      <dgm:t>
        <a:bodyPr/>
        <a:lstStyle/>
        <a:p>
          <a:endParaRPr lang="en-US"/>
        </a:p>
      </dgm:t>
    </dgm:pt>
    <dgm:pt modelId="{9881EB79-186F-418A-A9D3-CE525FB41A15}" type="pres">
      <dgm:prSet presAssocID="{37554E07-EB7C-4A40-9211-45400D744A96}" presName="diagram" presStyleCnt="0">
        <dgm:presLayoutVars>
          <dgm:dir/>
          <dgm:resizeHandles val="exact"/>
        </dgm:presLayoutVars>
      </dgm:prSet>
      <dgm:spPr/>
    </dgm:pt>
    <dgm:pt modelId="{0962FE5F-60F9-4F7A-AA7F-13BF704FF56B}" type="pres">
      <dgm:prSet presAssocID="{8A2A17FE-2249-4B43-AC6D-11B68CE96211}" presName="node" presStyleLbl="node1" presStyleIdx="0" presStyleCnt="5">
        <dgm:presLayoutVars>
          <dgm:bulletEnabled val="1"/>
        </dgm:presLayoutVars>
      </dgm:prSet>
      <dgm:spPr/>
    </dgm:pt>
    <dgm:pt modelId="{0F85AA78-ED76-4AE6-BDE0-7CA9DC7CB5BC}" type="pres">
      <dgm:prSet presAssocID="{9BF1990F-21DB-44B2-A0A7-850058677D2F}" presName="sibTrans" presStyleLbl="sibTrans2D1" presStyleIdx="0" presStyleCnt="4"/>
      <dgm:spPr/>
    </dgm:pt>
    <dgm:pt modelId="{864B8A2F-89B5-4E5C-95D2-CCF486419F3D}" type="pres">
      <dgm:prSet presAssocID="{9BF1990F-21DB-44B2-A0A7-850058677D2F}" presName="connectorText" presStyleLbl="sibTrans2D1" presStyleIdx="0" presStyleCnt="4"/>
      <dgm:spPr/>
    </dgm:pt>
    <dgm:pt modelId="{27AE874B-ADA4-42CC-8D3B-EFC9EDDABC0E}" type="pres">
      <dgm:prSet presAssocID="{EC06267D-F35C-4DF1-9471-9BB046F1F306}" presName="node" presStyleLbl="node1" presStyleIdx="1" presStyleCnt="5">
        <dgm:presLayoutVars>
          <dgm:bulletEnabled val="1"/>
        </dgm:presLayoutVars>
      </dgm:prSet>
      <dgm:spPr/>
    </dgm:pt>
    <dgm:pt modelId="{063D2BF2-504A-4E0F-970C-51EBBD186696}" type="pres">
      <dgm:prSet presAssocID="{2EAD302B-302F-48A0-81F6-1192819C6AB4}" presName="sibTrans" presStyleLbl="sibTrans2D1" presStyleIdx="1" presStyleCnt="4"/>
      <dgm:spPr/>
    </dgm:pt>
    <dgm:pt modelId="{541C8D20-2072-4869-B512-D4B405F1D33D}" type="pres">
      <dgm:prSet presAssocID="{2EAD302B-302F-48A0-81F6-1192819C6AB4}" presName="connectorText" presStyleLbl="sibTrans2D1" presStyleIdx="1" presStyleCnt="4"/>
      <dgm:spPr/>
    </dgm:pt>
    <dgm:pt modelId="{18D99808-DC04-4047-BEAE-7DC213F1AE20}" type="pres">
      <dgm:prSet presAssocID="{C4A4E5D0-D9C7-4F7A-B43F-2A3842EE06C3}" presName="node" presStyleLbl="node1" presStyleIdx="2" presStyleCnt="5">
        <dgm:presLayoutVars>
          <dgm:bulletEnabled val="1"/>
        </dgm:presLayoutVars>
      </dgm:prSet>
      <dgm:spPr/>
    </dgm:pt>
    <dgm:pt modelId="{107A3114-8423-4A0A-AB67-DDD9B0F28682}" type="pres">
      <dgm:prSet presAssocID="{E2A33428-714F-47A3-AB27-2376623A2B2A}" presName="sibTrans" presStyleLbl="sibTrans2D1" presStyleIdx="2" presStyleCnt="4"/>
      <dgm:spPr/>
    </dgm:pt>
    <dgm:pt modelId="{8F4CC945-EBA6-4EF4-82A0-872034298382}" type="pres">
      <dgm:prSet presAssocID="{E2A33428-714F-47A3-AB27-2376623A2B2A}" presName="connectorText" presStyleLbl="sibTrans2D1" presStyleIdx="2" presStyleCnt="4"/>
      <dgm:spPr/>
    </dgm:pt>
    <dgm:pt modelId="{C58C813C-3C54-4568-8B21-CD250F43F971}" type="pres">
      <dgm:prSet presAssocID="{8E222F20-9F2F-48D4-8584-4E7F6CC2617E}" presName="node" presStyleLbl="node1" presStyleIdx="3" presStyleCnt="5">
        <dgm:presLayoutVars>
          <dgm:bulletEnabled val="1"/>
        </dgm:presLayoutVars>
      </dgm:prSet>
      <dgm:spPr/>
    </dgm:pt>
    <dgm:pt modelId="{B2E5E8DF-5106-497B-9B8E-EA3A7CFBED72}" type="pres">
      <dgm:prSet presAssocID="{210F373A-B82B-4AA3-B7F7-08BBEAD12475}" presName="sibTrans" presStyleLbl="sibTrans2D1" presStyleIdx="3" presStyleCnt="4"/>
      <dgm:spPr/>
    </dgm:pt>
    <dgm:pt modelId="{18D2C1AD-FE12-461E-92E8-00A86929C0E3}" type="pres">
      <dgm:prSet presAssocID="{210F373A-B82B-4AA3-B7F7-08BBEAD12475}" presName="connectorText" presStyleLbl="sibTrans2D1" presStyleIdx="3" presStyleCnt="4"/>
      <dgm:spPr/>
    </dgm:pt>
    <dgm:pt modelId="{B14911C8-D76F-496F-82F8-D9AAFBB313A5}" type="pres">
      <dgm:prSet presAssocID="{AD962A62-BDFD-49C8-A5C7-9E7755E879C5}" presName="node" presStyleLbl="node1" presStyleIdx="4" presStyleCnt="5">
        <dgm:presLayoutVars>
          <dgm:bulletEnabled val="1"/>
        </dgm:presLayoutVars>
      </dgm:prSet>
      <dgm:spPr/>
    </dgm:pt>
  </dgm:ptLst>
  <dgm:cxnLst>
    <dgm:cxn modelId="{57680105-EA03-444A-8903-842679884B79}" type="presOf" srcId="{210F373A-B82B-4AA3-B7F7-08BBEAD12475}" destId="{18D2C1AD-FE12-461E-92E8-00A86929C0E3}" srcOrd="1" destOrd="0" presId="urn:microsoft.com/office/officeart/2005/8/layout/process5"/>
    <dgm:cxn modelId="{FB6CD908-8217-4FD0-B99C-92F8C6B19D46}" type="presOf" srcId="{2EAD302B-302F-48A0-81F6-1192819C6AB4}" destId="{541C8D20-2072-4869-B512-D4B405F1D33D}" srcOrd="1" destOrd="0" presId="urn:microsoft.com/office/officeart/2005/8/layout/process5"/>
    <dgm:cxn modelId="{5FAF1E19-851A-4EED-919D-9E1E6B77225F}" type="presOf" srcId="{AD962A62-BDFD-49C8-A5C7-9E7755E879C5}" destId="{B14911C8-D76F-496F-82F8-D9AAFBB313A5}" srcOrd="0" destOrd="0" presId="urn:microsoft.com/office/officeart/2005/8/layout/process5"/>
    <dgm:cxn modelId="{CB35F61D-0BB0-4C91-9655-1AB1B193126B}" type="presOf" srcId="{8A2A17FE-2249-4B43-AC6D-11B68CE96211}" destId="{0962FE5F-60F9-4F7A-AA7F-13BF704FF56B}" srcOrd="0" destOrd="0" presId="urn:microsoft.com/office/officeart/2005/8/layout/process5"/>
    <dgm:cxn modelId="{9BE37523-EDCC-4968-A644-4C73EEE99220}" type="presOf" srcId="{E2A33428-714F-47A3-AB27-2376623A2B2A}" destId="{107A3114-8423-4A0A-AB67-DDD9B0F28682}" srcOrd="0" destOrd="0" presId="urn:microsoft.com/office/officeart/2005/8/layout/process5"/>
    <dgm:cxn modelId="{AD3FFF30-3A90-4A42-BEF8-0D3D5ED0E9D8}" type="presOf" srcId="{EC06267D-F35C-4DF1-9471-9BB046F1F306}" destId="{27AE874B-ADA4-42CC-8D3B-EFC9EDDABC0E}" srcOrd="0" destOrd="0" presId="urn:microsoft.com/office/officeart/2005/8/layout/process5"/>
    <dgm:cxn modelId="{73BC1D34-D179-48D0-8D05-D1983E8E527E}" type="presOf" srcId="{8E222F20-9F2F-48D4-8584-4E7F6CC2617E}" destId="{C58C813C-3C54-4568-8B21-CD250F43F971}" srcOrd="0" destOrd="0" presId="urn:microsoft.com/office/officeart/2005/8/layout/process5"/>
    <dgm:cxn modelId="{5CF1905F-020A-4BD9-BC09-E5B29456AAEE}" type="presOf" srcId="{210F373A-B82B-4AA3-B7F7-08BBEAD12475}" destId="{B2E5E8DF-5106-497B-9B8E-EA3A7CFBED72}" srcOrd="0" destOrd="0" presId="urn:microsoft.com/office/officeart/2005/8/layout/process5"/>
    <dgm:cxn modelId="{12AAE46D-C654-4519-83B5-2E499437D754}" type="presOf" srcId="{E2A33428-714F-47A3-AB27-2376623A2B2A}" destId="{8F4CC945-EBA6-4EF4-82A0-872034298382}" srcOrd="1" destOrd="0" presId="urn:microsoft.com/office/officeart/2005/8/layout/process5"/>
    <dgm:cxn modelId="{EFB88051-6C84-4414-B469-98AA83C34932}" srcId="{37554E07-EB7C-4A40-9211-45400D744A96}" destId="{C4A4E5D0-D9C7-4F7A-B43F-2A3842EE06C3}" srcOrd="2" destOrd="0" parTransId="{A938EF84-2E5F-4DFF-B7DF-AFC2A836CA39}" sibTransId="{E2A33428-714F-47A3-AB27-2376623A2B2A}"/>
    <dgm:cxn modelId="{1AF06875-B66B-476D-B924-B743CCB7BA3A}" type="presOf" srcId="{C4A4E5D0-D9C7-4F7A-B43F-2A3842EE06C3}" destId="{18D99808-DC04-4047-BEAE-7DC213F1AE20}" srcOrd="0" destOrd="0" presId="urn:microsoft.com/office/officeart/2005/8/layout/process5"/>
    <dgm:cxn modelId="{51044078-BF4D-4946-B7A3-825742E97298}" srcId="{37554E07-EB7C-4A40-9211-45400D744A96}" destId="{AD962A62-BDFD-49C8-A5C7-9E7755E879C5}" srcOrd="4" destOrd="0" parTransId="{863716DF-A029-4D9F-BBD3-A183C60260B8}" sibTransId="{75B322FB-002B-43F2-8F99-5979793C08B1}"/>
    <dgm:cxn modelId="{39CABC96-845C-4E4E-93C1-0B480BCBD812}" srcId="{37554E07-EB7C-4A40-9211-45400D744A96}" destId="{EC06267D-F35C-4DF1-9471-9BB046F1F306}" srcOrd="1" destOrd="0" parTransId="{98442F7B-88F0-4A6E-8B49-E61745FF70D4}" sibTransId="{2EAD302B-302F-48A0-81F6-1192819C6AB4}"/>
    <dgm:cxn modelId="{63F3BAAC-40A0-425D-8A01-9C1F40ACA297}" type="presOf" srcId="{2EAD302B-302F-48A0-81F6-1192819C6AB4}" destId="{063D2BF2-504A-4E0F-970C-51EBBD186696}" srcOrd="0" destOrd="0" presId="urn:microsoft.com/office/officeart/2005/8/layout/process5"/>
    <dgm:cxn modelId="{A0FCD8C6-DD96-460F-9623-23439F1F543B}" type="presOf" srcId="{37554E07-EB7C-4A40-9211-45400D744A96}" destId="{9881EB79-186F-418A-A9D3-CE525FB41A15}" srcOrd="0" destOrd="0" presId="urn:microsoft.com/office/officeart/2005/8/layout/process5"/>
    <dgm:cxn modelId="{A4AD7FDC-0833-437D-BE74-46360E0F970D}" srcId="{37554E07-EB7C-4A40-9211-45400D744A96}" destId="{8E222F20-9F2F-48D4-8584-4E7F6CC2617E}" srcOrd="3" destOrd="0" parTransId="{CF7E5A65-E6F6-4F64-AC6B-EB066732B7D9}" sibTransId="{210F373A-B82B-4AA3-B7F7-08BBEAD12475}"/>
    <dgm:cxn modelId="{BE6588E5-3D52-4D61-BA0D-1C80BF1B0178}" srcId="{37554E07-EB7C-4A40-9211-45400D744A96}" destId="{8A2A17FE-2249-4B43-AC6D-11B68CE96211}" srcOrd="0" destOrd="0" parTransId="{966D9A3B-E5BF-4302-92DA-7E36A28FFB77}" sibTransId="{9BF1990F-21DB-44B2-A0A7-850058677D2F}"/>
    <dgm:cxn modelId="{AC1701EE-45A8-4110-B864-7F4E7031494C}" type="presOf" srcId="{9BF1990F-21DB-44B2-A0A7-850058677D2F}" destId="{864B8A2F-89B5-4E5C-95D2-CCF486419F3D}" srcOrd="1" destOrd="0" presId="urn:microsoft.com/office/officeart/2005/8/layout/process5"/>
    <dgm:cxn modelId="{DEF2FFEF-D110-4B1F-AA88-7D83F0025122}" type="presOf" srcId="{9BF1990F-21DB-44B2-A0A7-850058677D2F}" destId="{0F85AA78-ED76-4AE6-BDE0-7CA9DC7CB5BC}" srcOrd="0" destOrd="0" presId="urn:microsoft.com/office/officeart/2005/8/layout/process5"/>
    <dgm:cxn modelId="{7A184FB0-ABF6-482D-BCA2-4BB58F58BFB3}" type="presParOf" srcId="{9881EB79-186F-418A-A9D3-CE525FB41A15}" destId="{0962FE5F-60F9-4F7A-AA7F-13BF704FF56B}" srcOrd="0" destOrd="0" presId="urn:microsoft.com/office/officeart/2005/8/layout/process5"/>
    <dgm:cxn modelId="{3C61B63C-9CB7-4460-B547-8CCBAD366233}" type="presParOf" srcId="{9881EB79-186F-418A-A9D3-CE525FB41A15}" destId="{0F85AA78-ED76-4AE6-BDE0-7CA9DC7CB5BC}" srcOrd="1" destOrd="0" presId="urn:microsoft.com/office/officeart/2005/8/layout/process5"/>
    <dgm:cxn modelId="{5D667726-78B6-4033-918A-6E7CAA663CFC}" type="presParOf" srcId="{0F85AA78-ED76-4AE6-BDE0-7CA9DC7CB5BC}" destId="{864B8A2F-89B5-4E5C-95D2-CCF486419F3D}" srcOrd="0" destOrd="0" presId="urn:microsoft.com/office/officeart/2005/8/layout/process5"/>
    <dgm:cxn modelId="{E06E5512-FF46-4302-8543-B61CB38F3041}" type="presParOf" srcId="{9881EB79-186F-418A-A9D3-CE525FB41A15}" destId="{27AE874B-ADA4-42CC-8D3B-EFC9EDDABC0E}" srcOrd="2" destOrd="0" presId="urn:microsoft.com/office/officeart/2005/8/layout/process5"/>
    <dgm:cxn modelId="{6A9F4780-576C-44D3-BE10-BD704A1E118A}" type="presParOf" srcId="{9881EB79-186F-418A-A9D3-CE525FB41A15}" destId="{063D2BF2-504A-4E0F-970C-51EBBD186696}" srcOrd="3" destOrd="0" presId="urn:microsoft.com/office/officeart/2005/8/layout/process5"/>
    <dgm:cxn modelId="{0BB3ABF2-459D-4AF4-B7C3-9DEBED5C5BF1}" type="presParOf" srcId="{063D2BF2-504A-4E0F-970C-51EBBD186696}" destId="{541C8D20-2072-4869-B512-D4B405F1D33D}" srcOrd="0" destOrd="0" presId="urn:microsoft.com/office/officeart/2005/8/layout/process5"/>
    <dgm:cxn modelId="{6DFBD7E9-230E-4871-9628-0B4D0BE6A71E}" type="presParOf" srcId="{9881EB79-186F-418A-A9D3-CE525FB41A15}" destId="{18D99808-DC04-4047-BEAE-7DC213F1AE20}" srcOrd="4" destOrd="0" presId="urn:microsoft.com/office/officeart/2005/8/layout/process5"/>
    <dgm:cxn modelId="{7FF30A27-C507-4AB6-9461-8FF088D76AF7}" type="presParOf" srcId="{9881EB79-186F-418A-A9D3-CE525FB41A15}" destId="{107A3114-8423-4A0A-AB67-DDD9B0F28682}" srcOrd="5" destOrd="0" presId="urn:microsoft.com/office/officeart/2005/8/layout/process5"/>
    <dgm:cxn modelId="{A015ED6B-6DCE-404A-8831-DE27AC352B60}" type="presParOf" srcId="{107A3114-8423-4A0A-AB67-DDD9B0F28682}" destId="{8F4CC945-EBA6-4EF4-82A0-872034298382}" srcOrd="0" destOrd="0" presId="urn:microsoft.com/office/officeart/2005/8/layout/process5"/>
    <dgm:cxn modelId="{137705DA-3E10-445D-A2A1-468B7B7DAF3A}" type="presParOf" srcId="{9881EB79-186F-418A-A9D3-CE525FB41A15}" destId="{C58C813C-3C54-4568-8B21-CD250F43F971}" srcOrd="6" destOrd="0" presId="urn:microsoft.com/office/officeart/2005/8/layout/process5"/>
    <dgm:cxn modelId="{DCFD7FFB-83DC-4596-89C4-D56892804367}" type="presParOf" srcId="{9881EB79-186F-418A-A9D3-CE525FB41A15}" destId="{B2E5E8DF-5106-497B-9B8E-EA3A7CFBED72}" srcOrd="7" destOrd="0" presId="urn:microsoft.com/office/officeart/2005/8/layout/process5"/>
    <dgm:cxn modelId="{DEA80C0A-4F74-4220-927F-8FAFEAC674C5}" type="presParOf" srcId="{B2E5E8DF-5106-497B-9B8E-EA3A7CFBED72}" destId="{18D2C1AD-FE12-461E-92E8-00A86929C0E3}" srcOrd="0" destOrd="0" presId="urn:microsoft.com/office/officeart/2005/8/layout/process5"/>
    <dgm:cxn modelId="{5ACD0371-0837-48B1-A9DB-C2ACA51257F6}" type="presParOf" srcId="{9881EB79-186F-418A-A9D3-CE525FB41A15}" destId="{B14911C8-D76F-496F-82F8-D9AAFBB313A5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C0161BE-2D99-4C4F-B28B-EF9C69C6E5F4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01857C1-9C4C-4BE2-911A-ED881B84FC73}">
      <dgm:prSet/>
      <dgm:spPr/>
      <dgm:t>
        <a:bodyPr/>
        <a:lstStyle/>
        <a:p>
          <a:r>
            <a:rPr lang="en-US"/>
            <a:t>Unclean data shows higher mean, variance, standard deviation, range, skewness, and kurtosis values. Cleaning resulted in more stable and reliable data for decision-making.</a:t>
          </a:r>
        </a:p>
      </dgm:t>
    </dgm:pt>
    <dgm:pt modelId="{AC8FB15A-9324-47D9-9197-2F7CCD97422D}" type="parTrans" cxnId="{8683075A-5982-49AF-B0B6-4D9D27362780}">
      <dgm:prSet/>
      <dgm:spPr/>
      <dgm:t>
        <a:bodyPr/>
        <a:lstStyle/>
        <a:p>
          <a:endParaRPr lang="en-US"/>
        </a:p>
      </dgm:t>
    </dgm:pt>
    <dgm:pt modelId="{B14BF6D1-DD86-4996-985A-9F370249C05D}" type="sibTrans" cxnId="{8683075A-5982-49AF-B0B6-4D9D27362780}">
      <dgm:prSet/>
      <dgm:spPr/>
      <dgm:t>
        <a:bodyPr/>
        <a:lstStyle/>
        <a:p>
          <a:endParaRPr lang="en-US"/>
        </a:p>
      </dgm:t>
    </dgm:pt>
    <dgm:pt modelId="{75690714-B2A9-4B22-BB0D-E3FF30D3FB1E}">
      <dgm:prSet/>
      <dgm:spPr/>
      <dgm:t>
        <a:bodyPr/>
        <a:lstStyle/>
        <a:p>
          <a:r>
            <a:rPr lang="en-US"/>
            <a:t>Bounce rate of approximately 24.9% suggests significant customer dissatisfaction due to not receiving needed medicines.</a:t>
          </a:r>
        </a:p>
      </dgm:t>
    </dgm:pt>
    <dgm:pt modelId="{1209CB5B-4F84-4C35-AEFC-6B8D109E0301}" type="parTrans" cxnId="{7631DFF3-3440-49A0-B21E-56F3A3432C89}">
      <dgm:prSet/>
      <dgm:spPr/>
      <dgm:t>
        <a:bodyPr/>
        <a:lstStyle/>
        <a:p>
          <a:endParaRPr lang="en-US"/>
        </a:p>
      </dgm:t>
    </dgm:pt>
    <dgm:pt modelId="{ACDCBD43-0748-434B-9E4F-E089B7D4F160}" type="sibTrans" cxnId="{7631DFF3-3440-49A0-B21E-56F3A3432C89}">
      <dgm:prSet/>
      <dgm:spPr/>
      <dgm:t>
        <a:bodyPr/>
        <a:lstStyle/>
        <a:p>
          <a:endParaRPr lang="en-US"/>
        </a:p>
      </dgm:t>
    </dgm:pt>
    <dgm:pt modelId="{98A378D7-CC9E-402B-AB00-E732FE91CDCC}">
      <dgm:prSet/>
      <dgm:spPr/>
      <dgm:t>
        <a:bodyPr/>
        <a:lstStyle/>
        <a:p>
          <a:r>
            <a:rPr lang="en-US"/>
            <a:t>"INJECTIONS" subcategory has the highest count of returned drug names, followed by "TABLETS &amp; CAPSULES".</a:t>
          </a:r>
        </a:p>
      </dgm:t>
    </dgm:pt>
    <dgm:pt modelId="{C3DC955F-1518-4A25-B301-D9DF16E48068}" type="parTrans" cxnId="{B7628032-9352-4DC3-938E-A125943F96E7}">
      <dgm:prSet/>
      <dgm:spPr/>
      <dgm:t>
        <a:bodyPr/>
        <a:lstStyle/>
        <a:p>
          <a:endParaRPr lang="en-US"/>
        </a:p>
      </dgm:t>
    </dgm:pt>
    <dgm:pt modelId="{0994EFED-F509-4B52-9FDD-C8FB727568C5}" type="sibTrans" cxnId="{B7628032-9352-4DC3-938E-A125943F96E7}">
      <dgm:prSet/>
      <dgm:spPr/>
      <dgm:t>
        <a:bodyPr/>
        <a:lstStyle/>
        <a:p>
          <a:endParaRPr lang="en-US"/>
        </a:p>
      </dgm:t>
    </dgm:pt>
    <dgm:pt modelId="{6CCB89D1-0099-4850-9FD5-EE36DB42EF7E}">
      <dgm:prSet/>
      <dgm:spPr/>
      <dgm:t>
        <a:bodyPr/>
        <a:lstStyle/>
        <a:p>
          <a:r>
            <a:rPr lang="en-US"/>
            <a:t>"Form1" formulation has the highest return count within "INJECTIONS" and "TABLETS &amp; CAPSULES", making it a focus area for improvements.</a:t>
          </a:r>
        </a:p>
      </dgm:t>
    </dgm:pt>
    <dgm:pt modelId="{F71B9EA2-8DA5-4D59-9DDE-D62FA44B0477}" type="parTrans" cxnId="{317C068B-8065-4920-BD8C-6B5924EBE555}">
      <dgm:prSet/>
      <dgm:spPr/>
      <dgm:t>
        <a:bodyPr/>
        <a:lstStyle/>
        <a:p>
          <a:endParaRPr lang="en-US"/>
        </a:p>
      </dgm:t>
    </dgm:pt>
    <dgm:pt modelId="{C82351D3-E059-4413-9364-973C90432A29}" type="sibTrans" cxnId="{317C068B-8065-4920-BD8C-6B5924EBE555}">
      <dgm:prSet/>
      <dgm:spPr/>
      <dgm:t>
        <a:bodyPr/>
        <a:lstStyle/>
        <a:p>
          <a:endParaRPr lang="en-US"/>
        </a:p>
      </dgm:t>
    </dgm:pt>
    <dgm:pt modelId="{F5717665-764C-4A4E-BA4B-9BDFBDDF9E30}">
      <dgm:prSet/>
      <dgm:spPr/>
      <dgm:t>
        <a:bodyPr/>
        <a:lstStyle/>
        <a:p>
          <a:r>
            <a:rPr lang="en-US"/>
            <a:t>"Form1" is prevalent in Department1 compared to other departments, potentially contributing to the higher return rate.</a:t>
          </a:r>
        </a:p>
      </dgm:t>
    </dgm:pt>
    <dgm:pt modelId="{B05F1A4D-BC96-4ECA-BC2D-2F24B76CC5AD}" type="parTrans" cxnId="{F000710A-9F65-4798-B4A4-44B4CBCE3FD9}">
      <dgm:prSet/>
      <dgm:spPr/>
      <dgm:t>
        <a:bodyPr/>
        <a:lstStyle/>
        <a:p>
          <a:endParaRPr lang="en-US"/>
        </a:p>
      </dgm:t>
    </dgm:pt>
    <dgm:pt modelId="{B0F21E7A-F3C6-42D5-A450-B069C9C75FE8}" type="sibTrans" cxnId="{F000710A-9F65-4798-B4A4-44B4CBCE3FD9}">
      <dgm:prSet/>
      <dgm:spPr/>
      <dgm:t>
        <a:bodyPr/>
        <a:lstStyle/>
        <a:p>
          <a:endParaRPr lang="en-US"/>
        </a:p>
      </dgm:t>
    </dgm:pt>
    <dgm:pt modelId="{91061D77-7EBC-4997-BF26-BC006FD5AE59}">
      <dgm:prSet/>
      <dgm:spPr/>
      <dgm:t>
        <a:bodyPr/>
        <a:lstStyle/>
        <a:p>
          <a:r>
            <a:rPr lang="en-US"/>
            <a:t>Specialisation4 and Specialisation7 within Department1 have a higher number of returns compared to other specialisations, related to "Form1" formulation.</a:t>
          </a:r>
        </a:p>
      </dgm:t>
    </dgm:pt>
    <dgm:pt modelId="{D2D7313F-9FB7-46FF-B4AA-84BDB3C84922}" type="parTrans" cxnId="{4812B092-EE1B-4156-9E5F-4A682A2F9EF4}">
      <dgm:prSet/>
      <dgm:spPr/>
      <dgm:t>
        <a:bodyPr/>
        <a:lstStyle/>
        <a:p>
          <a:endParaRPr lang="en-US"/>
        </a:p>
      </dgm:t>
    </dgm:pt>
    <dgm:pt modelId="{D0AD6E01-1A4C-4F2C-B09E-8CF3F87FABBB}" type="sibTrans" cxnId="{4812B092-EE1B-4156-9E5F-4A682A2F9EF4}">
      <dgm:prSet/>
      <dgm:spPr/>
      <dgm:t>
        <a:bodyPr/>
        <a:lstStyle/>
        <a:p>
          <a:endParaRPr lang="en-US"/>
        </a:p>
      </dgm:t>
    </dgm:pt>
    <dgm:pt modelId="{8255E9AD-E18B-4D51-9156-6274C24CFBA9}">
      <dgm:prSet/>
      <dgm:spPr/>
      <dgm:t>
        <a:bodyPr/>
        <a:lstStyle/>
        <a:p>
          <a:r>
            <a:rPr lang="en-US"/>
            <a:t>The hospital experiences varying needs and demands during different seasons.</a:t>
          </a:r>
        </a:p>
      </dgm:t>
    </dgm:pt>
    <dgm:pt modelId="{5ED00997-7D3A-4D57-A64A-393494009B4D}" type="parTrans" cxnId="{8E289BFF-BA2B-439C-8F88-ECA025CB36CE}">
      <dgm:prSet/>
      <dgm:spPr/>
      <dgm:t>
        <a:bodyPr/>
        <a:lstStyle/>
        <a:p>
          <a:endParaRPr lang="en-US"/>
        </a:p>
      </dgm:t>
    </dgm:pt>
    <dgm:pt modelId="{0F05DC61-09A1-4DA9-94CF-5022885E9A0B}" type="sibTrans" cxnId="{8E289BFF-BA2B-439C-8F88-ECA025CB36CE}">
      <dgm:prSet/>
      <dgm:spPr/>
      <dgm:t>
        <a:bodyPr/>
        <a:lstStyle/>
        <a:p>
          <a:endParaRPr lang="en-US"/>
        </a:p>
      </dgm:t>
    </dgm:pt>
    <dgm:pt modelId="{B191D4F8-DD29-4D3C-9DC3-1FE4E526F330}" type="pres">
      <dgm:prSet presAssocID="{9C0161BE-2D99-4C4F-B28B-EF9C69C6E5F4}" presName="linear" presStyleCnt="0">
        <dgm:presLayoutVars>
          <dgm:animLvl val="lvl"/>
          <dgm:resizeHandles val="exact"/>
        </dgm:presLayoutVars>
      </dgm:prSet>
      <dgm:spPr/>
    </dgm:pt>
    <dgm:pt modelId="{7F6644C6-D00B-4B87-9774-069784E137FA}" type="pres">
      <dgm:prSet presAssocID="{101857C1-9C4C-4BE2-911A-ED881B84FC73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37C69736-BC84-4F73-A9F8-84E0F3626AEA}" type="pres">
      <dgm:prSet presAssocID="{B14BF6D1-DD86-4996-985A-9F370249C05D}" presName="spacer" presStyleCnt="0"/>
      <dgm:spPr/>
    </dgm:pt>
    <dgm:pt modelId="{D150F688-FD8A-47EB-906D-DA9BEF1DA08B}" type="pres">
      <dgm:prSet presAssocID="{75690714-B2A9-4B22-BB0D-E3FF30D3FB1E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51B2FA20-A0B4-4D1F-A58D-9A6454307067}" type="pres">
      <dgm:prSet presAssocID="{ACDCBD43-0748-434B-9E4F-E089B7D4F160}" presName="spacer" presStyleCnt="0"/>
      <dgm:spPr/>
    </dgm:pt>
    <dgm:pt modelId="{49A266D5-E887-47DA-9585-02C3573990CD}" type="pres">
      <dgm:prSet presAssocID="{98A378D7-CC9E-402B-AB00-E732FE91CDCC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57BFC07E-F16F-4275-800A-865195FFD9C4}" type="pres">
      <dgm:prSet presAssocID="{0994EFED-F509-4B52-9FDD-C8FB727568C5}" presName="spacer" presStyleCnt="0"/>
      <dgm:spPr/>
    </dgm:pt>
    <dgm:pt modelId="{61299765-EA46-43C0-835D-6A5605FD3AE2}" type="pres">
      <dgm:prSet presAssocID="{6CCB89D1-0099-4850-9FD5-EE36DB42EF7E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416E7C4E-9F87-4A62-B1E8-3269336B259E}" type="pres">
      <dgm:prSet presAssocID="{C82351D3-E059-4413-9364-973C90432A29}" presName="spacer" presStyleCnt="0"/>
      <dgm:spPr/>
    </dgm:pt>
    <dgm:pt modelId="{556F4BFC-F76F-4142-B009-A9E2E2447D49}" type="pres">
      <dgm:prSet presAssocID="{F5717665-764C-4A4E-BA4B-9BDFBDDF9E30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AFE35C6E-BEA2-414F-B217-09404DE0FA1B}" type="pres">
      <dgm:prSet presAssocID="{B0F21E7A-F3C6-42D5-A450-B069C9C75FE8}" presName="spacer" presStyleCnt="0"/>
      <dgm:spPr/>
    </dgm:pt>
    <dgm:pt modelId="{7A344D76-0B94-4F8E-85CE-4F85300420BA}" type="pres">
      <dgm:prSet presAssocID="{91061D77-7EBC-4997-BF26-BC006FD5AE59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95C54716-6640-412D-91CA-5C0E5125739D}" type="pres">
      <dgm:prSet presAssocID="{D0AD6E01-1A4C-4F2C-B09E-8CF3F87FABBB}" presName="spacer" presStyleCnt="0"/>
      <dgm:spPr/>
    </dgm:pt>
    <dgm:pt modelId="{303DD22B-1825-4DFD-8A1F-96E145ECB0A9}" type="pres">
      <dgm:prSet presAssocID="{8255E9AD-E18B-4D51-9156-6274C24CFBA9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9C5CA307-4AE5-4568-BF0D-5B2173FDE4EA}" type="presOf" srcId="{6CCB89D1-0099-4850-9FD5-EE36DB42EF7E}" destId="{61299765-EA46-43C0-835D-6A5605FD3AE2}" srcOrd="0" destOrd="0" presId="urn:microsoft.com/office/officeart/2005/8/layout/vList2"/>
    <dgm:cxn modelId="{F000710A-9F65-4798-B4A4-44B4CBCE3FD9}" srcId="{9C0161BE-2D99-4C4F-B28B-EF9C69C6E5F4}" destId="{F5717665-764C-4A4E-BA4B-9BDFBDDF9E30}" srcOrd="4" destOrd="0" parTransId="{B05F1A4D-BC96-4ECA-BC2D-2F24B76CC5AD}" sibTransId="{B0F21E7A-F3C6-42D5-A450-B069C9C75FE8}"/>
    <dgm:cxn modelId="{BA9E6F30-9EDA-4F54-A8AE-6C9B5558EDB8}" type="presOf" srcId="{98A378D7-CC9E-402B-AB00-E732FE91CDCC}" destId="{49A266D5-E887-47DA-9585-02C3573990CD}" srcOrd="0" destOrd="0" presId="urn:microsoft.com/office/officeart/2005/8/layout/vList2"/>
    <dgm:cxn modelId="{C8170832-52CA-4240-9B5C-B8CC5A0050CB}" type="presOf" srcId="{75690714-B2A9-4B22-BB0D-E3FF30D3FB1E}" destId="{D150F688-FD8A-47EB-906D-DA9BEF1DA08B}" srcOrd="0" destOrd="0" presId="urn:microsoft.com/office/officeart/2005/8/layout/vList2"/>
    <dgm:cxn modelId="{B7628032-9352-4DC3-938E-A125943F96E7}" srcId="{9C0161BE-2D99-4C4F-B28B-EF9C69C6E5F4}" destId="{98A378D7-CC9E-402B-AB00-E732FE91CDCC}" srcOrd="2" destOrd="0" parTransId="{C3DC955F-1518-4A25-B301-D9DF16E48068}" sibTransId="{0994EFED-F509-4B52-9FDD-C8FB727568C5}"/>
    <dgm:cxn modelId="{D625FE63-8C2C-46C1-B6DD-997C414E43B8}" type="presOf" srcId="{101857C1-9C4C-4BE2-911A-ED881B84FC73}" destId="{7F6644C6-D00B-4B87-9774-069784E137FA}" srcOrd="0" destOrd="0" presId="urn:microsoft.com/office/officeart/2005/8/layout/vList2"/>
    <dgm:cxn modelId="{AE629F6D-E075-4DC9-B43B-2CF97DF5A62A}" type="presOf" srcId="{91061D77-7EBC-4997-BF26-BC006FD5AE59}" destId="{7A344D76-0B94-4F8E-85CE-4F85300420BA}" srcOrd="0" destOrd="0" presId="urn:microsoft.com/office/officeart/2005/8/layout/vList2"/>
    <dgm:cxn modelId="{8683075A-5982-49AF-B0B6-4D9D27362780}" srcId="{9C0161BE-2D99-4C4F-B28B-EF9C69C6E5F4}" destId="{101857C1-9C4C-4BE2-911A-ED881B84FC73}" srcOrd="0" destOrd="0" parTransId="{AC8FB15A-9324-47D9-9197-2F7CCD97422D}" sibTransId="{B14BF6D1-DD86-4996-985A-9F370249C05D}"/>
    <dgm:cxn modelId="{317C068B-8065-4920-BD8C-6B5924EBE555}" srcId="{9C0161BE-2D99-4C4F-B28B-EF9C69C6E5F4}" destId="{6CCB89D1-0099-4850-9FD5-EE36DB42EF7E}" srcOrd="3" destOrd="0" parTransId="{F71B9EA2-8DA5-4D59-9DDE-D62FA44B0477}" sibTransId="{C82351D3-E059-4413-9364-973C90432A29}"/>
    <dgm:cxn modelId="{710D298B-4CED-427D-9FAE-AFE8DD3DA439}" type="presOf" srcId="{8255E9AD-E18B-4D51-9156-6274C24CFBA9}" destId="{303DD22B-1825-4DFD-8A1F-96E145ECB0A9}" srcOrd="0" destOrd="0" presId="urn:microsoft.com/office/officeart/2005/8/layout/vList2"/>
    <dgm:cxn modelId="{4812B092-EE1B-4156-9E5F-4A682A2F9EF4}" srcId="{9C0161BE-2D99-4C4F-B28B-EF9C69C6E5F4}" destId="{91061D77-7EBC-4997-BF26-BC006FD5AE59}" srcOrd="5" destOrd="0" parTransId="{D2D7313F-9FB7-46FF-B4AA-84BDB3C84922}" sibTransId="{D0AD6E01-1A4C-4F2C-B09E-8CF3F87FABBB}"/>
    <dgm:cxn modelId="{BAE83B94-8121-4BC4-B3C2-43C4F17DB95A}" type="presOf" srcId="{9C0161BE-2D99-4C4F-B28B-EF9C69C6E5F4}" destId="{B191D4F8-DD29-4D3C-9DC3-1FE4E526F330}" srcOrd="0" destOrd="0" presId="urn:microsoft.com/office/officeart/2005/8/layout/vList2"/>
    <dgm:cxn modelId="{63F0C89E-F224-45AF-8D56-17AB3D8368EF}" type="presOf" srcId="{F5717665-764C-4A4E-BA4B-9BDFBDDF9E30}" destId="{556F4BFC-F76F-4142-B009-A9E2E2447D49}" srcOrd="0" destOrd="0" presId="urn:microsoft.com/office/officeart/2005/8/layout/vList2"/>
    <dgm:cxn modelId="{7631DFF3-3440-49A0-B21E-56F3A3432C89}" srcId="{9C0161BE-2D99-4C4F-B28B-EF9C69C6E5F4}" destId="{75690714-B2A9-4B22-BB0D-E3FF30D3FB1E}" srcOrd="1" destOrd="0" parTransId="{1209CB5B-4F84-4C35-AEFC-6B8D109E0301}" sibTransId="{ACDCBD43-0748-434B-9E4F-E089B7D4F160}"/>
    <dgm:cxn modelId="{8E289BFF-BA2B-439C-8F88-ECA025CB36CE}" srcId="{9C0161BE-2D99-4C4F-B28B-EF9C69C6E5F4}" destId="{8255E9AD-E18B-4D51-9156-6274C24CFBA9}" srcOrd="6" destOrd="0" parTransId="{5ED00997-7D3A-4D57-A64A-393494009B4D}" sibTransId="{0F05DC61-09A1-4DA9-94CF-5022885E9A0B}"/>
    <dgm:cxn modelId="{B72150AD-B659-4933-B892-0A41A77B493D}" type="presParOf" srcId="{B191D4F8-DD29-4D3C-9DC3-1FE4E526F330}" destId="{7F6644C6-D00B-4B87-9774-069784E137FA}" srcOrd="0" destOrd="0" presId="urn:microsoft.com/office/officeart/2005/8/layout/vList2"/>
    <dgm:cxn modelId="{3DA93F52-62F2-4380-847D-E92E8D6EBD54}" type="presParOf" srcId="{B191D4F8-DD29-4D3C-9DC3-1FE4E526F330}" destId="{37C69736-BC84-4F73-A9F8-84E0F3626AEA}" srcOrd="1" destOrd="0" presId="urn:microsoft.com/office/officeart/2005/8/layout/vList2"/>
    <dgm:cxn modelId="{E5E1B572-EEE4-4507-88EB-62A044F7510A}" type="presParOf" srcId="{B191D4F8-DD29-4D3C-9DC3-1FE4E526F330}" destId="{D150F688-FD8A-47EB-906D-DA9BEF1DA08B}" srcOrd="2" destOrd="0" presId="urn:microsoft.com/office/officeart/2005/8/layout/vList2"/>
    <dgm:cxn modelId="{3CDDB051-61BE-460A-9ED8-3DC00627E74D}" type="presParOf" srcId="{B191D4F8-DD29-4D3C-9DC3-1FE4E526F330}" destId="{51B2FA20-A0B4-4D1F-A58D-9A6454307067}" srcOrd="3" destOrd="0" presId="urn:microsoft.com/office/officeart/2005/8/layout/vList2"/>
    <dgm:cxn modelId="{D2910F92-2BAC-4E34-A3AA-4E7EBF23D697}" type="presParOf" srcId="{B191D4F8-DD29-4D3C-9DC3-1FE4E526F330}" destId="{49A266D5-E887-47DA-9585-02C3573990CD}" srcOrd="4" destOrd="0" presId="urn:microsoft.com/office/officeart/2005/8/layout/vList2"/>
    <dgm:cxn modelId="{A2C1F394-4C21-4BF2-BF28-CC5A200D0375}" type="presParOf" srcId="{B191D4F8-DD29-4D3C-9DC3-1FE4E526F330}" destId="{57BFC07E-F16F-4275-800A-865195FFD9C4}" srcOrd="5" destOrd="0" presId="urn:microsoft.com/office/officeart/2005/8/layout/vList2"/>
    <dgm:cxn modelId="{A1AF2E68-EA5B-42B0-8D38-1F35373DB0AF}" type="presParOf" srcId="{B191D4F8-DD29-4D3C-9DC3-1FE4E526F330}" destId="{61299765-EA46-43C0-835D-6A5605FD3AE2}" srcOrd="6" destOrd="0" presId="urn:microsoft.com/office/officeart/2005/8/layout/vList2"/>
    <dgm:cxn modelId="{AD2EE4B3-FF1F-416E-9EEF-BF03799A5032}" type="presParOf" srcId="{B191D4F8-DD29-4D3C-9DC3-1FE4E526F330}" destId="{416E7C4E-9F87-4A62-B1E8-3269336B259E}" srcOrd="7" destOrd="0" presId="urn:microsoft.com/office/officeart/2005/8/layout/vList2"/>
    <dgm:cxn modelId="{0D16C46F-8B43-4FF5-B41F-949D7CBF8483}" type="presParOf" srcId="{B191D4F8-DD29-4D3C-9DC3-1FE4E526F330}" destId="{556F4BFC-F76F-4142-B009-A9E2E2447D49}" srcOrd="8" destOrd="0" presId="urn:microsoft.com/office/officeart/2005/8/layout/vList2"/>
    <dgm:cxn modelId="{493BA4BD-5BCC-45A2-8ECE-3B0BD217106B}" type="presParOf" srcId="{B191D4F8-DD29-4D3C-9DC3-1FE4E526F330}" destId="{AFE35C6E-BEA2-414F-B217-09404DE0FA1B}" srcOrd="9" destOrd="0" presId="urn:microsoft.com/office/officeart/2005/8/layout/vList2"/>
    <dgm:cxn modelId="{8CDA4BC1-E3B5-49AC-9923-D6E4580D88E7}" type="presParOf" srcId="{B191D4F8-DD29-4D3C-9DC3-1FE4E526F330}" destId="{7A344D76-0B94-4F8E-85CE-4F85300420BA}" srcOrd="10" destOrd="0" presId="urn:microsoft.com/office/officeart/2005/8/layout/vList2"/>
    <dgm:cxn modelId="{DA526293-A2A2-43E9-9806-7027F51BD1A0}" type="presParOf" srcId="{B191D4F8-DD29-4D3C-9DC3-1FE4E526F330}" destId="{95C54716-6640-412D-91CA-5C0E5125739D}" srcOrd="11" destOrd="0" presId="urn:microsoft.com/office/officeart/2005/8/layout/vList2"/>
    <dgm:cxn modelId="{543BB105-5F30-4C7D-9CB9-AD450FD12BFD}" type="presParOf" srcId="{B191D4F8-DD29-4D3C-9DC3-1FE4E526F330}" destId="{303DD22B-1825-4DFD-8A1F-96E145ECB0A9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BDCE38D-312B-4048-972E-0A4677C55821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D8902BA-F9D1-4D72-B870-EC56F44E425A}">
      <dgm:prSet/>
      <dgm:spPr/>
      <dgm:t>
        <a:bodyPr/>
        <a:lstStyle/>
        <a:p>
          <a:r>
            <a:rPr lang="en-US"/>
            <a:t>Focus on Subcategories: Analyze "INJECTIONS" and "TABLETS &amp; CAPSULES" for higher returns, address issues causing returns, enhance customer satisfaction, and product quality.</a:t>
          </a:r>
        </a:p>
      </dgm:t>
    </dgm:pt>
    <dgm:pt modelId="{6C357AA3-3B3B-438D-940C-336C5976E8B9}" type="parTrans" cxnId="{9504A49E-2E2C-40F7-822D-4F599FD5A31E}">
      <dgm:prSet/>
      <dgm:spPr/>
      <dgm:t>
        <a:bodyPr/>
        <a:lstStyle/>
        <a:p>
          <a:endParaRPr lang="en-US"/>
        </a:p>
      </dgm:t>
    </dgm:pt>
    <dgm:pt modelId="{5AB7D7F9-18CD-469F-A73E-2B791411845A}" type="sibTrans" cxnId="{9504A49E-2E2C-40F7-822D-4F599FD5A31E}">
      <dgm:prSet/>
      <dgm:spPr/>
      <dgm:t>
        <a:bodyPr/>
        <a:lstStyle/>
        <a:p>
          <a:endParaRPr lang="en-US"/>
        </a:p>
      </dgm:t>
    </dgm:pt>
    <dgm:pt modelId="{C4744728-A65C-402D-8103-F081A196A16E}">
      <dgm:prSet/>
      <dgm:spPr/>
      <dgm:t>
        <a:bodyPr/>
        <a:lstStyle/>
        <a:p>
          <a:r>
            <a:rPr lang="en-US"/>
            <a:t>Evaluation of Formulation: Thoroughly assess "Form1" formulation with highest returns, consider effectiveness, side effects, and customer preferences, explore improvements or alternatives.</a:t>
          </a:r>
        </a:p>
      </dgm:t>
    </dgm:pt>
    <dgm:pt modelId="{E124A091-2B79-47AF-AA0A-E8C8BCA72B91}" type="parTrans" cxnId="{D310EC7A-C1D0-47B1-9C09-DBFE6D63BE48}">
      <dgm:prSet/>
      <dgm:spPr/>
      <dgm:t>
        <a:bodyPr/>
        <a:lstStyle/>
        <a:p>
          <a:endParaRPr lang="en-US"/>
        </a:p>
      </dgm:t>
    </dgm:pt>
    <dgm:pt modelId="{CCD62D8F-2150-42E0-A202-D96773412E85}" type="sibTrans" cxnId="{D310EC7A-C1D0-47B1-9C09-DBFE6D63BE48}">
      <dgm:prSet/>
      <dgm:spPr/>
      <dgm:t>
        <a:bodyPr/>
        <a:lstStyle/>
        <a:p>
          <a:endParaRPr lang="en-US"/>
        </a:p>
      </dgm:t>
    </dgm:pt>
    <dgm:pt modelId="{18E62B9E-8B5F-455D-ABA8-7BC9B4F57DB6}">
      <dgm:prSet/>
      <dgm:spPr/>
      <dgm:t>
        <a:bodyPr/>
        <a:lstStyle/>
        <a:p>
          <a:r>
            <a:rPr lang="en-US"/>
            <a:t>Supplier Assessment: Evaluate suppliers, especially for "Form1" formulation, considering quality and reliability, explore alternatives if needed.</a:t>
          </a:r>
        </a:p>
      </dgm:t>
    </dgm:pt>
    <dgm:pt modelId="{793D246E-28B2-4CF0-80E6-0DFEE2681E4C}" type="parTrans" cxnId="{4DBCA157-EBA6-407B-AFAC-820B8E4D1239}">
      <dgm:prSet/>
      <dgm:spPr/>
      <dgm:t>
        <a:bodyPr/>
        <a:lstStyle/>
        <a:p>
          <a:endParaRPr lang="en-US"/>
        </a:p>
      </dgm:t>
    </dgm:pt>
    <dgm:pt modelId="{6BB2AAD9-44DA-48CD-B83F-07A5CA12365B}" type="sibTrans" cxnId="{4DBCA157-EBA6-407B-AFAC-820B8E4D1239}">
      <dgm:prSet/>
      <dgm:spPr/>
      <dgm:t>
        <a:bodyPr/>
        <a:lstStyle/>
        <a:p>
          <a:endParaRPr lang="en-US"/>
        </a:p>
      </dgm:t>
    </dgm:pt>
    <dgm:pt modelId="{03E56DB9-9E9F-4055-8704-0C86AADF4CB1}">
      <dgm:prSet/>
      <dgm:spPr/>
      <dgm:t>
        <a:bodyPr/>
        <a:lstStyle/>
        <a:p>
          <a:r>
            <a:rPr lang="en-US"/>
            <a:t>Inventory Management: Ensure efficient inventory for "Form1" formulation, optimize stock levels and expiration dates to minimize expired products.</a:t>
          </a:r>
        </a:p>
      </dgm:t>
    </dgm:pt>
    <dgm:pt modelId="{F41AB3D5-1EE5-4862-B954-CD77F5953ED0}" type="parTrans" cxnId="{25293AE1-46D6-493B-9DDB-DA480775F8FA}">
      <dgm:prSet/>
      <dgm:spPr/>
      <dgm:t>
        <a:bodyPr/>
        <a:lstStyle/>
        <a:p>
          <a:endParaRPr lang="en-US"/>
        </a:p>
      </dgm:t>
    </dgm:pt>
    <dgm:pt modelId="{82C3CC8D-8BA3-44A3-9CFB-848B51965A7F}" type="sibTrans" cxnId="{25293AE1-46D6-493B-9DDB-DA480775F8FA}">
      <dgm:prSet/>
      <dgm:spPr/>
      <dgm:t>
        <a:bodyPr/>
        <a:lstStyle/>
        <a:p>
          <a:endParaRPr lang="en-US"/>
        </a:p>
      </dgm:t>
    </dgm:pt>
    <dgm:pt modelId="{2EF9B873-06DB-4A56-98FC-AD1590F2C2E4}">
      <dgm:prSet/>
      <dgm:spPr/>
      <dgm:t>
        <a:bodyPr/>
        <a:lstStyle/>
        <a:p>
          <a:r>
            <a:rPr lang="en-US"/>
            <a:t>Efficient Return Management: Implement streamlined return processes, improve inventory management, and address Department1-specific issues contributing to returns.</a:t>
          </a:r>
        </a:p>
      </dgm:t>
    </dgm:pt>
    <dgm:pt modelId="{AA89273E-F4E6-4693-B4BA-409D8D08349D}" type="parTrans" cxnId="{BDB1A3A0-BDCB-4F2F-95D2-D903250635E1}">
      <dgm:prSet/>
      <dgm:spPr/>
      <dgm:t>
        <a:bodyPr/>
        <a:lstStyle/>
        <a:p>
          <a:endParaRPr lang="en-US"/>
        </a:p>
      </dgm:t>
    </dgm:pt>
    <dgm:pt modelId="{D6E711E9-60B7-41B2-BCC7-C0F29355224D}" type="sibTrans" cxnId="{BDB1A3A0-BDCB-4F2F-95D2-D903250635E1}">
      <dgm:prSet/>
      <dgm:spPr/>
      <dgm:t>
        <a:bodyPr/>
        <a:lstStyle/>
        <a:p>
          <a:endParaRPr lang="en-US"/>
        </a:p>
      </dgm:t>
    </dgm:pt>
    <dgm:pt modelId="{1C07B467-6554-437F-BE56-18B186FC1CE9}">
      <dgm:prSet/>
      <dgm:spPr/>
      <dgm:t>
        <a:bodyPr/>
        <a:lstStyle/>
        <a:p>
          <a:r>
            <a:rPr lang="en-US"/>
            <a:t>Specialisation-specific Strategies: Collaborate with Specialisation4 and Specialisation7 to understand reasons for returns, implement tailored strategies to reduce returns.</a:t>
          </a:r>
        </a:p>
      </dgm:t>
    </dgm:pt>
    <dgm:pt modelId="{A5D55361-DFF7-42E0-B68E-0C9025852FD7}" type="parTrans" cxnId="{55AF670C-274E-4CFE-9706-0AF386BF34A1}">
      <dgm:prSet/>
      <dgm:spPr/>
      <dgm:t>
        <a:bodyPr/>
        <a:lstStyle/>
        <a:p>
          <a:endParaRPr lang="en-US"/>
        </a:p>
      </dgm:t>
    </dgm:pt>
    <dgm:pt modelId="{027597F8-1C44-4653-9D1B-F3D5D820ABFF}" type="sibTrans" cxnId="{55AF670C-274E-4CFE-9706-0AF386BF34A1}">
      <dgm:prSet/>
      <dgm:spPr/>
      <dgm:t>
        <a:bodyPr/>
        <a:lstStyle/>
        <a:p>
          <a:endParaRPr lang="en-US"/>
        </a:p>
      </dgm:t>
    </dgm:pt>
    <dgm:pt modelId="{C9F0C45F-A77D-4F8E-BD1A-F6ECDB649DEF}">
      <dgm:prSet/>
      <dgm:spPr/>
      <dgm:t>
        <a:bodyPr/>
        <a:lstStyle/>
        <a:p>
          <a:r>
            <a:rPr lang="en-US"/>
            <a:t>Seasonal Resource Allocation: Allocate resources based on seasonal demands, increase operations, inventory, and staffing during busy months, optimize resources during slow months.</a:t>
          </a:r>
        </a:p>
      </dgm:t>
    </dgm:pt>
    <dgm:pt modelId="{ACADC3FA-2E6B-4A35-8619-57DA0BF6AF6A}" type="parTrans" cxnId="{DDDE429C-1C67-423B-81EB-49A12FA135EF}">
      <dgm:prSet/>
      <dgm:spPr/>
      <dgm:t>
        <a:bodyPr/>
        <a:lstStyle/>
        <a:p>
          <a:endParaRPr lang="en-US"/>
        </a:p>
      </dgm:t>
    </dgm:pt>
    <dgm:pt modelId="{4FC9C25D-3CAE-45CE-905A-847D876451A2}" type="sibTrans" cxnId="{DDDE429C-1C67-423B-81EB-49A12FA135EF}">
      <dgm:prSet/>
      <dgm:spPr/>
      <dgm:t>
        <a:bodyPr/>
        <a:lstStyle/>
        <a:p>
          <a:endParaRPr lang="en-US"/>
        </a:p>
      </dgm:t>
    </dgm:pt>
    <dgm:pt modelId="{3EE6C45E-B771-40E8-B991-7341D3A1CA22}" type="pres">
      <dgm:prSet presAssocID="{0BDCE38D-312B-4048-972E-0A4677C55821}" presName="diagram" presStyleCnt="0">
        <dgm:presLayoutVars>
          <dgm:dir/>
          <dgm:resizeHandles val="exact"/>
        </dgm:presLayoutVars>
      </dgm:prSet>
      <dgm:spPr/>
    </dgm:pt>
    <dgm:pt modelId="{01B61DC3-1107-4969-BC60-733C6159D899}" type="pres">
      <dgm:prSet presAssocID="{AD8902BA-F9D1-4D72-B870-EC56F44E425A}" presName="node" presStyleLbl="node1" presStyleIdx="0" presStyleCnt="7">
        <dgm:presLayoutVars>
          <dgm:bulletEnabled val="1"/>
        </dgm:presLayoutVars>
      </dgm:prSet>
      <dgm:spPr/>
    </dgm:pt>
    <dgm:pt modelId="{741C198A-89FF-49D7-A8B0-4A02D8227413}" type="pres">
      <dgm:prSet presAssocID="{5AB7D7F9-18CD-469F-A73E-2B791411845A}" presName="sibTrans" presStyleCnt="0"/>
      <dgm:spPr/>
    </dgm:pt>
    <dgm:pt modelId="{0F342CE2-E819-49D1-8FCB-57E8A44BDB19}" type="pres">
      <dgm:prSet presAssocID="{C4744728-A65C-402D-8103-F081A196A16E}" presName="node" presStyleLbl="node1" presStyleIdx="1" presStyleCnt="7">
        <dgm:presLayoutVars>
          <dgm:bulletEnabled val="1"/>
        </dgm:presLayoutVars>
      </dgm:prSet>
      <dgm:spPr/>
    </dgm:pt>
    <dgm:pt modelId="{465749AA-9BFA-4069-8438-EDFA6F69C099}" type="pres">
      <dgm:prSet presAssocID="{CCD62D8F-2150-42E0-A202-D96773412E85}" presName="sibTrans" presStyleCnt="0"/>
      <dgm:spPr/>
    </dgm:pt>
    <dgm:pt modelId="{478785B7-308E-49FE-9B4C-8106BA34E9CC}" type="pres">
      <dgm:prSet presAssocID="{18E62B9E-8B5F-455D-ABA8-7BC9B4F57DB6}" presName="node" presStyleLbl="node1" presStyleIdx="2" presStyleCnt="7">
        <dgm:presLayoutVars>
          <dgm:bulletEnabled val="1"/>
        </dgm:presLayoutVars>
      </dgm:prSet>
      <dgm:spPr/>
    </dgm:pt>
    <dgm:pt modelId="{9DA2F596-2E73-43EE-87C0-4C251F66353D}" type="pres">
      <dgm:prSet presAssocID="{6BB2AAD9-44DA-48CD-B83F-07A5CA12365B}" presName="sibTrans" presStyleCnt="0"/>
      <dgm:spPr/>
    </dgm:pt>
    <dgm:pt modelId="{3761E2A0-204B-4684-A142-C3D194B46436}" type="pres">
      <dgm:prSet presAssocID="{03E56DB9-9E9F-4055-8704-0C86AADF4CB1}" presName="node" presStyleLbl="node1" presStyleIdx="3" presStyleCnt="7">
        <dgm:presLayoutVars>
          <dgm:bulletEnabled val="1"/>
        </dgm:presLayoutVars>
      </dgm:prSet>
      <dgm:spPr/>
    </dgm:pt>
    <dgm:pt modelId="{1DE4CE72-9B12-4DD8-BE50-40BD7981AD4F}" type="pres">
      <dgm:prSet presAssocID="{82C3CC8D-8BA3-44A3-9CFB-848B51965A7F}" presName="sibTrans" presStyleCnt="0"/>
      <dgm:spPr/>
    </dgm:pt>
    <dgm:pt modelId="{978CE3FE-BDC1-44B5-AEDB-491F534A76B2}" type="pres">
      <dgm:prSet presAssocID="{2EF9B873-06DB-4A56-98FC-AD1590F2C2E4}" presName="node" presStyleLbl="node1" presStyleIdx="4" presStyleCnt="7">
        <dgm:presLayoutVars>
          <dgm:bulletEnabled val="1"/>
        </dgm:presLayoutVars>
      </dgm:prSet>
      <dgm:spPr/>
    </dgm:pt>
    <dgm:pt modelId="{2DD2C2D7-34BA-4AD6-8546-F8AF42A91472}" type="pres">
      <dgm:prSet presAssocID="{D6E711E9-60B7-41B2-BCC7-C0F29355224D}" presName="sibTrans" presStyleCnt="0"/>
      <dgm:spPr/>
    </dgm:pt>
    <dgm:pt modelId="{A0B49DB6-975D-4169-A30C-1C91CA4ECFA3}" type="pres">
      <dgm:prSet presAssocID="{1C07B467-6554-437F-BE56-18B186FC1CE9}" presName="node" presStyleLbl="node1" presStyleIdx="5" presStyleCnt="7">
        <dgm:presLayoutVars>
          <dgm:bulletEnabled val="1"/>
        </dgm:presLayoutVars>
      </dgm:prSet>
      <dgm:spPr/>
    </dgm:pt>
    <dgm:pt modelId="{7C42B9BA-86DC-4D35-B2B3-4CA1BBBA18A4}" type="pres">
      <dgm:prSet presAssocID="{027597F8-1C44-4653-9D1B-F3D5D820ABFF}" presName="sibTrans" presStyleCnt="0"/>
      <dgm:spPr/>
    </dgm:pt>
    <dgm:pt modelId="{A0E547B0-6B37-41DA-B2E9-4C5823548AA0}" type="pres">
      <dgm:prSet presAssocID="{C9F0C45F-A77D-4F8E-BD1A-F6ECDB649DEF}" presName="node" presStyleLbl="node1" presStyleIdx="6" presStyleCnt="7">
        <dgm:presLayoutVars>
          <dgm:bulletEnabled val="1"/>
        </dgm:presLayoutVars>
      </dgm:prSet>
      <dgm:spPr/>
    </dgm:pt>
  </dgm:ptLst>
  <dgm:cxnLst>
    <dgm:cxn modelId="{FB854303-7579-4603-A5EA-511C6BF37636}" type="presOf" srcId="{18E62B9E-8B5F-455D-ABA8-7BC9B4F57DB6}" destId="{478785B7-308E-49FE-9B4C-8106BA34E9CC}" srcOrd="0" destOrd="0" presId="urn:microsoft.com/office/officeart/2005/8/layout/default"/>
    <dgm:cxn modelId="{55AF670C-274E-4CFE-9706-0AF386BF34A1}" srcId="{0BDCE38D-312B-4048-972E-0A4677C55821}" destId="{1C07B467-6554-437F-BE56-18B186FC1CE9}" srcOrd="5" destOrd="0" parTransId="{A5D55361-DFF7-42E0-B68E-0C9025852FD7}" sibTransId="{027597F8-1C44-4653-9D1B-F3D5D820ABFF}"/>
    <dgm:cxn modelId="{6F90BD26-65A8-4A66-BD2A-E23FE5C9B6BB}" type="presOf" srcId="{0BDCE38D-312B-4048-972E-0A4677C55821}" destId="{3EE6C45E-B771-40E8-B991-7341D3A1CA22}" srcOrd="0" destOrd="0" presId="urn:microsoft.com/office/officeart/2005/8/layout/default"/>
    <dgm:cxn modelId="{D81A3029-8C4A-4D2B-92EF-292D97734DDF}" type="presOf" srcId="{C4744728-A65C-402D-8103-F081A196A16E}" destId="{0F342CE2-E819-49D1-8FCB-57E8A44BDB19}" srcOrd="0" destOrd="0" presId="urn:microsoft.com/office/officeart/2005/8/layout/default"/>
    <dgm:cxn modelId="{4DBCA157-EBA6-407B-AFAC-820B8E4D1239}" srcId="{0BDCE38D-312B-4048-972E-0A4677C55821}" destId="{18E62B9E-8B5F-455D-ABA8-7BC9B4F57DB6}" srcOrd="2" destOrd="0" parTransId="{793D246E-28B2-4CF0-80E6-0DFEE2681E4C}" sibTransId="{6BB2AAD9-44DA-48CD-B83F-07A5CA12365B}"/>
    <dgm:cxn modelId="{6DC6565A-92C2-4106-8DB7-1F66CE12F84B}" type="presOf" srcId="{03E56DB9-9E9F-4055-8704-0C86AADF4CB1}" destId="{3761E2A0-204B-4684-A142-C3D194B46436}" srcOrd="0" destOrd="0" presId="urn:microsoft.com/office/officeart/2005/8/layout/default"/>
    <dgm:cxn modelId="{D310EC7A-C1D0-47B1-9C09-DBFE6D63BE48}" srcId="{0BDCE38D-312B-4048-972E-0A4677C55821}" destId="{C4744728-A65C-402D-8103-F081A196A16E}" srcOrd="1" destOrd="0" parTransId="{E124A091-2B79-47AF-AA0A-E8C8BCA72B91}" sibTransId="{CCD62D8F-2150-42E0-A202-D96773412E85}"/>
    <dgm:cxn modelId="{DE95817D-22C1-4D3D-B5BD-A135F8E43B26}" type="presOf" srcId="{C9F0C45F-A77D-4F8E-BD1A-F6ECDB649DEF}" destId="{A0E547B0-6B37-41DA-B2E9-4C5823548AA0}" srcOrd="0" destOrd="0" presId="urn:microsoft.com/office/officeart/2005/8/layout/default"/>
    <dgm:cxn modelId="{17EE1395-5C5D-4544-88B3-9B361527B404}" type="presOf" srcId="{2EF9B873-06DB-4A56-98FC-AD1590F2C2E4}" destId="{978CE3FE-BDC1-44B5-AEDB-491F534A76B2}" srcOrd="0" destOrd="0" presId="urn:microsoft.com/office/officeart/2005/8/layout/default"/>
    <dgm:cxn modelId="{DDDE429C-1C67-423B-81EB-49A12FA135EF}" srcId="{0BDCE38D-312B-4048-972E-0A4677C55821}" destId="{C9F0C45F-A77D-4F8E-BD1A-F6ECDB649DEF}" srcOrd="6" destOrd="0" parTransId="{ACADC3FA-2E6B-4A35-8619-57DA0BF6AF6A}" sibTransId="{4FC9C25D-3CAE-45CE-905A-847D876451A2}"/>
    <dgm:cxn modelId="{9504A49E-2E2C-40F7-822D-4F599FD5A31E}" srcId="{0BDCE38D-312B-4048-972E-0A4677C55821}" destId="{AD8902BA-F9D1-4D72-B870-EC56F44E425A}" srcOrd="0" destOrd="0" parTransId="{6C357AA3-3B3B-438D-940C-336C5976E8B9}" sibTransId="{5AB7D7F9-18CD-469F-A73E-2B791411845A}"/>
    <dgm:cxn modelId="{BDB1A3A0-BDCB-4F2F-95D2-D903250635E1}" srcId="{0BDCE38D-312B-4048-972E-0A4677C55821}" destId="{2EF9B873-06DB-4A56-98FC-AD1590F2C2E4}" srcOrd="4" destOrd="0" parTransId="{AA89273E-F4E6-4693-B4BA-409D8D08349D}" sibTransId="{D6E711E9-60B7-41B2-BCC7-C0F29355224D}"/>
    <dgm:cxn modelId="{C480E0AA-A6F4-477E-9D43-DCF1479BE200}" type="presOf" srcId="{AD8902BA-F9D1-4D72-B870-EC56F44E425A}" destId="{01B61DC3-1107-4969-BC60-733C6159D899}" srcOrd="0" destOrd="0" presId="urn:microsoft.com/office/officeart/2005/8/layout/default"/>
    <dgm:cxn modelId="{E3A19ED4-B6D0-49CC-A4C3-64233B1FC767}" type="presOf" srcId="{1C07B467-6554-437F-BE56-18B186FC1CE9}" destId="{A0B49DB6-975D-4169-A30C-1C91CA4ECFA3}" srcOrd="0" destOrd="0" presId="urn:microsoft.com/office/officeart/2005/8/layout/default"/>
    <dgm:cxn modelId="{25293AE1-46D6-493B-9DDB-DA480775F8FA}" srcId="{0BDCE38D-312B-4048-972E-0A4677C55821}" destId="{03E56DB9-9E9F-4055-8704-0C86AADF4CB1}" srcOrd="3" destOrd="0" parTransId="{F41AB3D5-1EE5-4862-B954-CD77F5953ED0}" sibTransId="{82C3CC8D-8BA3-44A3-9CFB-848B51965A7F}"/>
    <dgm:cxn modelId="{154AA56D-07AD-4194-AFAD-58E994083099}" type="presParOf" srcId="{3EE6C45E-B771-40E8-B991-7341D3A1CA22}" destId="{01B61DC3-1107-4969-BC60-733C6159D899}" srcOrd="0" destOrd="0" presId="urn:microsoft.com/office/officeart/2005/8/layout/default"/>
    <dgm:cxn modelId="{B38AC548-A8AE-43A4-8CA1-44B1AAD4940C}" type="presParOf" srcId="{3EE6C45E-B771-40E8-B991-7341D3A1CA22}" destId="{741C198A-89FF-49D7-A8B0-4A02D8227413}" srcOrd="1" destOrd="0" presId="urn:microsoft.com/office/officeart/2005/8/layout/default"/>
    <dgm:cxn modelId="{23FE5E53-2329-4EF8-9946-541FC00C756E}" type="presParOf" srcId="{3EE6C45E-B771-40E8-B991-7341D3A1CA22}" destId="{0F342CE2-E819-49D1-8FCB-57E8A44BDB19}" srcOrd="2" destOrd="0" presId="urn:microsoft.com/office/officeart/2005/8/layout/default"/>
    <dgm:cxn modelId="{ADB3AFCA-D0E4-4C91-BC73-4784227A9818}" type="presParOf" srcId="{3EE6C45E-B771-40E8-B991-7341D3A1CA22}" destId="{465749AA-9BFA-4069-8438-EDFA6F69C099}" srcOrd="3" destOrd="0" presId="urn:microsoft.com/office/officeart/2005/8/layout/default"/>
    <dgm:cxn modelId="{BE594C73-FB25-4D70-A764-9F8996CF09EE}" type="presParOf" srcId="{3EE6C45E-B771-40E8-B991-7341D3A1CA22}" destId="{478785B7-308E-49FE-9B4C-8106BA34E9CC}" srcOrd="4" destOrd="0" presId="urn:microsoft.com/office/officeart/2005/8/layout/default"/>
    <dgm:cxn modelId="{F1F4C194-F1FE-4EF4-B43F-F16180702383}" type="presParOf" srcId="{3EE6C45E-B771-40E8-B991-7341D3A1CA22}" destId="{9DA2F596-2E73-43EE-87C0-4C251F66353D}" srcOrd="5" destOrd="0" presId="urn:microsoft.com/office/officeart/2005/8/layout/default"/>
    <dgm:cxn modelId="{C6EAE3CB-6E89-461F-806E-BBA9A67B987A}" type="presParOf" srcId="{3EE6C45E-B771-40E8-B991-7341D3A1CA22}" destId="{3761E2A0-204B-4684-A142-C3D194B46436}" srcOrd="6" destOrd="0" presId="urn:microsoft.com/office/officeart/2005/8/layout/default"/>
    <dgm:cxn modelId="{EB749F4F-0F7A-48B9-A508-FA1873B039EB}" type="presParOf" srcId="{3EE6C45E-B771-40E8-B991-7341D3A1CA22}" destId="{1DE4CE72-9B12-4DD8-BE50-40BD7981AD4F}" srcOrd="7" destOrd="0" presId="urn:microsoft.com/office/officeart/2005/8/layout/default"/>
    <dgm:cxn modelId="{5E1C53B5-30E9-46A9-90D7-FAA6B10E21FE}" type="presParOf" srcId="{3EE6C45E-B771-40E8-B991-7341D3A1CA22}" destId="{978CE3FE-BDC1-44B5-AEDB-491F534A76B2}" srcOrd="8" destOrd="0" presId="urn:microsoft.com/office/officeart/2005/8/layout/default"/>
    <dgm:cxn modelId="{D79BB26A-A665-4C09-A3DE-E4959C6BC923}" type="presParOf" srcId="{3EE6C45E-B771-40E8-B991-7341D3A1CA22}" destId="{2DD2C2D7-34BA-4AD6-8546-F8AF42A91472}" srcOrd="9" destOrd="0" presId="urn:microsoft.com/office/officeart/2005/8/layout/default"/>
    <dgm:cxn modelId="{39CB1152-9FD2-4338-B90A-22C570E204BF}" type="presParOf" srcId="{3EE6C45E-B771-40E8-B991-7341D3A1CA22}" destId="{A0B49DB6-975D-4169-A30C-1C91CA4ECFA3}" srcOrd="10" destOrd="0" presId="urn:microsoft.com/office/officeart/2005/8/layout/default"/>
    <dgm:cxn modelId="{D4546122-B403-4F57-8D07-717968D30D87}" type="presParOf" srcId="{3EE6C45E-B771-40E8-B991-7341D3A1CA22}" destId="{7C42B9BA-86DC-4D35-B2B3-4CA1BBBA18A4}" srcOrd="11" destOrd="0" presId="urn:microsoft.com/office/officeart/2005/8/layout/default"/>
    <dgm:cxn modelId="{69079D6B-0295-4F6A-8585-25882870BD1D}" type="presParOf" srcId="{3EE6C45E-B771-40E8-B991-7341D3A1CA22}" destId="{A0E547B0-6B37-41DA-B2E9-4C5823548AA0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F73CAD-EBEC-4D44-830B-876463AE986B}">
      <dsp:nvSpPr>
        <dsp:cNvPr id="0" name=""/>
        <dsp:cNvSpPr/>
      </dsp:nvSpPr>
      <dsp:spPr>
        <a:xfrm>
          <a:off x="0" y="0"/>
          <a:ext cx="6041805" cy="7078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Business Understanding</a:t>
          </a:r>
        </a:p>
      </dsp:txBody>
      <dsp:txXfrm>
        <a:off x="20731" y="20731"/>
        <a:ext cx="5195218" cy="666340"/>
      </dsp:txXfrm>
    </dsp:sp>
    <dsp:sp modelId="{E41AEF94-9A11-4BBA-8A8E-706C1882E44C}">
      <dsp:nvSpPr>
        <dsp:cNvPr id="0" name=""/>
        <dsp:cNvSpPr/>
      </dsp:nvSpPr>
      <dsp:spPr>
        <a:xfrm>
          <a:off x="451173" y="806108"/>
          <a:ext cx="6041805" cy="7078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026257"/>
                <a:satOff val="-105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5026257"/>
                <a:satOff val="-105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5026257"/>
                <a:satOff val="-105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Data Collection</a:t>
          </a:r>
        </a:p>
      </dsp:txBody>
      <dsp:txXfrm>
        <a:off x="471904" y="826839"/>
        <a:ext cx="5089098" cy="666340"/>
      </dsp:txXfrm>
    </dsp:sp>
    <dsp:sp modelId="{9A40F1FC-1798-4B4E-BC9B-C6B52973320D}">
      <dsp:nvSpPr>
        <dsp:cNvPr id="0" name=""/>
        <dsp:cNvSpPr/>
      </dsp:nvSpPr>
      <dsp:spPr>
        <a:xfrm>
          <a:off x="902347" y="1612217"/>
          <a:ext cx="6041805" cy="7078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0052515"/>
                <a:satOff val="-209"/>
                <a:lumOff val="352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0052515"/>
                <a:satOff val="-209"/>
                <a:lumOff val="352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0052515"/>
                <a:satOff val="-209"/>
                <a:lumOff val="352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Data Cleaning</a:t>
          </a:r>
        </a:p>
      </dsp:txBody>
      <dsp:txXfrm>
        <a:off x="923078" y="1632948"/>
        <a:ext cx="5089098" cy="666340"/>
      </dsp:txXfrm>
    </dsp:sp>
    <dsp:sp modelId="{6247747D-47E8-4684-94BF-EF267B6C5C14}">
      <dsp:nvSpPr>
        <dsp:cNvPr id="0" name=""/>
        <dsp:cNvSpPr/>
      </dsp:nvSpPr>
      <dsp:spPr>
        <a:xfrm>
          <a:off x="1353521" y="2418325"/>
          <a:ext cx="6041805" cy="7078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5078772"/>
                <a:satOff val="-314"/>
                <a:lumOff val="529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5078772"/>
                <a:satOff val="-314"/>
                <a:lumOff val="529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5078772"/>
                <a:satOff val="-314"/>
                <a:lumOff val="529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Exploratory Data Analysis</a:t>
          </a:r>
          <a:endParaRPr lang="en-US" sz="2800" kern="1200" dirty="0"/>
        </a:p>
      </dsp:txBody>
      <dsp:txXfrm>
        <a:off x="1374252" y="2439056"/>
        <a:ext cx="5089098" cy="666340"/>
      </dsp:txXfrm>
    </dsp:sp>
    <dsp:sp modelId="{E1C1D2BE-E12B-4729-BB26-BA07BCE46B96}">
      <dsp:nvSpPr>
        <dsp:cNvPr id="0" name=""/>
        <dsp:cNvSpPr/>
      </dsp:nvSpPr>
      <dsp:spPr>
        <a:xfrm>
          <a:off x="1804695" y="3224434"/>
          <a:ext cx="6041805" cy="7078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0105030"/>
                <a:satOff val="-418"/>
                <a:lumOff val="705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20105030"/>
                <a:satOff val="-418"/>
                <a:lumOff val="705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20105030"/>
                <a:satOff val="-418"/>
                <a:lumOff val="705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Insights &amp; Recommendations</a:t>
          </a:r>
          <a:endParaRPr lang="en-US" sz="2800" kern="1200" dirty="0"/>
        </a:p>
      </dsp:txBody>
      <dsp:txXfrm>
        <a:off x="1825426" y="3245165"/>
        <a:ext cx="5089098" cy="666340"/>
      </dsp:txXfrm>
    </dsp:sp>
    <dsp:sp modelId="{EAD8A766-47AF-46FC-BC58-97FC42E62915}">
      <dsp:nvSpPr>
        <dsp:cNvPr id="0" name=""/>
        <dsp:cNvSpPr/>
      </dsp:nvSpPr>
      <dsp:spPr>
        <a:xfrm>
          <a:off x="5581734" y="517089"/>
          <a:ext cx="460071" cy="4600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5685250" y="517089"/>
        <a:ext cx="253039" cy="346203"/>
      </dsp:txXfrm>
    </dsp:sp>
    <dsp:sp modelId="{17C2F521-6289-44C6-B47C-F1FF905ADF2D}">
      <dsp:nvSpPr>
        <dsp:cNvPr id="0" name=""/>
        <dsp:cNvSpPr/>
      </dsp:nvSpPr>
      <dsp:spPr>
        <a:xfrm>
          <a:off x="6032907" y="1323197"/>
          <a:ext cx="460071" cy="4600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6897436"/>
            <a:satOff val="2775"/>
            <a:lumOff val="472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6897436"/>
              <a:satOff val="2775"/>
              <a:lumOff val="47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6136423" y="1323197"/>
        <a:ext cx="253039" cy="346203"/>
      </dsp:txXfrm>
    </dsp:sp>
    <dsp:sp modelId="{A627ACEC-EBD2-4556-B089-40A93B5119AF}">
      <dsp:nvSpPr>
        <dsp:cNvPr id="0" name=""/>
        <dsp:cNvSpPr/>
      </dsp:nvSpPr>
      <dsp:spPr>
        <a:xfrm>
          <a:off x="6484081" y="2117509"/>
          <a:ext cx="460071" cy="4600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3794871"/>
            <a:satOff val="5550"/>
            <a:lumOff val="945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13794871"/>
              <a:satOff val="5550"/>
              <a:lumOff val="94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6587597" y="2117509"/>
        <a:ext cx="253039" cy="346203"/>
      </dsp:txXfrm>
    </dsp:sp>
    <dsp:sp modelId="{C40266C8-45D4-40C8-A1AE-443296E78E6E}">
      <dsp:nvSpPr>
        <dsp:cNvPr id="0" name=""/>
        <dsp:cNvSpPr/>
      </dsp:nvSpPr>
      <dsp:spPr>
        <a:xfrm>
          <a:off x="6935255" y="2931482"/>
          <a:ext cx="460071" cy="4600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0692306"/>
            <a:satOff val="8325"/>
            <a:lumOff val="1417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20692306"/>
              <a:satOff val="8325"/>
              <a:lumOff val="141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038771" y="2931482"/>
        <a:ext cx="253039" cy="3462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D34714-8292-421E-AB61-B94B8179A959}">
      <dsp:nvSpPr>
        <dsp:cNvPr id="0" name=""/>
        <dsp:cNvSpPr/>
      </dsp:nvSpPr>
      <dsp:spPr>
        <a:xfrm>
          <a:off x="0" y="36092"/>
          <a:ext cx="2964590" cy="177875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Customer: A leading hospital in India</a:t>
          </a:r>
        </a:p>
      </dsp:txBody>
      <dsp:txXfrm>
        <a:off x="0" y="36092"/>
        <a:ext cx="2964590" cy="1778754"/>
      </dsp:txXfrm>
    </dsp:sp>
    <dsp:sp modelId="{FC747CF4-E2EE-4E56-B5C5-9DD0DD3BEE9B}">
      <dsp:nvSpPr>
        <dsp:cNvPr id="0" name=""/>
        <dsp:cNvSpPr/>
      </dsp:nvSpPr>
      <dsp:spPr>
        <a:xfrm>
          <a:off x="3261049" y="36092"/>
          <a:ext cx="2964590" cy="1778754"/>
        </a:xfrm>
        <a:prstGeom prst="rect">
          <a:avLst/>
        </a:prstGeom>
        <a:gradFill rotWithShape="0">
          <a:gsLst>
            <a:gs pos="0">
              <a:schemeClr val="accent2">
                <a:hueOff val="-4021006"/>
                <a:satOff val="-84"/>
                <a:lumOff val="14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021006"/>
                <a:satOff val="-84"/>
                <a:lumOff val="14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021006"/>
                <a:satOff val="-84"/>
                <a:lumOff val="14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Business Problem: Bounce rate is increasing significantly leading to patient dissatisfaction.</a:t>
          </a:r>
        </a:p>
      </dsp:txBody>
      <dsp:txXfrm>
        <a:off x="3261049" y="36092"/>
        <a:ext cx="2964590" cy="1778754"/>
      </dsp:txXfrm>
    </dsp:sp>
    <dsp:sp modelId="{431F5EE7-0FC9-43F1-9280-3832D64CA426}">
      <dsp:nvSpPr>
        <dsp:cNvPr id="0" name=""/>
        <dsp:cNvSpPr/>
      </dsp:nvSpPr>
      <dsp:spPr>
        <a:xfrm>
          <a:off x="6522099" y="36092"/>
          <a:ext cx="2964590" cy="1778754"/>
        </a:xfrm>
        <a:prstGeom prst="rect">
          <a:avLst/>
        </a:prstGeom>
        <a:gradFill rotWithShape="0">
          <a:gsLst>
            <a:gs pos="0">
              <a:schemeClr val="accent2">
                <a:hueOff val="-8042012"/>
                <a:satOff val="-167"/>
                <a:lumOff val="282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8042012"/>
                <a:satOff val="-167"/>
                <a:lumOff val="282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8042012"/>
                <a:satOff val="-167"/>
                <a:lumOff val="282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Business Objective: Minimize bounce rate </a:t>
          </a:r>
        </a:p>
      </dsp:txBody>
      <dsp:txXfrm>
        <a:off x="6522099" y="36092"/>
        <a:ext cx="2964590" cy="1778754"/>
      </dsp:txXfrm>
    </dsp:sp>
    <dsp:sp modelId="{C89F431D-AAD5-4EF2-852B-DB1977F41FF2}">
      <dsp:nvSpPr>
        <dsp:cNvPr id="0" name=""/>
        <dsp:cNvSpPr/>
      </dsp:nvSpPr>
      <dsp:spPr>
        <a:xfrm>
          <a:off x="0" y="2111305"/>
          <a:ext cx="2964590" cy="1778754"/>
        </a:xfrm>
        <a:prstGeom prst="rect">
          <a:avLst/>
        </a:prstGeom>
        <a:gradFill rotWithShape="0">
          <a:gsLst>
            <a:gs pos="0">
              <a:schemeClr val="accent2">
                <a:hueOff val="-12063018"/>
                <a:satOff val="-251"/>
                <a:lumOff val="423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2063018"/>
                <a:satOff val="-251"/>
                <a:lumOff val="423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2063018"/>
                <a:satOff val="-251"/>
                <a:lumOff val="423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Business Constraint: Minimize inventory cost</a:t>
          </a:r>
        </a:p>
      </dsp:txBody>
      <dsp:txXfrm>
        <a:off x="0" y="2111305"/>
        <a:ext cx="2964590" cy="1778754"/>
      </dsp:txXfrm>
    </dsp:sp>
    <dsp:sp modelId="{15149105-17B4-42B6-A850-5BC1E35A1591}">
      <dsp:nvSpPr>
        <dsp:cNvPr id="0" name=""/>
        <dsp:cNvSpPr/>
      </dsp:nvSpPr>
      <dsp:spPr>
        <a:xfrm>
          <a:off x="3261049" y="2111305"/>
          <a:ext cx="2964590" cy="1778754"/>
        </a:xfrm>
        <a:prstGeom prst="rect">
          <a:avLst/>
        </a:prstGeom>
        <a:gradFill rotWithShape="0">
          <a:gsLst>
            <a:gs pos="0">
              <a:schemeClr val="accent2">
                <a:hueOff val="-16084025"/>
                <a:satOff val="-334"/>
                <a:lumOff val="564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6084025"/>
                <a:satOff val="-334"/>
                <a:lumOff val="564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6084025"/>
                <a:satOff val="-334"/>
                <a:lumOff val="564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Business Success Criteria: Reduce bounce rate by at least 30% </a:t>
          </a:r>
        </a:p>
      </dsp:txBody>
      <dsp:txXfrm>
        <a:off x="3261049" y="2111305"/>
        <a:ext cx="2964590" cy="1778754"/>
      </dsp:txXfrm>
    </dsp:sp>
    <dsp:sp modelId="{0AFFDD09-885D-4797-A2C8-EB2BC2B6075C}">
      <dsp:nvSpPr>
        <dsp:cNvPr id="0" name=""/>
        <dsp:cNvSpPr/>
      </dsp:nvSpPr>
      <dsp:spPr>
        <a:xfrm>
          <a:off x="6522099" y="2111305"/>
          <a:ext cx="2964590" cy="1778754"/>
        </a:xfrm>
        <a:prstGeom prst="rect">
          <a:avLst/>
        </a:prstGeom>
        <a:gradFill rotWithShape="0">
          <a:gsLst>
            <a:gs pos="0">
              <a:schemeClr val="accent2">
                <a:hueOff val="-20105030"/>
                <a:satOff val="-418"/>
                <a:lumOff val="705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20105030"/>
                <a:satOff val="-418"/>
                <a:lumOff val="705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20105030"/>
                <a:satOff val="-418"/>
                <a:lumOff val="705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Economic Success Criteria: Increase revenue by at least 20 lacs INR by reducing bounce rate</a:t>
          </a:r>
        </a:p>
      </dsp:txBody>
      <dsp:txXfrm>
        <a:off x="6522099" y="2111305"/>
        <a:ext cx="2964590" cy="17787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B62074-B9DC-4C70-86DD-07C7ABDE162A}">
      <dsp:nvSpPr>
        <dsp:cNvPr id="0" name=""/>
        <dsp:cNvSpPr/>
      </dsp:nvSpPr>
      <dsp:spPr>
        <a:xfrm>
          <a:off x="0" y="2337"/>
          <a:ext cx="6034656" cy="11847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BF931C-60F8-4A09-8C47-77D823562610}">
      <dsp:nvSpPr>
        <dsp:cNvPr id="0" name=""/>
        <dsp:cNvSpPr/>
      </dsp:nvSpPr>
      <dsp:spPr>
        <a:xfrm>
          <a:off x="358387" y="268907"/>
          <a:ext cx="651614" cy="651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11730-DCE3-4605-B897-59F95A4494BD}">
      <dsp:nvSpPr>
        <dsp:cNvPr id="0" name=""/>
        <dsp:cNvSpPr/>
      </dsp:nvSpPr>
      <dsp:spPr>
        <a:xfrm>
          <a:off x="1368390" y="2337"/>
          <a:ext cx="4666265" cy="1184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386" tIns="125386" rIns="125386" bIns="12538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>
              <a:latin typeface="Neue Haas Grotesk Text Pro"/>
              <a:ea typeface="+mn-ea"/>
              <a:cs typeface="+mn-cs"/>
            </a:rPr>
            <a:t>Data Type Conversion</a:t>
          </a:r>
          <a:endParaRPr lang="en-US" sz="2200" kern="1200">
            <a:latin typeface="Neue Haas Grotesk Text Pro"/>
            <a:ea typeface="+mn-ea"/>
            <a:cs typeface="+mn-cs"/>
          </a:endParaRPr>
        </a:p>
      </dsp:txBody>
      <dsp:txXfrm>
        <a:off x="1368390" y="2337"/>
        <a:ext cx="4666265" cy="1184753"/>
      </dsp:txXfrm>
    </dsp:sp>
    <dsp:sp modelId="{25CBBF4D-5643-42C9-951B-A320BDECBB95}">
      <dsp:nvSpPr>
        <dsp:cNvPr id="0" name=""/>
        <dsp:cNvSpPr/>
      </dsp:nvSpPr>
      <dsp:spPr>
        <a:xfrm>
          <a:off x="0" y="1483279"/>
          <a:ext cx="6034656" cy="11847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C96611-0272-4AAD-BF4C-77259807DFC9}">
      <dsp:nvSpPr>
        <dsp:cNvPr id="0" name=""/>
        <dsp:cNvSpPr/>
      </dsp:nvSpPr>
      <dsp:spPr>
        <a:xfrm>
          <a:off x="358387" y="1749848"/>
          <a:ext cx="651614" cy="651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2DD404-E4D3-483C-BB76-D3FFA06BE74A}">
      <dsp:nvSpPr>
        <dsp:cNvPr id="0" name=""/>
        <dsp:cNvSpPr/>
      </dsp:nvSpPr>
      <dsp:spPr>
        <a:xfrm>
          <a:off x="1368390" y="1483279"/>
          <a:ext cx="4666265" cy="1184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386" tIns="125386" rIns="125386" bIns="12538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Handle missing values.</a:t>
          </a:r>
        </a:p>
      </dsp:txBody>
      <dsp:txXfrm>
        <a:off x="1368390" y="1483279"/>
        <a:ext cx="4666265" cy="1184753"/>
      </dsp:txXfrm>
    </dsp:sp>
    <dsp:sp modelId="{B8A9C039-D9F3-4958-908C-869CD29CE702}">
      <dsp:nvSpPr>
        <dsp:cNvPr id="0" name=""/>
        <dsp:cNvSpPr/>
      </dsp:nvSpPr>
      <dsp:spPr>
        <a:xfrm>
          <a:off x="0" y="2964221"/>
          <a:ext cx="6034656" cy="11847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3F9B58-8AB9-4C1D-8E31-63D2B842F353}">
      <dsp:nvSpPr>
        <dsp:cNvPr id="0" name=""/>
        <dsp:cNvSpPr/>
      </dsp:nvSpPr>
      <dsp:spPr>
        <a:xfrm>
          <a:off x="358387" y="3230790"/>
          <a:ext cx="651614" cy="651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62B264-1CB4-44A6-BF70-2E7B72E2A4F4}">
      <dsp:nvSpPr>
        <dsp:cNvPr id="0" name=""/>
        <dsp:cNvSpPr/>
      </dsp:nvSpPr>
      <dsp:spPr>
        <a:xfrm>
          <a:off x="1368390" y="2964221"/>
          <a:ext cx="4666265" cy="1184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386" tIns="125386" rIns="125386" bIns="12538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Remove duplicates.</a:t>
          </a:r>
        </a:p>
      </dsp:txBody>
      <dsp:txXfrm>
        <a:off x="1368390" y="2964221"/>
        <a:ext cx="4666265" cy="1184753"/>
      </dsp:txXfrm>
    </dsp:sp>
    <dsp:sp modelId="{05F17FA7-96A3-4348-9E3D-8D785052FE26}">
      <dsp:nvSpPr>
        <dsp:cNvPr id="0" name=""/>
        <dsp:cNvSpPr/>
      </dsp:nvSpPr>
      <dsp:spPr>
        <a:xfrm>
          <a:off x="0" y="4445162"/>
          <a:ext cx="6034656" cy="11847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E65E14-B573-4A73-B501-698980121F2E}">
      <dsp:nvSpPr>
        <dsp:cNvPr id="0" name=""/>
        <dsp:cNvSpPr/>
      </dsp:nvSpPr>
      <dsp:spPr>
        <a:xfrm>
          <a:off x="358387" y="4711732"/>
          <a:ext cx="651614" cy="6516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1C0A74-3C79-4B74-AB85-F8AA308763F8}">
      <dsp:nvSpPr>
        <dsp:cNvPr id="0" name=""/>
        <dsp:cNvSpPr/>
      </dsp:nvSpPr>
      <dsp:spPr>
        <a:xfrm>
          <a:off x="1368390" y="4445162"/>
          <a:ext cx="4666265" cy="1184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386" tIns="125386" rIns="125386" bIns="12538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>
              <a:latin typeface="Neue Haas Grotesk Text Pro"/>
              <a:ea typeface="+mn-ea"/>
              <a:cs typeface="+mn-cs"/>
            </a:rPr>
            <a:t>Handling outliers</a:t>
          </a:r>
          <a:r>
            <a:rPr lang="en-US" sz="2200" kern="1200">
              <a:latin typeface="Neue Haas Grotesk Text Pro"/>
              <a:ea typeface="+mn-ea"/>
              <a:cs typeface="+mn-cs"/>
            </a:rPr>
            <a:t>– capping: Perform 90% Winsorization</a:t>
          </a:r>
        </a:p>
      </dsp:txBody>
      <dsp:txXfrm>
        <a:off x="1368390" y="4445162"/>
        <a:ext cx="4666265" cy="11847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62FE5F-60F9-4F7A-AA7F-13BF704FF56B}">
      <dsp:nvSpPr>
        <dsp:cNvPr id="0" name=""/>
        <dsp:cNvSpPr/>
      </dsp:nvSpPr>
      <dsp:spPr>
        <a:xfrm>
          <a:off x="87548" y="2740"/>
          <a:ext cx="2450419" cy="14702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Calculating the first moment business decision (measures of central tendency such as mean, median, mode) for the dataset.</a:t>
          </a:r>
        </a:p>
      </dsp:txBody>
      <dsp:txXfrm>
        <a:off x="130610" y="45802"/>
        <a:ext cx="2364295" cy="1384127"/>
      </dsp:txXfrm>
    </dsp:sp>
    <dsp:sp modelId="{0F85AA78-ED76-4AE6-BDE0-7CA9DC7CB5BC}">
      <dsp:nvSpPr>
        <dsp:cNvPr id="0" name=""/>
        <dsp:cNvSpPr/>
      </dsp:nvSpPr>
      <dsp:spPr>
        <a:xfrm>
          <a:off x="2753604" y="434014"/>
          <a:ext cx="519488" cy="6077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753604" y="555555"/>
        <a:ext cx="363642" cy="364622"/>
      </dsp:txXfrm>
    </dsp:sp>
    <dsp:sp modelId="{27AE874B-ADA4-42CC-8D3B-EFC9EDDABC0E}">
      <dsp:nvSpPr>
        <dsp:cNvPr id="0" name=""/>
        <dsp:cNvSpPr/>
      </dsp:nvSpPr>
      <dsp:spPr>
        <a:xfrm>
          <a:off x="3518135" y="2740"/>
          <a:ext cx="2450419" cy="14702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Calculating the second moment business decision (measures of dispersion such as variance, standard deviation, range) for the dataset.</a:t>
          </a:r>
        </a:p>
      </dsp:txBody>
      <dsp:txXfrm>
        <a:off x="3561197" y="45802"/>
        <a:ext cx="2364295" cy="1384127"/>
      </dsp:txXfrm>
    </dsp:sp>
    <dsp:sp modelId="{063D2BF2-504A-4E0F-970C-51EBBD186696}">
      <dsp:nvSpPr>
        <dsp:cNvPr id="0" name=""/>
        <dsp:cNvSpPr/>
      </dsp:nvSpPr>
      <dsp:spPr>
        <a:xfrm>
          <a:off x="6184191" y="434014"/>
          <a:ext cx="519488" cy="6077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184191" y="555555"/>
        <a:ext cx="363642" cy="364622"/>
      </dsp:txXfrm>
    </dsp:sp>
    <dsp:sp modelId="{18D99808-DC04-4047-BEAE-7DC213F1AE20}">
      <dsp:nvSpPr>
        <dsp:cNvPr id="0" name=""/>
        <dsp:cNvSpPr/>
      </dsp:nvSpPr>
      <dsp:spPr>
        <a:xfrm>
          <a:off x="6948722" y="2740"/>
          <a:ext cx="2450419" cy="14702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Calculating the third moment business decision (skewness) for the dataset.</a:t>
          </a:r>
        </a:p>
      </dsp:txBody>
      <dsp:txXfrm>
        <a:off x="6991784" y="45802"/>
        <a:ext cx="2364295" cy="1384127"/>
      </dsp:txXfrm>
    </dsp:sp>
    <dsp:sp modelId="{107A3114-8423-4A0A-AB67-DDD9B0F28682}">
      <dsp:nvSpPr>
        <dsp:cNvPr id="0" name=""/>
        <dsp:cNvSpPr/>
      </dsp:nvSpPr>
      <dsp:spPr>
        <a:xfrm rot="5400000">
          <a:off x="7914187" y="1644521"/>
          <a:ext cx="519488" cy="6077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991620" y="1688629"/>
        <a:ext cx="364622" cy="363642"/>
      </dsp:txXfrm>
    </dsp:sp>
    <dsp:sp modelId="{C58C813C-3C54-4568-8B21-CD250F43F971}">
      <dsp:nvSpPr>
        <dsp:cNvPr id="0" name=""/>
        <dsp:cNvSpPr/>
      </dsp:nvSpPr>
      <dsp:spPr>
        <a:xfrm>
          <a:off x="6948722" y="2453159"/>
          <a:ext cx="2450419" cy="14702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Calculating the fourth moment business decision (kurtosis) for the dataset.</a:t>
          </a:r>
        </a:p>
      </dsp:txBody>
      <dsp:txXfrm>
        <a:off x="6991784" y="2496221"/>
        <a:ext cx="2364295" cy="1384127"/>
      </dsp:txXfrm>
    </dsp:sp>
    <dsp:sp modelId="{B2E5E8DF-5106-497B-9B8E-EA3A7CFBED72}">
      <dsp:nvSpPr>
        <dsp:cNvPr id="0" name=""/>
        <dsp:cNvSpPr/>
      </dsp:nvSpPr>
      <dsp:spPr>
        <a:xfrm rot="10800000">
          <a:off x="6213596" y="2884433"/>
          <a:ext cx="519488" cy="6077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369442" y="3005974"/>
        <a:ext cx="363642" cy="364622"/>
      </dsp:txXfrm>
    </dsp:sp>
    <dsp:sp modelId="{B14911C8-D76F-496F-82F8-D9AAFBB313A5}">
      <dsp:nvSpPr>
        <dsp:cNvPr id="0" name=""/>
        <dsp:cNvSpPr/>
      </dsp:nvSpPr>
      <dsp:spPr>
        <a:xfrm>
          <a:off x="3518135" y="2453159"/>
          <a:ext cx="2450419" cy="14702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Graphical representation.</a:t>
          </a:r>
        </a:p>
      </dsp:txBody>
      <dsp:txXfrm>
        <a:off x="3561197" y="2496221"/>
        <a:ext cx="2364295" cy="138412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6644C6-D00B-4B87-9774-069784E137FA}">
      <dsp:nvSpPr>
        <dsp:cNvPr id="0" name=""/>
        <dsp:cNvSpPr/>
      </dsp:nvSpPr>
      <dsp:spPr>
        <a:xfrm>
          <a:off x="0" y="40765"/>
          <a:ext cx="6881728" cy="5171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Unclean data shows higher mean, variance, standard deviation, range, skewness, and kurtosis values. Cleaning resulted in more stable and reliable data for decision-making.</a:t>
          </a:r>
        </a:p>
      </dsp:txBody>
      <dsp:txXfrm>
        <a:off x="25245" y="66010"/>
        <a:ext cx="6831238" cy="466650"/>
      </dsp:txXfrm>
    </dsp:sp>
    <dsp:sp modelId="{D150F688-FD8A-47EB-906D-DA9BEF1DA08B}">
      <dsp:nvSpPr>
        <dsp:cNvPr id="0" name=""/>
        <dsp:cNvSpPr/>
      </dsp:nvSpPr>
      <dsp:spPr>
        <a:xfrm>
          <a:off x="0" y="595345"/>
          <a:ext cx="6881728" cy="517140"/>
        </a:xfrm>
        <a:prstGeom prst="roundRect">
          <a:avLst/>
        </a:prstGeom>
        <a:solidFill>
          <a:schemeClr val="accent2">
            <a:hueOff val="-3350838"/>
            <a:satOff val="-70"/>
            <a:lumOff val="117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Bounce rate of approximately 24.9% suggests significant customer dissatisfaction due to not receiving needed medicines.</a:t>
          </a:r>
        </a:p>
      </dsp:txBody>
      <dsp:txXfrm>
        <a:off x="25245" y="620590"/>
        <a:ext cx="6831238" cy="466650"/>
      </dsp:txXfrm>
    </dsp:sp>
    <dsp:sp modelId="{49A266D5-E887-47DA-9585-02C3573990CD}">
      <dsp:nvSpPr>
        <dsp:cNvPr id="0" name=""/>
        <dsp:cNvSpPr/>
      </dsp:nvSpPr>
      <dsp:spPr>
        <a:xfrm>
          <a:off x="0" y="1149925"/>
          <a:ext cx="6881728" cy="517140"/>
        </a:xfrm>
        <a:prstGeom prst="roundRect">
          <a:avLst/>
        </a:prstGeom>
        <a:solidFill>
          <a:schemeClr val="accent2">
            <a:hueOff val="-6701677"/>
            <a:satOff val="-139"/>
            <a:lumOff val="235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"INJECTIONS" subcategory has the highest count of returned drug names, followed by "TABLETS &amp; CAPSULES".</a:t>
          </a:r>
        </a:p>
      </dsp:txBody>
      <dsp:txXfrm>
        <a:off x="25245" y="1175170"/>
        <a:ext cx="6831238" cy="466650"/>
      </dsp:txXfrm>
    </dsp:sp>
    <dsp:sp modelId="{61299765-EA46-43C0-835D-6A5605FD3AE2}">
      <dsp:nvSpPr>
        <dsp:cNvPr id="0" name=""/>
        <dsp:cNvSpPr/>
      </dsp:nvSpPr>
      <dsp:spPr>
        <a:xfrm>
          <a:off x="0" y="1704506"/>
          <a:ext cx="6881728" cy="517140"/>
        </a:xfrm>
        <a:prstGeom prst="roundRect">
          <a:avLst/>
        </a:prstGeom>
        <a:solidFill>
          <a:schemeClr val="accent2">
            <a:hueOff val="-10052515"/>
            <a:satOff val="-209"/>
            <a:lumOff val="352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"Form1" formulation has the highest return count within "INJECTIONS" and "TABLETS &amp; CAPSULES", making it a focus area for improvements.</a:t>
          </a:r>
        </a:p>
      </dsp:txBody>
      <dsp:txXfrm>
        <a:off x="25245" y="1729751"/>
        <a:ext cx="6831238" cy="466650"/>
      </dsp:txXfrm>
    </dsp:sp>
    <dsp:sp modelId="{556F4BFC-F76F-4142-B009-A9E2E2447D49}">
      <dsp:nvSpPr>
        <dsp:cNvPr id="0" name=""/>
        <dsp:cNvSpPr/>
      </dsp:nvSpPr>
      <dsp:spPr>
        <a:xfrm>
          <a:off x="0" y="2259086"/>
          <a:ext cx="6881728" cy="517140"/>
        </a:xfrm>
        <a:prstGeom prst="roundRect">
          <a:avLst/>
        </a:prstGeom>
        <a:solidFill>
          <a:schemeClr val="accent2">
            <a:hueOff val="-13403353"/>
            <a:satOff val="-279"/>
            <a:lumOff val="47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"Form1" is prevalent in Department1 compared to other departments, potentially contributing to the higher return rate.</a:t>
          </a:r>
        </a:p>
      </dsp:txBody>
      <dsp:txXfrm>
        <a:off x="25245" y="2284331"/>
        <a:ext cx="6831238" cy="466650"/>
      </dsp:txXfrm>
    </dsp:sp>
    <dsp:sp modelId="{7A344D76-0B94-4F8E-85CE-4F85300420BA}">
      <dsp:nvSpPr>
        <dsp:cNvPr id="0" name=""/>
        <dsp:cNvSpPr/>
      </dsp:nvSpPr>
      <dsp:spPr>
        <a:xfrm>
          <a:off x="0" y="2813666"/>
          <a:ext cx="6881728" cy="517140"/>
        </a:xfrm>
        <a:prstGeom prst="roundRect">
          <a:avLst/>
        </a:prstGeom>
        <a:solidFill>
          <a:schemeClr val="accent2">
            <a:hueOff val="-16754191"/>
            <a:satOff val="-348"/>
            <a:lumOff val="588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Specialisation4 and Specialisation7 within Department1 have a higher number of returns compared to other specialisations, related to "Form1" formulation.</a:t>
          </a:r>
        </a:p>
      </dsp:txBody>
      <dsp:txXfrm>
        <a:off x="25245" y="2838911"/>
        <a:ext cx="6831238" cy="466650"/>
      </dsp:txXfrm>
    </dsp:sp>
    <dsp:sp modelId="{303DD22B-1825-4DFD-8A1F-96E145ECB0A9}">
      <dsp:nvSpPr>
        <dsp:cNvPr id="0" name=""/>
        <dsp:cNvSpPr/>
      </dsp:nvSpPr>
      <dsp:spPr>
        <a:xfrm>
          <a:off x="0" y="3368246"/>
          <a:ext cx="6881728" cy="517140"/>
        </a:xfrm>
        <a:prstGeom prst="roundRect">
          <a:avLst/>
        </a:prstGeom>
        <a:solidFill>
          <a:schemeClr val="accent2">
            <a:hueOff val="-20105030"/>
            <a:satOff val="-418"/>
            <a:lumOff val="705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The hospital experiences varying needs and demands during different seasons.</a:t>
          </a:r>
        </a:p>
      </dsp:txBody>
      <dsp:txXfrm>
        <a:off x="25245" y="3393491"/>
        <a:ext cx="6831238" cy="4666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B61DC3-1107-4969-BC60-733C6159D899}">
      <dsp:nvSpPr>
        <dsp:cNvPr id="0" name=""/>
        <dsp:cNvSpPr/>
      </dsp:nvSpPr>
      <dsp:spPr>
        <a:xfrm>
          <a:off x="2779" y="529881"/>
          <a:ext cx="2204914" cy="132294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Focus on Subcategories: Analyze "INJECTIONS" and "TABLETS &amp; CAPSULES" for higher returns, address issues causing returns, enhance customer satisfaction, and product quality.</a:t>
          </a:r>
        </a:p>
      </dsp:txBody>
      <dsp:txXfrm>
        <a:off x="2779" y="529881"/>
        <a:ext cx="2204914" cy="1322948"/>
      </dsp:txXfrm>
    </dsp:sp>
    <dsp:sp modelId="{0F342CE2-E819-49D1-8FCB-57E8A44BDB19}">
      <dsp:nvSpPr>
        <dsp:cNvPr id="0" name=""/>
        <dsp:cNvSpPr/>
      </dsp:nvSpPr>
      <dsp:spPr>
        <a:xfrm>
          <a:off x="2428185" y="529881"/>
          <a:ext cx="2204914" cy="132294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Evaluation of Formulation: Thoroughly assess "Form1" formulation with highest returns, consider effectiveness, side effects, and customer preferences, explore improvements or alternatives.</a:t>
          </a:r>
        </a:p>
      </dsp:txBody>
      <dsp:txXfrm>
        <a:off x="2428185" y="529881"/>
        <a:ext cx="2204914" cy="1322948"/>
      </dsp:txXfrm>
    </dsp:sp>
    <dsp:sp modelId="{478785B7-308E-49FE-9B4C-8106BA34E9CC}">
      <dsp:nvSpPr>
        <dsp:cNvPr id="0" name=""/>
        <dsp:cNvSpPr/>
      </dsp:nvSpPr>
      <dsp:spPr>
        <a:xfrm>
          <a:off x="4853590" y="529881"/>
          <a:ext cx="2204914" cy="132294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Supplier Assessment: Evaluate suppliers, especially for "Form1" formulation, considering quality and reliability, explore alternatives if needed.</a:t>
          </a:r>
        </a:p>
      </dsp:txBody>
      <dsp:txXfrm>
        <a:off x="4853590" y="529881"/>
        <a:ext cx="2204914" cy="1322948"/>
      </dsp:txXfrm>
    </dsp:sp>
    <dsp:sp modelId="{3761E2A0-204B-4684-A142-C3D194B46436}">
      <dsp:nvSpPr>
        <dsp:cNvPr id="0" name=""/>
        <dsp:cNvSpPr/>
      </dsp:nvSpPr>
      <dsp:spPr>
        <a:xfrm>
          <a:off x="7278996" y="529881"/>
          <a:ext cx="2204914" cy="132294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Inventory Management: Ensure efficient inventory for "Form1" formulation, optimize stock levels and expiration dates to minimize expired products.</a:t>
          </a:r>
        </a:p>
      </dsp:txBody>
      <dsp:txXfrm>
        <a:off x="7278996" y="529881"/>
        <a:ext cx="2204914" cy="1322948"/>
      </dsp:txXfrm>
    </dsp:sp>
    <dsp:sp modelId="{978CE3FE-BDC1-44B5-AEDB-491F534A76B2}">
      <dsp:nvSpPr>
        <dsp:cNvPr id="0" name=""/>
        <dsp:cNvSpPr/>
      </dsp:nvSpPr>
      <dsp:spPr>
        <a:xfrm>
          <a:off x="1215482" y="2073321"/>
          <a:ext cx="2204914" cy="132294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Efficient Return Management: Implement streamlined return processes, improve inventory management, and address Department1-specific issues contributing to returns.</a:t>
          </a:r>
        </a:p>
      </dsp:txBody>
      <dsp:txXfrm>
        <a:off x="1215482" y="2073321"/>
        <a:ext cx="2204914" cy="1322948"/>
      </dsp:txXfrm>
    </dsp:sp>
    <dsp:sp modelId="{A0B49DB6-975D-4169-A30C-1C91CA4ECFA3}">
      <dsp:nvSpPr>
        <dsp:cNvPr id="0" name=""/>
        <dsp:cNvSpPr/>
      </dsp:nvSpPr>
      <dsp:spPr>
        <a:xfrm>
          <a:off x="3640887" y="2073321"/>
          <a:ext cx="2204914" cy="132294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Specialisation-specific Strategies: Collaborate with Specialisation4 and Specialisation7 to understand reasons for returns, implement tailored strategies to reduce returns.</a:t>
          </a:r>
        </a:p>
      </dsp:txBody>
      <dsp:txXfrm>
        <a:off x="3640887" y="2073321"/>
        <a:ext cx="2204914" cy="1322948"/>
      </dsp:txXfrm>
    </dsp:sp>
    <dsp:sp modelId="{A0E547B0-6B37-41DA-B2E9-4C5823548AA0}">
      <dsp:nvSpPr>
        <dsp:cNvPr id="0" name=""/>
        <dsp:cNvSpPr/>
      </dsp:nvSpPr>
      <dsp:spPr>
        <a:xfrm>
          <a:off x="6066293" y="2073321"/>
          <a:ext cx="2204914" cy="132294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Seasonal Resource Allocation: Allocate resources based on seasonal demands, increase operations, inventory, and staffing during busy months, optimize resources during slow months.</a:t>
          </a:r>
        </a:p>
      </dsp:txBody>
      <dsp:txXfrm>
        <a:off x="6066293" y="2073321"/>
        <a:ext cx="2204914" cy="1322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7/25/2023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4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91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40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0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33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31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49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8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94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89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01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509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056623-8FCE-7EE4-029D-007255EB9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8633" y="1247140"/>
            <a:ext cx="3608208" cy="3450844"/>
          </a:xfrm>
        </p:spPr>
        <p:txBody>
          <a:bodyPr>
            <a:normAutofit/>
          </a:bodyPr>
          <a:lstStyle/>
          <a:p>
            <a:r>
              <a:rPr lang="en-US" sz="44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Medical Inventory </a:t>
            </a:r>
            <a:r>
              <a:rPr lang="en-US" sz="4400">
                <a:latin typeface="Arial" panose="020B0604020202020204" pitchFamily="34" charset="0"/>
                <a:ea typeface="Arial" panose="020B0604020202020204" pitchFamily="34" charset="0"/>
              </a:rPr>
              <a:t>O</a:t>
            </a:r>
            <a:r>
              <a:rPr lang="en-US" sz="44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ptimization</a:t>
            </a:r>
            <a:endParaRPr lang="en-IN" sz="4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82F47-007B-19C7-7B79-8204597AA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8633" y="4818126"/>
            <a:ext cx="3608208" cy="1268984"/>
          </a:xfrm>
        </p:spPr>
        <p:txBody>
          <a:bodyPr>
            <a:normAutofit/>
          </a:bodyPr>
          <a:lstStyle/>
          <a:p>
            <a:r>
              <a:rPr lang="en-US" dirty="0"/>
              <a:t>By Rohit Paul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E58488-6325-261A-4F8F-56401E68F9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18" r="-1" b="-1"/>
          <a:stretch/>
        </p:blipFill>
        <p:spPr>
          <a:xfrm>
            <a:off x="-1" y="10"/>
            <a:ext cx="7456513" cy="6857990"/>
          </a:xfrm>
          <a:custGeom>
            <a:avLst/>
            <a:gdLst/>
            <a:ahLst/>
            <a:cxnLst/>
            <a:rect l="l" t="t" r="r" b="b"/>
            <a:pathLst>
              <a:path w="7456513" h="6858000">
                <a:moveTo>
                  <a:pt x="0" y="0"/>
                </a:moveTo>
                <a:lnTo>
                  <a:pt x="6059386" y="0"/>
                </a:lnTo>
                <a:lnTo>
                  <a:pt x="6059386" y="1375489"/>
                </a:lnTo>
                <a:lnTo>
                  <a:pt x="7456513" y="1375489"/>
                </a:lnTo>
                <a:lnTo>
                  <a:pt x="74565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85818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85818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04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2770699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39F4BB-56F0-0503-A0D8-8D226FC67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899" y="455362"/>
            <a:ext cx="7846501" cy="1550419"/>
          </a:xfrm>
        </p:spPr>
        <p:txBody>
          <a:bodyPr>
            <a:normAutofit/>
          </a:bodyPr>
          <a:lstStyle/>
          <a:p>
            <a:r>
              <a:rPr lang="en-US" dirty="0"/>
              <a:t>Analysis Steps</a:t>
            </a:r>
            <a:endParaRPr lang="en-IN" dirty="0"/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2201993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BB8B87C-540A-3C17-B1AA-FD5CBC14AF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9233046"/>
              </p:ext>
            </p:extLst>
          </p:nvPr>
        </p:nvGraphicFramePr>
        <p:xfrm>
          <a:off x="3227899" y="2160588"/>
          <a:ext cx="7846501" cy="3932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9332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9C5094-05DB-1C64-2236-A93211D9B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/>
              <a:t>Business Understanding</a:t>
            </a:r>
            <a:br>
              <a:rPr lang="en-US"/>
            </a:b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100033-48EB-116B-97C5-B889FDABDF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706305"/>
              </p:ext>
            </p:extLst>
          </p:nvPr>
        </p:nvGraphicFramePr>
        <p:xfrm>
          <a:off x="1587710" y="2160016"/>
          <a:ext cx="9486690" cy="3926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1232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D40D60-A371-3746-AE79-A8A0DA64C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5EC29A-9786-924D-875A-91FAF9B12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BD3EDB-6237-B593-2962-32C31F913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7323" y="4243241"/>
            <a:ext cx="3853829" cy="184958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Data Collection</a:t>
            </a:r>
            <a:br>
              <a:rPr lang="en-US" sz="4100"/>
            </a:br>
            <a:endParaRPr lang="en-IN" sz="4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012D8-79F9-E684-6F55-2317BCD1F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5705" y="4202832"/>
            <a:ext cx="5264729" cy="188333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Data is extracted from public sources, and then client-provided data is mapped. Finally, one master data is shared for further analysis, which contains 14,218 rows and 14 columns.</a:t>
            </a:r>
          </a:p>
          <a:p>
            <a:pPr marL="0" indent="0">
              <a:lnSpc>
                <a:spcPct val="100000"/>
              </a:lnSpc>
              <a:buNone/>
            </a:pPr>
            <a:endParaRPr lang="en-IN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DF311EC-27AA-9E71-B5D3-3862D44EA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323" y="1224980"/>
            <a:ext cx="9643112" cy="183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992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A8DDA3-B4FC-D445-AA06-C92ABAE24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3" y="5476671"/>
            <a:ext cx="2770698" cy="138132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FD0692D-A304-5E4A-BCD9-C00690321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2" y="4101177"/>
            <a:ext cx="1373567" cy="2756824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CF71F8-D071-C676-081E-34C9CB1E2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542" y="455362"/>
            <a:ext cx="3183457" cy="3392972"/>
          </a:xfrm>
        </p:spPr>
        <p:txBody>
          <a:bodyPr>
            <a:normAutofit/>
          </a:bodyPr>
          <a:lstStyle/>
          <a:p>
            <a:r>
              <a:rPr lang="en-US" dirty="0"/>
              <a:t>Data Cleaning</a:t>
            </a:r>
            <a:br>
              <a:rPr lang="en-US" dirty="0"/>
            </a:b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5C1DA81-D681-5286-5782-7C6DF2DCB4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214645"/>
              </p:ext>
            </p:extLst>
          </p:nvPr>
        </p:nvGraphicFramePr>
        <p:xfrm>
          <a:off x="5224244" y="409518"/>
          <a:ext cx="6034656" cy="5632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4860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24926C-A1DB-26F3-5DE2-08FC7326E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IN" dirty="0"/>
              <a:t>Exploratory Data Analysis</a:t>
            </a:r>
            <a:br>
              <a:rPr lang="en-US" dirty="0"/>
            </a:b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67A187-D070-CF8E-5314-1E36595748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994745"/>
              </p:ext>
            </p:extLst>
          </p:nvPr>
        </p:nvGraphicFramePr>
        <p:xfrm>
          <a:off x="1587710" y="2160016"/>
          <a:ext cx="9486690" cy="3926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9551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66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7919BB-65D3-97DC-DD46-78C9F884A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362" y="455362"/>
            <a:ext cx="6881728" cy="1550419"/>
          </a:xfrm>
        </p:spPr>
        <p:txBody>
          <a:bodyPr>
            <a:normAutofit/>
          </a:bodyPr>
          <a:lstStyle/>
          <a:p>
            <a:r>
              <a:rPr lang="en-IN" dirty="0"/>
              <a:t>Insights</a:t>
            </a:r>
            <a:br>
              <a:rPr lang="en-US" dirty="0"/>
            </a:br>
            <a:endParaRPr lang="en-IN" dirty="0"/>
          </a:p>
        </p:txBody>
      </p:sp>
      <p:pic>
        <p:nvPicPr>
          <p:cNvPr id="16" name="Picture 4" descr="Graph on document with pen">
            <a:extLst>
              <a:ext uri="{FF2B5EF4-FFF2-40B4-BE49-F238E27FC236}">
                <a16:creationId xmlns:a16="http://schemas.microsoft.com/office/drawing/2014/main" id="{63C04483-B9CC-7032-7878-E19D0F034D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43" r="20585" b="-1"/>
          <a:stretch/>
        </p:blipFill>
        <p:spPr>
          <a:xfrm>
            <a:off x="20" y="10"/>
            <a:ext cx="4651228" cy="6857990"/>
          </a:xfrm>
          <a:prstGeom prst="rect">
            <a:avLst/>
          </a:prstGeom>
        </p:spPr>
      </p:pic>
      <p:sp>
        <p:nvSpPr>
          <p:cNvPr id="74" name="Rectangle 68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0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2" name="Content Placeholder 2">
            <a:extLst>
              <a:ext uri="{FF2B5EF4-FFF2-40B4-BE49-F238E27FC236}">
                <a16:creationId xmlns:a16="http://schemas.microsoft.com/office/drawing/2014/main" id="{EBD85B78-32F6-C2DC-2812-0CB0A150F3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9452717"/>
              </p:ext>
            </p:extLst>
          </p:nvPr>
        </p:nvGraphicFramePr>
        <p:xfrm>
          <a:off x="5127362" y="2160016"/>
          <a:ext cx="6881728" cy="3926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05045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7ED04E-1CF9-B98C-5A75-B94BB4FE7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IN"/>
              <a:t>Recommendations</a:t>
            </a:r>
            <a:br>
              <a:rPr lang="en-IN"/>
            </a:br>
            <a:endParaRPr lang="en-IN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ACD3A76-6AA4-F46D-EE8A-1A3B66DDB6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1617184"/>
              </p:ext>
            </p:extLst>
          </p:nvPr>
        </p:nvGraphicFramePr>
        <p:xfrm>
          <a:off x="1587710" y="2160016"/>
          <a:ext cx="9486690" cy="3926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0722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F748-7FA7-4DDF-89A3-7F1D8EE1F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03E872-C07A-4030-B584-D321D40C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DC9E84-317D-578A-F9EB-C45C01F05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7321" y="4309024"/>
            <a:ext cx="9677833" cy="11344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/>
              <a:t>Thank You</a:t>
            </a: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C3B8DCC5-1F23-F033-6EE3-64F597636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6749" y="627797"/>
            <a:ext cx="3238979" cy="323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260562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RegularSeedRightStep">
      <a:dk1>
        <a:srgbClr val="000000"/>
      </a:dk1>
      <a:lt1>
        <a:srgbClr val="FFFFFF"/>
      </a:lt1>
      <a:dk2>
        <a:srgbClr val="412435"/>
      </a:dk2>
      <a:lt2>
        <a:srgbClr val="E2E8E5"/>
      </a:lt2>
      <a:accent1>
        <a:srgbClr val="C34D91"/>
      </a:accent1>
      <a:accent2>
        <a:srgbClr val="B13B4E"/>
      </a:accent2>
      <a:accent3>
        <a:srgbClr val="C36B4D"/>
      </a:accent3>
      <a:accent4>
        <a:srgbClr val="B18B3B"/>
      </a:accent4>
      <a:accent5>
        <a:srgbClr val="A0AA43"/>
      </a:accent5>
      <a:accent6>
        <a:srgbClr val="75B13B"/>
      </a:accent6>
      <a:hlink>
        <a:srgbClr val="31935A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550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Neue Haas Grotesk Text Pro</vt:lpstr>
      <vt:lpstr>InterweaveVTI</vt:lpstr>
      <vt:lpstr>Medical Inventory Optimization</vt:lpstr>
      <vt:lpstr>Analysis Steps</vt:lpstr>
      <vt:lpstr>Business Understanding </vt:lpstr>
      <vt:lpstr>Data Collection </vt:lpstr>
      <vt:lpstr>Data Cleaning </vt:lpstr>
      <vt:lpstr>Exploratory Data Analysis </vt:lpstr>
      <vt:lpstr>Insights </vt:lpstr>
      <vt:lpstr>Recommendations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Inventory Optimization</dc:title>
  <dc:creator>rohit paul</dc:creator>
  <cp:lastModifiedBy>rohit paul</cp:lastModifiedBy>
  <cp:revision>1</cp:revision>
  <dcterms:created xsi:type="dcterms:W3CDTF">2023-07-25T13:58:55Z</dcterms:created>
  <dcterms:modified xsi:type="dcterms:W3CDTF">2023-07-25T16:39:26Z</dcterms:modified>
</cp:coreProperties>
</file>