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6"/>
    <p:restoredTop sz="94612"/>
  </p:normalViewPr>
  <p:slideViewPr>
    <p:cSldViewPr snapToGrid="0">
      <p:cViewPr varScale="1">
        <p:scale>
          <a:sx n="85" d="100"/>
          <a:sy n="85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5BAE-D281-CEA1-A40B-2E23A245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D2991-B5C1-A2DD-1532-A568AA603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D464-A211-4E3A-A3F4-0F297AC1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0F79-67D8-83C8-FC45-3F1086FD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B0E6-393F-80A5-8228-4552F97F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B045-BCE7-4F85-3B24-6B92448F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2AF0B-A3E0-AED0-26D2-67FBE2889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6257-2F54-3FF8-4371-10DF3D54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154AA-5976-171A-2E75-043101F1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121C-30A9-CD58-F7CA-BFD65624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2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431D2-0B5A-5318-4E58-65D66BB7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29710-1DC9-27A9-2A5D-C45255E12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2F45-3393-11B5-1939-F06B516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1D5F2-E43C-1257-BD29-2313327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C9C44-0224-9188-3340-4D80542D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8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8BF5-CFEA-00D3-C9D6-78B86105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1B26-21D6-4EB0-1DAE-184AF3018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E8745-F84A-9528-F46B-9215C7A7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E878E-E2F4-2395-6C51-F6F3D85E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2E938-04E0-CEC4-10CD-36855A83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03C1-90CF-31E1-B659-BAAE0FDD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47F04-AB75-7678-BA23-A7B4A6A4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2B47-F022-4261-16A4-06AEBCE6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63DC-FFCB-ED32-44D2-3600933E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FA5CF-E37F-27C8-18D9-FE4C6388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35A1-C825-9B90-905F-D785AB07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9AE9-9B2B-8A02-8F76-606523780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F1C82-036B-DBEA-944A-47A3658C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AC4A9-FE7E-5E40-33EE-8C7E130B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C4C6C-A665-456A-0C9E-47A89975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2209F-F2DA-D6E3-EE0E-CF30BEFD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1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DBAD-93AC-2476-FBA6-0CC1DE56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A25D-A2E7-C1B8-D6BC-6E9028ED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975C9-3763-79F2-C697-2A5C29362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D15DD-B86D-8F48-0DA3-E3AB8BBFE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27547-7F7B-76FD-E0C9-C996A5D13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63160-3E01-C45F-1679-6016D415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793AA-3EC8-C3E3-70A8-4AF1CD0C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06CEF-0998-88BF-1C24-91001378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2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1F89-733C-1F70-2CDB-410BD680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873BF-9D21-C793-4F25-28E61802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B6972-3AB1-5BB3-575D-F20F8E77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C658E-1D98-61A4-27F3-3253CD65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B6B1-B428-3AC0-EB73-A15B75DB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B27ED-1A8B-2912-5F9D-74E38B8F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F3EA-11FE-ECCA-8B2B-ABECA8BC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8D26-F35F-E44F-88E3-3D9A1FB7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A867-B2E6-A7BA-13E8-2562ED40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C7937-7281-2837-BF8F-49B2DD36F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C888D-350B-8FFF-02DF-61594317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05C8-8C2F-E43C-4486-6377B0D4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69D28-8C6E-ACF0-66FD-F9C724E8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06EF-CE07-F016-7919-52310384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1157-4F57-12BD-1925-3C1C49D66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841B-3B65-3A97-1D2D-E2D676161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33415-05AC-616F-9A68-B1B33038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CAFDE-96F6-1EA4-B7D5-CC1799F0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A0C9B-CE63-1204-5EB9-EBE38742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4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40415-7353-CB87-C223-C796E244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AF864-5247-69B9-514B-753A38DA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98795-5D45-510A-DFEC-764DA6566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5D2AE1-46D1-2C48-AB56-54658727A25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2C1AB-4BC1-0169-165E-F2E19FCAE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1393-5837-88FF-5F5C-5A54A3501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E136F-A1A0-734C-A703-D411E1722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72E724-3284-00A4-0258-37277F86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6" y="278977"/>
            <a:ext cx="4967357" cy="45225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B5C1902-F0E9-6E92-D744-63E762CA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616" y="6666613"/>
            <a:ext cx="4114800" cy="19624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Rohit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Potdukhe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M. N. 22985091,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yx49uxym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4FB64-782B-BF81-122C-BA6E9B4E4AD0}"/>
              </a:ext>
            </a:extLst>
          </p:cNvPr>
          <p:cNvSpPr txBox="1"/>
          <p:nvPr/>
        </p:nvSpPr>
        <p:spPr>
          <a:xfrm>
            <a:off x="0" y="-63851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FC122-4B98-5F1A-DACD-05FAD2FEF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89" y="278977"/>
            <a:ext cx="3247291" cy="48711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1D07E2-2AB9-71A2-1657-3C955AF71C90}"/>
              </a:ext>
            </a:extLst>
          </p:cNvPr>
          <p:cNvSpPr txBox="1"/>
          <p:nvPr/>
        </p:nvSpPr>
        <p:spPr>
          <a:xfrm>
            <a:off x="5029973" y="-63851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807B8A-ACA2-AF0A-6189-FCF16A62E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6" y="5126922"/>
            <a:ext cx="7772400" cy="1452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3A7F08-0CF8-9B88-5775-83691CB76D3F}"/>
              </a:ext>
            </a:extLst>
          </p:cNvPr>
          <p:cNvSpPr txBox="1"/>
          <p:nvPr/>
        </p:nvSpPr>
        <p:spPr>
          <a:xfrm>
            <a:off x="71298" y="4898461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FBAEE-9820-EE79-B266-92C21EFAFC48}"/>
              </a:ext>
            </a:extLst>
          </p:cNvPr>
          <p:cNvSpPr txBox="1"/>
          <p:nvPr/>
        </p:nvSpPr>
        <p:spPr>
          <a:xfrm>
            <a:off x="8402496" y="305481"/>
            <a:ext cx="3726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Method of RGB scaling is the preferred one, as it gives a balanced grayscale image by averaging all the three color channels.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810AB-32C7-B55C-921A-16C99B4A0827}"/>
              </a:ext>
            </a:extLst>
          </p:cNvPr>
          <p:cNvSpPr txBox="1"/>
          <p:nvPr/>
        </p:nvSpPr>
        <p:spPr>
          <a:xfrm>
            <a:off x="8402496" y="-49275"/>
            <a:ext cx="8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Task 4</a:t>
            </a:r>
          </a:p>
        </p:txBody>
      </p:sp>
    </p:spTree>
    <p:extLst>
      <p:ext uri="{BB962C8B-B14F-4D97-AF65-F5344CB8AC3E}">
        <p14:creationId xmlns:p14="http://schemas.microsoft.com/office/powerpoint/2010/main" val="226461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44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yx49uxym</dc:creator>
  <cp:lastModifiedBy>yx49uxym</cp:lastModifiedBy>
  <cp:revision>2</cp:revision>
  <dcterms:created xsi:type="dcterms:W3CDTF">2024-11-12T08:03:11Z</dcterms:created>
  <dcterms:modified xsi:type="dcterms:W3CDTF">2024-11-13T08:03:16Z</dcterms:modified>
</cp:coreProperties>
</file>