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82"/>
  </p:normalViewPr>
  <p:slideViewPr>
    <p:cSldViewPr snapToGrid="0">
      <p:cViewPr varScale="1">
        <p:scale>
          <a:sx n="119" d="100"/>
          <a:sy n="119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04B7-14AF-6B7C-731B-9495FB3E5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53B4A-FA49-11DC-85CC-AC7CD8F0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5F146-EAE5-A7C0-EA95-A0FC839F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69F-0E0A-854D-806F-14CE84FBD62F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4C2FD-5789-0960-511A-3ED73D2E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C22B8-6A77-488E-1E55-A0EDF24C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54D0-6F92-9F4F-90D6-6680A3BB4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7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7262-1A6C-64F2-C3A1-A8AB146F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DAF1A-7C05-7F4B-8AE8-D5C4CC370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CACC2-D00C-2701-1A70-A37C14CA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69F-0E0A-854D-806F-14CE84FBD62F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8B33-9883-9FB5-0B9A-11389C30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EBF2F-183D-0049-36D1-E1E084C7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54D0-6F92-9F4F-90D6-6680A3BB4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7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F3CD5-1A2B-DF07-6D17-A61E205E9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9953D-40B0-A75B-D979-2E86D9769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8A85A-E07C-036B-8790-F7A8360D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69F-0E0A-854D-806F-14CE84FBD62F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258E9-7226-E9E1-0697-8121E2D9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D377-ADED-20E1-D0B6-54AFF289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54D0-6F92-9F4F-90D6-6680A3BB4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9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C8A3-E98E-0FC7-6741-D083579C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D6F9F-DBB3-9173-E14D-9D72DDFFF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872FA-E1A3-DD1A-20D5-E9B4D644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69F-0E0A-854D-806F-14CE84FBD62F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CA9A0-300D-80CA-0D18-AB21DF81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B48AC-FDBF-6416-E3FF-7B27C76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54D0-6F92-9F4F-90D6-6680A3BB4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31BE-287F-293B-88EC-77097ED9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BA26D-8098-B777-AA37-DEBC67922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5D0A-3F3F-FCB3-A590-3EEEB346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69F-0E0A-854D-806F-14CE84FBD62F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7982-B74A-4AC5-17B1-1D3C5293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A2B3A-D6C5-6608-062D-7B77CE69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54D0-6F92-9F4F-90D6-6680A3BB4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3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9CA4-9193-7C8D-2FF8-73BB2E0E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2CB37-A196-34F4-8E2D-E26DD003D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E1EC9-1A36-EF48-A8AC-77DA6CC0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6E67B-1B7C-44D4-F0DC-E8A49A3F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69F-0E0A-854D-806F-14CE84FBD62F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184E7-81EB-EC5B-0FA2-A351604C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5CF69-B0FD-9640-6CD4-E1D216CD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54D0-6F92-9F4F-90D6-6680A3BB4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1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1DEB-426E-1CAD-1D7A-66202121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FB0F2-B3EF-E12F-1232-5ECB94FAE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EEF96-4E86-916E-7876-75C3F69C7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7FA7C-EB0C-2680-CA7B-B0840B19C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380A0-0C58-EB34-2352-FB7A0BD1C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3887F-A7CC-4D54-C92A-1AFE233E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69F-0E0A-854D-806F-14CE84FBD62F}" type="datetimeFigureOut">
              <a:rPr lang="en-US" smtClean="0"/>
              <a:t>1/24/25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DB070-41A7-B778-E679-4AC58A36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1CF6D-A584-BB61-3C92-518D7625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54D0-6F92-9F4F-90D6-6680A3BB4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9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D76E-CB4E-DEF9-A709-6E954D8C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34011-3444-D0C2-46B0-B7B0526F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69F-0E0A-854D-806F-14CE84FBD62F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16A5D-EEC4-C4F6-1712-F0F4C237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6B4AB-C816-1F06-4778-0C599C4B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54D0-6F92-9F4F-90D6-6680A3BB4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2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5BC06-2AF2-1F5D-F0F4-BC7795A3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69F-0E0A-854D-806F-14CE84FBD62F}" type="datetimeFigureOut">
              <a:rPr lang="en-US" smtClean="0"/>
              <a:t>1/24/25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7A8D4-2206-08B6-F630-A144AA5F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76D54-8C3C-0703-A358-04B4011C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54D0-6F92-9F4F-90D6-6680A3BB4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2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9D4C-E20F-2576-0ADB-9B953B5E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CDEA2-6DF9-8093-201C-C703C16A9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7C578-057F-7E9D-33BD-718749CC0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B46F8-65BC-369E-2C0F-2807C552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69F-0E0A-854D-806F-14CE84FBD62F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DF3DF-A47B-5049-3F38-109A1421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4295A-A7A4-CADA-B72C-9ADFB802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54D0-6F92-9F4F-90D6-6680A3BB4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1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52E2-1069-2ACF-9E2F-4D27EC7D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E0364-4920-DB9D-A2D6-85C97BD12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3FFD2-C07D-2371-F95B-6784AF993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6876E-7096-FD79-FCA0-CA6489E6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69F-0E0A-854D-806F-14CE84FBD62F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042B0-CB95-2083-84D4-3D69B7F7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3DDA7-4C05-4674-CA00-0E64B4E5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54D0-6F92-9F4F-90D6-6680A3BB4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6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EB934-9F26-B010-9D82-94D9E9A6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5954B-25CC-2A3D-C3D9-FDA992A73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0C92A-E37E-A87B-4039-A0F31D214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36F69F-0E0A-854D-806F-14CE84FBD62F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0003B-41B7-4D4B-FF62-5CA529A4C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D6BA6-AEA8-D9D1-2B71-E7C575A8B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3C54D0-6F92-9F4F-90D6-6680A3BB4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0A11F6-8512-2567-181C-98582C8EB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7" y="299682"/>
            <a:ext cx="4528797" cy="44874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4524B3-A112-1405-31E5-9F43225ECA34}"/>
              </a:ext>
            </a:extLst>
          </p:cNvPr>
          <p:cNvSpPr txBox="1"/>
          <p:nvPr/>
        </p:nvSpPr>
        <p:spPr>
          <a:xfrm>
            <a:off x="0" y="-81945"/>
            <a:ext cx="97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 1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30E9B-BFC1-FC5C-B66A-163E36534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801" y="362691"/>
            <a:ext cx="4805121" cy="3488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E8A95C-39A5-7B82-3939-A6EC0290476A}"/>
              </a:ext>
            </a:extLst>
          </p:cNvPr>
          <p:cNvSpPr txBox="1"/>
          <p:nvPr/>
        </p:nvSpPr>
        <p:spPr>
          <a:xfrm>
            <a:off x="4618801" y="-6641"/>
            <a:ext cx="97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 2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CDAE51-D4F9-26E3-063F-9693D3CDF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1052" y="368711"/>
            <a:ext cx="2701470" cy="58462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98A5CB-F816-BB6D-9FCD-A1B85515DA63}"/>
              </a:ext>
            </a:extLst>
          </p:cNvPr>
          <p:cNvSpPr txBox="1"/>
          <p:nvPr/>
        </p:nvSpPr>
        <p:spPr>
          <a:xfrm>
            <a:off x="3440886" y="5892240"/>
            <a:ext cx="385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Telegram bot link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t.me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ropo_ai_bot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C210D-C498-8A7E-2968-04AD49C602AD}"/>
              </a:ext>
            </a:extLst>
          </p:cNvPr>
          <p:cNvSpPr txBox="1"/>
          <p:nvPr/>
        </p:nvSpPr>
        <p:spPr>
          <a:xfrm>
            <a:off x="3440886" y="6261572"/>
            <a:ext cx="875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link : https://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/rohitpotdukhe01/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DSSS_Assignments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/tree/main/HW9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E6E39026-9D51-86A8-A9F5-00797B9CD6C2}"/>
              </a:ext>
            </a:extLst>
          </p:cNvPr>
          <p:cNvSpPr txBox="1"/>
          <p:nvPr/>
        </p:nvSpPr>
        <p:spPr>
          <a:xfrm>
            <a:off x="-1171" y="6558318"/>
            <a:ext cx="326580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de-DE" sz="1050" b="1" kern="120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Rohit Potdukhe, M. N.: 22985091, IdM: yx49uxym</a:t>
            </a:r>
            <a:endParaRPr lang="en-US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89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yx49uxym</dc:creator>
  <cp:lastModifiedBy>yx49uxym</cp:lastModifiedBy>
  <cp:revision>1</cp:revision>
  <dcterms:created xsi:type="dcterms:W3CDTF">2025-01-24T22:38:54Z</dcterms:created>
  <dcterms:modified xsi:type="dcterms:W3CDTF">2025-01-24T23:10:36Z</dcterms:modified>
</cp:coreProperties>
</file>