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6"/>
    <p:restoredTop sz="94682"/>
  </p:normalViewPr>
  <p:slideViewPr>
    <p:cSldViewPr snapToGrid="0">
      <p:cViewPr varScale="1">
        <p:scale>
          <a:sx n="119" d="100"/>
          <a:sy n="11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B228-1C5C-D423-4DDD-C2ED6ADC8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9C197-BEAD-1053-D3BE-58708DBC9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9C0A-6DEF-E987-ED49-84661391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B577-9216-3D2A-0526-0AEA7A58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EC85-DD1E-794A-DF0A-ECB9C065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C5A-1DE6-953D-AB35-BC947B06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DF65A-D753-8FEC-D6AE-2692FF01E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1EBB-1AD0-6426-0D78-67237BAF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26D2-547B-850A-9906-D54CBEBC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BA08-D024-2B37-F8EB-B8278E22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3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77C5C-9A33-4883-ADF7-65DE11DB6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AA43-45B6-839C-101D-53071DE6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DF49-A7B6-55C2-81B2-F78B1EC3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DD80-4582-92B9-ED75-3BBADE07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6310-FB19-8AF3-D09B-AC2F86AA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E44D-73E0-D6A1-1EC8-9602F3FE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A6CF-1C54-2374-BE60-D5B2B38D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81D5-9923-651D-645D-21E925FA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A916-DF87-DC07-AA1A-6C4165ED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A131-D8F0-80AD-D5E5-48D1CBB9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9E94-AA6C-5CB8-7390-16F558B5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81CF-9E57-E02C-BDA7-C949F74F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A5DD-C2D7-03E5-34F9-32AFC354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19AB7-E740-6CAE-B50C-DAF5F87C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14C7-C25F-FAE5-A249-7A5D838D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50C3-47B2-619C-7D26-6B01EB29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FCDD-CBE3-67FD-46C9-698E9ACA7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6A4C6-D791-B028-4534-F6D8E8F2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A3F15-2186-5D12-77BA-080B2092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35E4-885D-033C-E378-CB17DD24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D579-99D1-B54D-32A0-7313259E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5F90-A25A-240A-56D3-21BDC912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8732B-18F6-223C-B505-86BC632A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42334-D9CB-BA7E-6141-8C41E107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D058C-C6CD-14C1-85DD-4910C49EF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DA72-2CB0-BC71-8C08-EE1C24ADF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E5A1E-2F5E-90EC-4C0C-951D883C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83E15-597E-6F2B-085C-B8322EE7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8D64C-1F6D-5BE2-8D15-D57E9BB7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A9E-5780-46F7-CDC2-D78C6687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748C4-7B59-30DF-E066-2D3312B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C1393-0C1A-9765-253C-EA4533DE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1423C-92A2-2EB9-E9A9-B3AE07A0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FFAA5-9ED8-7D98-227E-C337FC6F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C1EBD-B8C7-CF45-A1CD-C216BC8D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1B212-3090-3DE6-85B4-178568AD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425D-CEC0-F1DF-B1F0-0CDDBD86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E745-8235-7B5A-5BE2-14094CDF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ABF06-377F-62EF-A945-BDFE0BD5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183CF-15D6-B5AC-168B-855B3A73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03F8-9083-26D9-4D9B-64A1F13E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9B056-9609-7F6E-FEEE-81D11C4D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0AC4-FB4E-2207-6CA6-372EE187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EE624-E724-38E7-3C3D-9CAB6DA9A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1015-E895-B809-4F04-6FE104051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DB8B1-28C3-C825-6414-C3AF18C3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3E336-7A3E-0101-0786-FB265A98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8B66-41DA-D9C7-436F-C21CEC9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756B3-46BB-283C-43FA-D4AD2521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8E2F-B453-DE5D-5B22-F5A049FB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1B34-DB3F-7C8E-8709-6BB167876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012EA-DA47-034D-A8DF-E3D6D193C30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124D-DD0F-B79F-0EE5-A13E2AD00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E5BF-CA69-E27D-2D47-27E293460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1CA12-EA7B-7641-85F8-58D284A1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037BA-33AF-84DA-A8E6-6EB177BDDF15}"/>
              </a:ext>
            </a:extLst>
          </p:cNvPr>
          <p:cNvSpPr txBox="1"/>
          <p:nvPr/>
        </p:nvSpPr>
        <p:spPr>
          <a:xfrm>
            <a:off x="-1171" y="6558318"/>
            <a:ext cx="3296095" cy="26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de-DE" sz="1050" b="1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Rohit</a:t>
            </a:r>
            <a:r>
              <a:rPr lang="de-DE" sz="105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sz="1050" b="1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Potdukhe</a:t>
            </a:r>
            <a:r>
              <a:rPr lang="de-DE" sz="105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M. N.: 22985091, </a:t>
            </a:r>
            <a:r>
              <a:rPr lang="de-DE" sz="1050" b="1" kern="12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IdM</a:t>
            </a:r>
            <a:r>
              <a:rPr lang="de-DE" sz="105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yx49uxym</a:t>
            </a:r>
            <a:endParaRPr lang="en-US" sz="1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1A255-B118-C3CA-D06B-54349CC35FF6}"/>
              </a:ext>
            </a:extLst>
          </p:cNvPr>
          <p:cNvSpPr txBox="1"/>
          <p:nvPr/>
        </p:nvSpPr>
        <p:spPr>
          <a:xfrm>
            <a:off x="0" y="37302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1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7B58D-16B9-CE83-2CAD-88A31031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047"/>
            <a:ext cx="7242232" cy="208218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25F2656B-FC0A-4501-7398-8031B7FF3BE1}"/>
              </a:ext>
            </a:extLst>
          </p:cNvPr>
          <p:cNvSpPr/>
          <p:nvPr/>
        </p:nvSpPr>
        <p:spPr>
          <a:xfrm rot="10800000">
            <a:off x="7242232" y="2092271"/>
            <a:ext cx="351937" cy="2634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B4671A-3821-774A-5AC5-B28B281A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21" y="3735092"/>
            <a:ext cx="5142677" cy="3085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3F851A-7C03-4034-E901-723D5F15C336}"/>
              </a:ext>
            </a:extLst>
          </p:cNvPr>
          <p:cNvSpPr txBox="1"/>
          <p:nvPr/>
        </p:nvSpPr>
        <p:spPr>
          <a:xfrm>
            <a:off x="7418200" y="3619139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4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EE020-FDFE-6EAF-CBB8-EFBCB2785894}"/>
              </a:ext>
            </a:extLst>
          </p:cNvPr>
          <p:cNvSpPr txBox="1"/>
          <p:nvPr/>
        </p:nvSpPr>
        <p:spPr>
          <a:xfrm>
            <a:off x="7594169" y="0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2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9059B-9EF8-F088-0CFE-7DDEA8C9EF44}"/>
              </a:ext>
            </a:extLst>
          </p:cNvPr>
          <p:cNvSpPr txBox="1"/>
          <p:nvPr/>
        </p:nvSpPr>
        <p:spPr>
          <a:xfrm>
            <a:off x="7594170" y="417580"/>
            <a:ext cx="4260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 used multiprocessing, because it allows each function call to run on a separate CPU core. In multithreading, </a:t>
            </a:r>
            <a:r>
              <a:rPr lang="en-US" sz="1200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0" i="0" u="none" strike="noStrike" dirty="0">
                <a:solidFill>
                  <a:srgbClr val="0C0D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difference is that threads run in the same memory space, while in multiprocessing the processes have separate memory. This makes it much faster.</a:t>
            </a:r>
          </a:p>
          <a:p>
            <a:pPr algn="just"/>
            <a:endParaRPr lang="en-US" sz="1200" dirty="0">
              <a:solidFill>
                <a:srgbClr val="0C0D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call of the function ran in </a:t>
            </a:r>
            <a:r>
              <a:rPr lang="en-US" sz="1200" b="1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21.59 seconds</a:t>
            </a:r>
            <a:r>
              <a:rPr lang="en-US" sz="1200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200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Multiprocessing call of the function ran in </a:t>
            </a:r>
            <a:r>
              <a:rPr lang="en-US" sz="1200" b="1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10.51 seconds</a:t>
            </a:r>
            <a:r>
              <a:rPr lang="en-US" sz="1200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200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improved by </a:t>
            </a:r>
            <a:r>
              <a:rPr lang="en-US" sz="1200" b="1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51.32%</a:t>
            </a:r>
            <a:r>
              <a:rPr lang="en-US" sz="1200" dirty="0">
                <a:solidFill>
                  <a:srgbClr val="0C0D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8DE53-A511-E6C2-ABCB-42FF892B2FE7}"/>
              </a:ext>
            </a:extLst>
          </p:cNvPr>
          <p:cNvSpPr txBox="1"/>
          <p:nvPr/>
        </p:nvSpPr>
        <p:spPr>
          <a:xfrm>
            <a:off x="-29394" y="2745827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3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DE326-0FB6-ED41-7E1B-61B5FA436500}"/>
              </a:ext>
            </a:extLst>
          </p:cNvPr>
          <p:cNvSpPr txBox="1"/>
          <p:nvPr/>
        </p:nvSpPr>
        <p:spPr>
          <a:xfrm>
            <a:off x="2719260" y="4065107"/>
            <a:ext cx="2560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function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2294.90%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faster.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2B6D73-1F40-239B-432B-39CDF4B20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02" y="3170720"/>
            <a:ext cx="24765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8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yx49uxym</dc:creator>
  <cp:lastModifiedBy>yx49uxym</cp:lastModifiedBy>
  <cp:revision>1</cp:revision>
  <dcterms:created xsi:type="dcterms:W3CDTF">2025-02-02T09:52:48Z</dcterms:created>
  <dcterms:modified xsi:type="dcterms:W3CDTF">2025-02-02T11:49:02Z</dcterms:modified>
</cp:coreProperties>
</file>