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8"/>
    <p:restoredTop sz="94682"/>
  </p:normalViewPr>
  <p:slideViewPr>
    <p:cSldViewPr snapToGrid="0">
      <p:cViewPr varScale="1">
        <p:scale>
          <a:sx n="93" d="100"/>
          <a:sy n="93" d="100"/>
        </p:scale>
        <p:origin x="224"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731B-F079-FA97-C113-7EEA523FB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ED4842-44D7-5024-F225-9ADDA5463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6748A5-A29B-0A95-E7DD-057B30EA3173}"/>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5" name="Footer Placeholder 4">
            <a:extLst>
              <a:ext uri="{FF2B5EF4-FFF2-40B4-BE49-F238E27FC236}">
                <a16:creationId xmlns:a16="http://schemas.microsoft.com/office/drawing/2014/main" id="{9C146E04-CCD3-E6F0-0517-4CEE54AE3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FAD4D-2A87-4CEC-3CB8-31A50EB0D687}"/>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375540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5554-C5AB-BC7F-ADFD-96CECCE85E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C67965-02CF-5FF0-0D00-0BB6EA9910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F9845-3EF9-3AE3-0516-F712CE8D8BBC}"/>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5" name="Footer Placeholder 4">
            <a:extLst>
              <a:ext uri="{FF2B5EF4-FFF2-40B4-BE49-F238E27FC236}">
                <a16:creationId xmlns:a16="http://schemas.microsoft.com/office/drawing/2014/main" id="{596436B2-9235-C849-6FEF-BF30D0B80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060-8DAA-EF49-21F1-C6E850F352F4}"/>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28107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6032D-9ED6-DF55-88B9-02E12CE78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98E7A-A02F-D76B-9E02-9AEABA004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96B72-0DFE-D572-6914-93D3883D24AD}"/>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5" name="Footer Placeholder 4">
            <a:extLst>
              <a:ext uri="{FF2B5EF4-FFF2-40B4-BE49-F238E27FC236}">
                <a16:creationId xmlns:a16="http://schemas.microsoft.com/office/drawing/2014/main" id="{0FD99F77-E2C3-4AB5-40CC-5A00D7EBB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A65F5-4B00-C72D-4277-679702C719D1}"/>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340562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64C-B503-F568-E368-104B3C20D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C6744-3C67-461E-CDAF-B39788BD8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E678E-2262-8AEC-8F30-F740EB32F8CC}"/>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5" name="Footer Placeholder 4">
            <a:extLst>
              <a:ext uri="{FF2B5EF4-FFF2-40B4-BE49-F238E27FC236}">
                <a16:creationId xmlns:a16="http://schemas.microsoft.com/office/drawing/2014/main" id="{EC3967E2-29E4-D1E7-5DBB-CCF65CB52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7C228-6995-B0E0-5336-B9C1F4510EAE}"/>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171427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6D74-EFAA-817A-3D4D-F20FD0B36C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D9677D-5AD7-F367-57DB-944D00CA2E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27A9E3-5445-7464-DDF4-028BA50017F4}"/>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5" name="Footer Placeholder 4">
            <a:extLst>
              <a:ext uri="{FF2B5EF4-FFF2-40B4-BE49-F238E27FC236}">
                <a16:creationId xmlns:a16="http://schemas.microsoft.com/office/drawing/2014/main" id="{D659D1DD-FA76-D496-BA8F-96969EEBD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E62D8-B75C-8B2B-0788-FCE75905CEF6}"/>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233341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9145-68B0-9FD4-D6E4-81474F2C8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799FF-F797-C385-1CCA-3486E666D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F43971-8772-5039-E222-8B2AC4DBF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607A41-8DD7-9E1B-7A9A-AFE33010C707}"/>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6" name="Footer Placeholder 5">
            <a:extLst>
              <a:ext uri="{FF2B5EF4-FFF2-40B4-BE49-F238E27FC236}">
                <a16:creationId xmlns:a16="http://schemas.microsoft.com/office/drawing/2014/main" id="{EA689757-6995-9F14-73D0-916164539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3585D-EBCD-1403-5C40-5D7CCA7EDB1D}"/>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306249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8677-94AF-F19A-755B-DAF4E89F14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9A7A6-67E2-EA58-552D-DCBE4B761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E228A-60EE-46CE-43FF-566C5F09C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0AEE3-82D0-657F-44C7-E522C1B99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02B13-3391-24D8-F118-B4A74EFE7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B282F-9E58-6C14-1BA2-C2D3CB4D0524}"/>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8" name="Footer Placeholder 7">
            <a:extLst>
              <a:ext uri="{FF2B5EF4-FFF2-40B4-BE49-F238E27FC236}">
                <a16:creationId xmlns:a16="http://schemas.microsoft.com/office/drawing/2014/main" id="{985C2CD3-F556-ACD1-E336-756507EDB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400255-D404-BABF-065B-20340013301C}"/>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274763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B51C-A3C7-3DB9-C7B5-7B9C553AF3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753BD-D843-D8E0-183A-C1C84EC23D79}"/>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4" name="Footer Placeholder 3">
            <a:extLst>
              <a:ext uri="{FF2B5EF4-FFF2-40B4-BE49-F238E27FC236}">
                <a16:creationId xmlns:a16="http://schemas.microsoft.com/office/drawing/2014/main" id="{4B0BAD0B-0DAA-1FBF-79F0-2198D4919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DB3A69-0685-FF4B-7CE4-505C5872E3E3}"/>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357692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5810B-10E9-DCD4-B702-B49DA460802B}"/>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3" name="Footer Placeholder 2">
            <a:extLst>
              <a:ext uri="{FF2B5EF4-FFF2-40B4-BE49-F238E27FC236}">
                <a16:creationId xmlns:a16="http://schemas.microsoft.com/office/drawing/2014/main" id="{7689FF03-78E4-7713-CEE6-1067812470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1EC1DE-BB8B-4526-5F8F-1CC23B245CEE}"/>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74753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3629-9C05-B937-F297-181818C95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BDF0A8-A9E0-B130-5E08-8F7576EEC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35A36-ED22-A285-2644-36A8E4E86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227B5-7ADF-940A-FA2B-1A42876E4701}"/>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6" name="Footer Placeholder 5">
            <a:extLst>
              <a:ext uri="{FF2B5EF4-FFF2-40B4-BE49-F238E27FC236}">
                <a16:creationId xmlns:a16="http://schemas.microsoft.com/office/drawing/2014/main" id="{C464AC32-4329-5681-6510-99B12ADE4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57655-16EE-E30A-5534-A5E7B65C209B}"/>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27314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172-F6E1-5064-F146-0CDD776FA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88D789-F8A5-2CD4-1B42-725298282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AC760F-BEA0-AA99-50EE-69A726C05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24023-63AA-62AE-BC4F-28A691FFFEA0}"/>
              </a:ext>
            </a:extLst>
          </p:cNvPr>
          <p:cNvSpPr>
            <a:spLocks noGrp="1"/>
          </p:cNvSpPr>
          <p:nvPr>
            <p:ph type="dt" sz="half" idx="10"/>
          </p:nvPr>
        </p:nvSpPr>
        <p:spPr/>
        <p:txBody>
          <a:bodyPr/>
          <a:lstStyle/>
          <a:p>
            <a:fld id="{CDE26195-CE1B-B043-89B0-919DFFEE397C}" type="datetimeFigureOut">
              <a:rPr lang="en-US" smtClean="0"/>
              <a:t>11/24/24</a:t>
            </a:fld>
            <a:endParaRPr lang="en-US"/>
          </a:p>
        </p:txBody>
      </p:sp>
      <p:sp>
        <p:nvSpPr>
          <p:cNvPr id="6" name="Footer Placeholder 5">
            <a:extLst>
              <a:ext uri="{FF2B5EF4-FFF2-40B4-BE49-F238E27FC236}">
                <a16:creationId xmlns:a16="http://schemas.microsoft.com/office/drawing/2014/main" id="{4CAA9C6A-2549-C932-783A-4006EDDBA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D13F3-6C19-881D-0560-4428ADFB2640}"/>
              </a:ext>
            </a:extLst>
          </p:cNvPr>
          <p:cNvSpPr>
            <a:spLocks noGrp="1"/>
          </p:cNvSpPr>
          <p:nvPr>
            <p:ph type="sldNum" sz="quarter" idx="12"/>
          </p:nvPr>
        </p:nvSpPr>
        <p:spPr/>
        <p:txBody>
          <a:bodyPr/>
          <a:lstStyle/>
          <a:p>
            <a:fld id="{17F430D4-05CF-EA49-96F1-F106F8E92056}" type="slidenum">
              <a:rPr lang="en-US" smtClean="0"/>
              <a:t>‹#›</a:t>
            </a:fld>
            <a:endParaRPr lang="en-US"/>
          </a:p>
        </p:txBody>
      </p:sp>
    </p:spTree>
    <p:extLst>
      <p:ext uri="{BB962C8B-B14F-4D97-AF65-F5344CB8AC3E}">
        <p14:creationId xmlns:p14="http://schemas.microsoft.com/office/powerpoint/2010/main" val="42923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10A10-40ED-D89E-75CB-34BE65BA6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EC6C6E-B54B-068A-BB7F-65FFB6F1D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C026D-1A0E-EA64-69F5-3021D4625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E26195-CE1B-B043-89B0-919DFFEE397C}" type="datetimeFigureOut">
              <a:rPr lang="en-US" smtClean="0"/>
              <a:t>11/24/24</a:t>
            </a:fld>
            <a:endParaRPr lang="en-US"/>
          </a:p>
        </p:txBody>
      </p:sp>
      <p:sp>
        <p:nvSpPr>
          <p:cNvPr id="5" name="Footer Placeholder 4">
            <a:extLst>
              <a:ext uri="{FF2B5EF4-FFF2-40B4-BE49-F238E27FC236}">
                <a16:creationId xmlns:a16="http://schemas.microsoft.com/office/drawing/2014/main" id="{9D084224-22F7-FE5B-BFA7-D3410260C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F798136-4C57-1185-904E-C7AFC17E8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F430D4-05CF-EA49-96F1-F106F8E92056}" type="slidenum">
              <a:rPr lang="en-US" smtClean="0"/>
              <a:t>‹#›</a:t>
            </a:fld>
            <a:endParaRPr lang="en-US"/>
          </a:p>
        </p:txBody>
      </p:sp>
    </p:spTree>
    <p:extLst>
      <p:ext uri="{BB962C8B-B14F-4D97-AF65-F5344CB8AC3E}">
        <p14:creationId xmlns:p14="http://schemas.microsoft.com/office/powerpoint/2010/main" val="236718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7649DBB-9BAF-0564-18F4-944E31CC441F}"/>
              </a:ext>
            </a:extLst>
          </p:cNvPr>
          <p:cNvSpPr txBox="1"/>
          <p:nvPr/>
        </p:nvSpPr>
        <p:spPr>
          <a:xfrm>
            <a:off x="31446" y="5208105"/>
            <a:ext cx="12192000" cy="1477328"/>
          </a:xfrm>
          <a:prstGeom prst="rect">
            <a:avLst/>
          </a:prstGeom>
          <a:noFill/>
        </p:spPr>
        <p:txBody>
          <a:bodyPr wrap="square" rtlCol="0">
            <a:spAutoFit/>
          </a:bodyPr>
          <a:lstStyle/>
          <a:p>
            <a:r>
              <a:rPr lang="en-US" b="1" dirty="0">
                <a:solidFill>
                  <a:srgbClr val="000000"/>
                </a:solidFill>
                <a:effectLst/>
                <a:latin typeface="Arial" panose="020B0604020202020204" pitchFamily="34" charset="0"/>
                <a:cs typeface="Arial" panose="020B0604020202020204" pitchFamily="34" charset="0"/>
              </a:rPr>
              <a:t>Figure 1</a:t>
            </a:r>
            <a:r>
              <a:rPr lang="en-US" dirty="0">
                <a:solidFill>
                  <a:srgbClr val="000000"/>
                </a:solidFill>
                <a:effectLst/>
                <a:latin typeface="Arial" panose="020B0604020202020204" pitchFamily="34" charset="0"/>
                <a:cs typeface="Arial" panose="020B0604020202020204" pitchFamily="34" charset="0"/>
              </a:rPr>
              <a:t>: Visualization of the Census Income dataset. (A) Histogram provides a clear summary of the age distribution, it also highlights trends within the data. It suitable for continuous data like age, as it groups individuals into age intervals, which helps in quick identification of trends. (B) Pie chart is adequate as it provides a clear representation of the proportion of respondents across different relationship statuses. (C) Heatmap gives compact representation of the of the salary distribution across various educational levels.</a:t>
            </a:r>
          </a:p>
        </p:txBody>
      </p:sp>
      <p:sp>
        <p:nvSpPr>
          <p:cNvPr id="25" name="Footer Placeholder 5">
            <a:extLst>
              <a:ext uri="{FF2B5EF4-FFF2-40B4-BE49-F238E27FC236}">
                <a16:creationId xmlns:a16="http://schemas.microsoft.com/office/drawing/2014/main" id="{E73A1849-182E-4913-7B8D-F8972C34DD0D}"/>
              </a:ext>
            </a:extLst>
          </p:cNvPr>
          <p:cNvSpPr>
            <a:spLocks noGrp="1"/>
          </p:cNvSpPr>
          <p:nvPr>
            <p:ph type="ftr" sz="quarter" idx="11"/>
          </p:nvPr>
        </p:nvSpPr>
        <p:spPr>
          <a:xfrm>
            <a:off x="31446" y="6694341"/>
            <a:ext cx="4114800" cy="187337"/>
          </a:xfrm>
        </p:spPr>
        <p:txBody>
          <a:bodyPr/>
          <a:lstStyle/>
          <a:p>
            <a:r>
              <a:rPr lang="en-US" dirty="0">
                <a:latin typeface="Arial" panose="020B0604020202020204" pitchFamily="34" charset="0"/>
                <a:cs typeface="Arial" panose="020B0604020202020204" pitchFamily="34" charset="0"/>
              </a:rPr>
              <a:t>Rohit </a:t>
            </a:r>
            <a:r>
              <a:rPr lang="en-US" dirty="0" err="1">
                <a:latin typeface="Arial" panose="020B0604020202020204" pitchFamily="34" charset="0"/>
                <a:cs typeface="Arial" panose="020B0604020202020204" pitchFamily="34" charset="0"/>
              </a:rPr>
              <a:t>Potdukhe</a:t>
            </a:r>
            <a:r>
              <a:rPr lang="en-US" dirty="0">
                <a:latin typeface="Arial" panose="020B0604020202020204" pitchFamily="34" charset="0"/>
                <a:cs typeface="Arial" panose="020B0604020202020204" pitchFamily="34" charset="0"/>
              </a:rPr>
              <a:t>, M. N. 22985091, </a:t>
            </a:r>
            <a:r>
              <a:rPr lang="en-US" dirty="0" err="1">
                <a:latin typeface="Arial" panose="020B0604020202020204" pitchFamily="34" charset="0"/>
                <a:cs typeface="Arial" panose="020B0604020202020204" pitchFamily="34" charset="0"/>
              </a:rPr>
              <a:t>idM</a:t>
            </a:r>
            <a:r>
              <a:rPr lang="en-US" dirty="0">
                <a:latin typeface="Arial" panose="020B0604020202020204" pitchFamily="34" charset="0"/>
                <a:cs typeface="Arial" panose="020B0604020202020204" pitchFamily="34" charset="0"/>
              </a:rPr>
              <a:t> yx49uxym</a:t>
            </a:r>
          </a:p>
        </p:txBody>
      </p:sp>
      <p:pic>
        <p:nvPicPr>
          <p:cNvPr id="27" name="Content Placeholder 26">
            <a:extLst>
              <a:ext uri="{FF2B5EF4-FFF2-40B4-BE49-F238E27FC236}">
                <a16:creationId xmlns:a16="http://schemas.microsoft.com/office/drawing/2014/main" id="{C86A0E1F-6B41-B260-BF7D-A69B61950B65}"/>
              </a:ext>
            </a:extLst>
          </p:cNvPr>
          <p:cNvPicPr>
            <a:picLocks noGrp="1" noChangeAspect="1"/>
          </p:cNvPicPr>
          <p:nvPr>
            <p:ph idx="1"/>
          </p:nvPr>
        </p:nvPicPr>
        <p:blipFill>
          <a:blip r:embed="rId2"/>
          <a:stretch>
            <a:fillRect/>
          </a:stretch>
        </p:blipFill>
        <p:spPr>
          <a:xfrm>
            <a:off x="0" y="-1"/>
            <a:ext cx="12203916" cy="5084619"/>
          </a:xfrm>
        </p:spPr>
      </p:pic>
    </p:spTree>
    <p:extLst>
      <p:ext uri="{BB962C8B-B14F-4D97-AF65-F5344CB8AC3E}">
        <p14:creationId xmlns:p14="http://schemas.microsoft.com/office/powerpoint/2010/main" val="2836335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1514</TotalTime>
  <Words>107</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yx49uxym</dc:creator>
  <cp:lastModifiedBy>yx49uxym</cp:lastModifiedBy>
  <cp:revision>8</cp:revision>
  <dcterms:created xsi:type="dcterms:W3CDTF">2024-11-17T09:34:07Z</dcterms:created>
  <dcterms:modified xsi:type="dcterms:W3CDTF">2024-11-24T12:40:01Z</dcterms:modified>
</cp:coreProperties>
</file>