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8"/>
    <p:restoredTop sz="94751"/>
  </p:normalViewPr>
  <p:slideViewPr>
    <p:cSldViewPr snapToGrid="0">
      <p:cViewPr varScale="1">
        <p:scale>
          <a:sx n="97" d="100"/>
          <a:sy n="97" d="100"/>
        </p:scale>
        <p:origin x="2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8C7B0-B225-D04D-A93B-E03F804AF73C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3B4EA-C075-CF40-8E80-8B790D8C5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54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4B38-FCA0-724D-F9D9-A7590AACE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3F196-F861-C550-BAC5-59593AB43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A45A4-4BBF-2D11-E461-3509C8EBD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E002-C3A5-6147-87E3-28889FFCA041}" type="datetime1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EAB8B-A435-1796-7EC7-3894D194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86E0C-4FD8-237E-9C03-433ABA98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599D-45E6-6547-AAF6-7F0884EF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1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9582-5E17-0D18-5D9C-177CF06A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F91D4-AD70-1B81-3539-483B613E4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5AF45-CB1F-56AF-387B-BFA44F43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C44C-CE84-C24D-A74C-D31DC7B4FEED}" type="datetime1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F33FE-A9F4-F108-E582-5160E68EB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78E67-83B2-AE70-7F55-8EA996C4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599D-45E6-6547-AAF6-7F0884EF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2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20814-DD78-B985-4C17-2D0BCD5AD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C6860-CCDE-9044-CDAA-045463B3B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FB543-CBE1-8EC3-A77D-72767062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1637-B178-9746-B10D-DACD8A9A3AB1}" type="datetime1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C58C8-76F0-571B-06D7-34841867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2B077-63A8-0DE3-4A09-D76E844B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599D-45E6-6547-AAF6-7F0884EF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94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2D9B-4D7D-B0B2-D1B8-E557728E9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746C5-CA93-920B-E410-F1BF46283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895C5-4F5E-BE05-2364-433D329AC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DC0E-E58F-EF4C-B217-E35B509E7FCA}" type="datetime1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E42F-97C8-9865-F6C5-B8538FFC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92E0E-BBAF-567D-CCD7-14048D839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599D-45E6-6547-AAF6-7F0884EF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3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4561-094F-6794-4FF5-03382619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23FB1-7615-F93F-C8AC-1D9EB91F2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0E133-7599-DD86-ADFD-092776FC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F55A-3208-9842-8475-12B973395AEA}" type="datetime1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6E28A-7F7F-D8E9-5B03-812A20150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2CCA0-1C34-F1BF-0BE7-1772D0D3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599D-45E6-6547-AAF6-7F0884EF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5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8A32-90B0-9CE0-199E-6D28173A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CCF55-F1D9-9854-4AC5-3FA9897DD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36514-222B-910D-5885-4C28F4A1F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2ECC7-1908-FF95-DF31-2E49EC62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560C-E838-2C4D-9110-95B44B3E8BBB}" type="datetime1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BDCB6-D18D-B32C-51FC-2EB0E21B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FD952-736D-7FD0-82A0-FDECDC03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599D-45E6-6547-AAF6-7F0884EF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1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628D-B1C8-3A76-6222-383C9D49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A9129-A58A-74D9-1FF1-2B204ECC2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E7C71-A132-B835-71D7-AB82D36C8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7F8B3-534B-D3C3-C4D0-244E242777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3CD06-2389-6974-FC46-213D1DFF4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2EC68-23BF-15EF-82C8-21A5645A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063E7-4ADE-C44A-8C71-46387B8E4FD8}" type="datetime1">
              <a:rPr lang="en-US" smtClean="0"/>
              <a:t>11/30/24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2F511-EBDF-CA24-6881-2AFE5F8A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74427D-01A0-5B97-165C-A7B2C5EC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599D-45E6-6547-AAF6-7F0884EF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8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F4BC-A195-69CE-F5DE-A7C3BCDF6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2D09F-6383-54B3-5BD2-7E96885D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30A62-0B42-6140-927C-DDA3C3DCAC49}" type="datetime1">
              <a:rPr lang="en-US" smtClean="0"/>
              <a:t>11/30/24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E22E7-11E2-0502-E951-EE33671C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F2A28-07EA-22DF-DB6D-6F09C4B9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599D-45E6-6547-AAF6-7F0884EF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4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27FE6-79DC-1D0B-175F-A187032D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C69A-2E2F-3E40-8CB8-36AD778AE437}" type="datetime1">
              <a:rPr lang="en-US" smtClean="0"/>
              <a:t>11/30/24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EAFE1-48FC-9B48-7A89-840BBB50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12CA4-728A-F3DC-86F9-8BC6C108C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599D-45E6-6547-AAF6-7F0884EF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897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CD76-9EFE-E79C-6DAC-AC7FFF2B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9A81B-F63C-AB5D-3BB7-3121FA2CE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95BC8-D334-8602-2305-8CB563BDE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F0DBF-AE90-BCCA-02F0-D00AB1E4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AB0B2-E5B2-994E-B652-1FE4FE73B00B}" type="datetime1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AE652-9964-C73B-CD61-350692D8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3D194-2FEB-78AF-C75A-8FDA60519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599D-45E6-6547-AAF6-7F0884EF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9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1709-87D7-29BE-DD8D-0FEFDD93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CF9AA-9104-1B83-6628-98F96956C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815D3-095B-E956-80D7-36BE6277D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5C46D-64E5-C3A7-819F-B37F6964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1E9E-1C33-1E4F-A497-9A96759B47D0}" type="datetime1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02F99-64E2-5F4A-8B8C-7228A26BB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65ED3-449A-C4FC-3165-2D1870C1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F599D-45E6-6547-AAF6-7F0884EF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5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E0C07-67D6-B0DF-2AA1-85791A43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15798-CF07-9BD3-E21B-6311387D4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F9ED-2F5D-26A3-A32B-FD729D23E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6307D9-92F6-DB49-8074-1261C3807EB7}" type="datetime1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C8A35-1BA0-2922-C06B-A7CA65A39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22F91-005D-45B3-0753-3FE3451A6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9F599D-45E6-6547-AAF6-7F0884EF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7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B0A830-DCBE-6C68-2A09-E069430CAE21}"/>
              </a:ext>
            </a:extLst>
          </p:cNvPr>
          <p:cNvSpPr txBox="1"/>
          <p:nvPr/>
        </p:nvSpPr>
        <p:spPr>
          <a:xfrm>
            <a:off x="301214" y="134406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Homework-5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690A9-3FE6-C786-AC1D-53C6227131A1}"/>
              </a:ext>
            </a:extLst>
          </p:cNvPr>
          <p:cNvSpPr txBox="1"/>
          <p:nvPr/>
        </p:nvSpPr>
        <p:spPr>
          <a:xfrm>
            <a:off x="301214" y="674161"/>
            <a:ext cx="3108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1 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B0F1F3-D9F0-D147-4911-568C14301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4" y="1012715"/>
            <a:ext cx="3821268" cy="31464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DB12A3-4C38-EB02-B0B2-BBADEDF00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449" y="1083874"/>
            <a:ext cx="3681896" cy="30040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37E392-38F4-9104-66BE-631CF0F12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313" y="1012715"/>
            <a:ext cx="3821268" cy="31464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E49685-3784-254D-3614-F4892EEAC61C}"/>
              </a:ext>
            </a:extLst>
          </p:cNvPr>
          <p:cNvSpPr txBox="1"/>
          <p:nvPr/>
        </p:nvSpPr>
        <p:spPr>
          <a:xfrm>
            <a:off x="301214" y="4328403"/>
            <a:ext cx="3108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 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9E9EAC-DED1-FA08-DF7E-07978D429CD2}"/>
              </a:ext>
            </a:extLst>
          </p:cNvPr>
          <p:cNvSpPr txBox="1"/>
          <p:nvPr/>
        </p:nvSpPr>
        <p:spPr>
          <a:xfrm>
            <a:off x="301213" y="4666957"/>
            <a:ext cx="1177836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Hypothesis, H</a:t>
            </a:r>
            <a:r>
              <a:rPr lang="en-US" sz="1400" b="1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There is no significant relationship between wine’s density and wine’s quality.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Statistical test: 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choose </a:t>
            </a:r>
            <a:r>
              <a:rPr lang="en-U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Pearson correlation test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Reason: 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Pearson correlation test helps in assessing the pairwise relationship between variables and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calculates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linear dependence between the continuous variable that is wine’s density and an ordinal variable that is wine’s quality. </a:t>
            </a: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p-value 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1.87 x 10</a:t>
            </a:r>
            <a:r>
              <a:rPr lang="en-US" sz="140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-12</a:t>
            </a:r>
            <a:endParaRPr lang="en-US" sz="140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Since p-value is less than significance level (0.05), we reject the null hypothesis. Hence, there is significant relationship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ine’s density and Wine quality.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C3ED613-6CF0-D68B-79D5-A498C561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1213" y="6358469"/>
            <a:ext cx="4114800" cy="365125"/>
          </a:xfrm>
        </p:spPr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Rohit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Potdukhe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6363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M. N.: 22985091, </a:t>
            </a:r>
            <a:r>
              <a:rPr lang="en-US" dirty="0" err="1">
                <a:solidFill>
                  <a:srgbClr val="63636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err="1">
                <a:solidFill>
                  <a:srgbClr val="6363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dM</a:t>
            </a:r>
            <a:r>
              <a:rPr lang="en-US" dirty="0">
                <a:solidFill>
                  <a:srgbClr val="63636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yx49uxym</a:t>
            </a:r>
          </a:p>
        </p:txBody>
      </p:sp>
    </p:spTree>
    <p:extLst>
      <p:ext uri="{BB962C8B-B14F-4D97-AF65-F5344CB8AC3E}">
        <p14:creationId xmlns:p14="http://schemas.microsoft.com/office/powerpoint/2010/main" val="2568414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9018</TotalTime>
  <Words>116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yx49uxym</dc:creator>
  <cp:lastModifiedBy>yx49uxym</cp:lastModifiedBy>
  <cp:revision>1</cp:revision>
  <dcterms:created xsi:type="dcterms:W3CDTF">2024-11-24T14:05:22Z</dcterms:created>
  <dcterms:modified xsi:type="dcterms:W3CDTF">2024-11-30T20:23:34Z</dcterms:modified>
</cp:coreProperties>
</file>