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8"/>
    <p:restoredTop sz="96271"/>
  </p:normalViewPr>
  <p:slideViewPr>
    <p:cSldViewPr snapToGrid="0">
      <p:cViewPr>
        <p:scale>
          <a:sx n="119" d="100"/>
          <a:sy n="119" d="100"/>
        </p:scale>
        <p:origin x="5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2AB-836D-BCB5-19CB-9C683C5CA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A8154-6491-7238-6F2E-C5E08560B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8588-65F0-344B-FDC1-75C9D691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B5EF-C031-7129-C4DA-809A8F4C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C8EA-C203-6B9E-130C-C96FFC31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2905-55F7-6390-2C20-29555312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289C7-698F-89D6-5C7F-2935512DC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64E1-3ACE-8A1D-3644-87CAA91E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403A-A198-6099-3426-CABFB82D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FD87-E721-B43F-3284-77A11BEB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A52AE-ACB2-2357-4C81-30CCBFACC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4BAB8-2902-7F9B-DE1C-90FB12EA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1B18C-BC84-E9BF-1073-9EE93AC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663D-819D-785D-0FAF-7DCC008A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610-BF76-6D16-E6CE-BF643EFC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6BB8-0905-30CA-4BBB-C76DB2AB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CAA5-1CC4-9583-3A16-1EB1CC6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9069-E66B-D759-7148-265A322E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776B-636F-805F-536B-024E166D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69D2-3DB1-AF67-02D3-A1ACABB2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6032-89E2-A660-6B02-FA72DB89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C6698-F8B0-82C8-D15C-CF34DB20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8BB1-F5A5-33D2-C11B-5389010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EAEB-7649-B1ED-4279-09A40789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B52F-B34E-21CB-2011-7D8507AE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1F51-3816-715E-322E-2EA8C16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60F4-A48F-A34F-DB12-427566EA9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2607-2625-C124-8746-CE94293DC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9AAEE-96FB-D0AA-665E-FAF712AD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BFF0-4785-B6F5-8DDA-FC77CFC8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3B0E-F6F6-2BB1-CC22-E069E8BD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5C7-BCFA-9E33-FB74-561AF013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D400-83CD-A813-2AC0-5046EE3B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31B18-9AEA-3EA3-2330-53762932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94897-EAB1-0230-FE52-44730D07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7D297-0F44-368D-1A34-CA3CA1B7F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E2687-5366-9AEE-A9C3-7F381070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CF2D7-97AA-4122-2031-2771A5A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F0D5D-AC17-8468-86AD-419AB891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B153-58B2-CA40-96B7-30E258B3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0D43C-E784-9E22-7125-6F54CD2F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C9CF-6D8F-A0BB-BC7D-8BF7387C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EAFCA-8EE4-3DCC-C00E-C932292A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D6CF0-B06D-0C36-D349-DCD97C10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5C4E4-52A6-E832-3D1F-8136C44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5620E-57F0-6772-6B94-6B66ADC1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3A87-FB4E-2925-1BA7-2869A775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2820-AD3C-0BE7-FB7B-2DA366AE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3B69-4D0A-D849-BB86-212C2E33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99150-51A4-5A1B-6555-5975F9B0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9D2B-EDE5-8422-25A7-04ED195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57C9-FA18-1F14-2DB2-66757304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0C38-5A13-5484-E202-C877F323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07CF3-DAC0-A84B-BF8F-74FE8B2B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85801-6AB5-AAE2-72DE-6C2ED609A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281BD-F638-D89E-1211-A6D98286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A0CC-A88E-9E23-ACEC-0FF47271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217C-DCF7-F54D-840B-9B71C6AB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90835-1037-3606-F46B-EF9E386E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E9B0-5781-BE8A-4DE4-B9B1A0F88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2D9B-85E5-51F4-73DA-5A8C1460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16EA1-7BCA-2A44-AD3B-FF7079610FE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3985-B796-0035-5BB1-16D6A551C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9E89-C3EE-DD7F-08FB-46CC7EF2A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B9AE2-32A4-7B4C-8FC4-E7A7C8F7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EFB281-30DC-DC9F-E631-7FEB3526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3" y="2485016"/>
            <a:ext cx="4034118" cy="3063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838DA2-19C2-0439-9168-0EB2019D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13" y="8014"/>
            <a:ext cx="4013200" cy="2485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085723-83BF-AE38-246A-B6A09F0E5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31" y="0"/>
            <a:ext cx="4202351" cy="280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E00E0C-DE9B-1D74-0120-15F2E4FC0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485017"/>
            <a:ext cx="4013200" cy="3063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D80951-B4D6-9CB6-9234-049E182EB0A9}"/>
              </a:ext>
            </a:extLst>
          </p:cNvPr>
          <p:cNvSpPr txBox="1"/>
          <p:nvPr/>
        </p:nvSpPr>
        <p:spPr>
          <a:xfrm>
            <a:off x="-23306" y="5548329"/>
            <a:ext cx="3957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scatter plot showed a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periodic trend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 I used a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sine function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with curve fitting to model the data. The optimal parameters are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1.42,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 Frequency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0.88. The sine curve effectively captures the peaks and troughs of the data, minimizing residual error and aligning well with its periodic behavior.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13BE6-0D2B-0320-B597-C441B3C4FFE5}"/>
              </a:ext>
            </a:extLst>
          </p:cNvPr>
          <p:cNvSpPr txBox="1"/>
          <p:nvPr/>
        </p:nvSpPr>
        <p:spPr>
          <a:xfrm>
            <a:off x="4034118" y="5548329"/>
            <a:ext cx="4068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exhibited an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upward curvature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suggesting a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quadratic relationship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 applied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degree polynomial regression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with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Ridge regularization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handle noise. The key coefficients are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0.357,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0.07,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0.0028. This model balances noise smoothing while capturing the non-linear trend accurately.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C9390-F3C7-2462-B5B5-0DBEE76000B0}"/>
              </a:ext>
            </a:extLst>
          </p:cNvPr>
          <p:cNvSpPr txBox="1"/>
          <p:nvPr/>
        </p:nvSpPr>
        <p:spPr>
          <a:xfrm>
            <a:off x="-44224" y="6656325"/>
            <a:ext cx="3741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Rohit 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Potdukhe</a:t>
            </a:r>
            <a:r>
              <a:rPr lang="en-US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N.: 22985091, 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en-US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yx49uxym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489DFA-3B96-3836-2A02-CFB8781FC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8" y="-5"/>
            <a:ext cx="3647440" cy="24850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886FA0-FE89-BD7A-DB0B-053FE6908149}"/>
              </a:ext>
            </a:extLst>
          </p:cNvPr>
          <p:cNvSpPr txBox="1"/>
          <p:nvPr/>
        </p:nvSpPr>
        <p:spPr>
          <a:xfrm>
            <a:off x="8178798" y="5871495"/>
            <a:ext cx="40684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was 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linearly separable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I used an 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SVM with a linear kernel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determine the decision boundary. The model maximizes the margin (7.99) between the two classes, with </a:t>
            </a:r>
            <a:r>
              <a:rPr lang="en-US" sz="10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support vectors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contributing weights [−0.031,0.017,0.013]. The resulting boundary cleanly separates the two clusters without misclassifications.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8C47CF-17E8-A51B-6630-9D7B34C86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8798" y="2808181"/>
            <a:ext cx="4013201" cy="30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4</cp:revision>
  <dcterms:created xsi:type="dcterms:W3CDTF">2024-12-15T18:23:55Z</dcterms:created>
  <dcterms:modified xsi:type="dcterms:W3CDTF">2024-12-15T22:25:23Z</dcterms:modified>
</cp:coreProperties>
</file>