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96"/>
    <p:restoredTop sz="94650"/>
  </p:normalViewPr>
  <p:slideViewPr>
    <p:cSldViewPr snapToGrid="0">
      <p:cViewPr varScale="1">
        <p:scale>
          <a:sx n="120" d="100"/>
          <a:sy n="120" d="100"/>
        </p:scale>
        <p:origin x="7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0C314-BBAD-294C-B000-0A7E46B5DF8A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787F2-EF0F-3143-AEEA-B499522D6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7094-3512-335E-8529-DF9CDF23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D37B9-BE1D-E938-4A5B-334C4BF4F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81A77-3094-D985-7750-4AC645C6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334C-E260-5745-B66D-BF6279D19480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E77F-4D96-D785-E8FF-0EF8AB67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21DB-7F73-54E6-3005-AB22CB60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DC18-55C1-7FB0-2762-3C9E30F7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74365-7206-0289-32E3-8D2941D5F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5375-ADE4-F65E-F344-3C8D966B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8F6BE-C7AB-9045-914F-613BDF18E5BC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81EB-E9C1-1877-323A-7FEB4DEE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F9678-508A-26A2-890B-53DC2343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2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AEF51-E36F-8BCB-3310-A159A1240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3B0D8-89DA-4653-D6BD-311084C2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98B0-665A-C4BE-EE03-DEA398D3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181BF-AC87-5E41-8E1C-67F3D421AF71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2217-2666-5090-48EF-DF025AF7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33A81-E4D4-8225-D69C-4C8D547A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5018-B729-A419-1FB0-41B93F14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C5781-C6EA-1639-134F-0A2C3869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D00CF-4080-44A0-C9F3-C2CAB665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2D05A-6A8A-CF4B-8425-B6056A0936B0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BDD48-3C4B-12FE-1009-4445583E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E968-BD6E-4387-A9FB-375EACD2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B865-1970-ECB2-34D2-FAD75B15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0B6D4-185A-84F3-9760-701CB351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D4246-7879-2886-F93E-DE8F2B2B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B4533-B456-734D-B7AD-BA386DF6166A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6CB1-BC80-1124-D098-46728315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EB006-175A-3C1D-A2E5-009EBA2E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4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DE91-76A3-1F8B-9EA7-C16E0F97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E553-CACF-1174-740D-BF9CC696A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BFEE1-0433-35F7-193B-81438BD0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D5C3D-CC41-B201-010D-BE3B2955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75F6-22ED-0343-ACD2-C8C72DDDAA59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3564A-27B2-31BE-BC09-A8F6348D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9778E-9A40-8A25-A6E5-A1EDDB02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1141-AD0E-7447-0160-EC28E6A83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50A8-4F37-2893-7E21-FB021C02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3BE06-A248-36AB-BC57-F485B452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5DA334-1090-7A46-1CC4-B51FA048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2C724-AA00-1A4C-62F4-0D72DE1A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CA912-9FF3-F7CE-BCAF-EABD173C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F31FD-5679-984F-9761-8A974BC01ABC}" type="datetime1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35D90-B9F2-8E7E-CCA7-78100EE0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51899-8A04-23E9-1EF7-DF835987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4032-45C0-9ABC-B63E-054B3A50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7873A-826B-176D-0170-782106E4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76513-B01B-1A42-AA78-ABBA8E8D7F9E}" type="datetime1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5AE89-1BEF-6D5C-8BC1-51585F48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2364A-31CF-198E-8115-51ED2D83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7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424A8-5483-0E75-6EC8-BF7127AC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05940-EED4-E14B-A75F-81826C71D435}" type="datetime1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43A1B-933E-5FFF-2675-1B6402CA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29B01-6EEA-897F-D0A2-6D048BDE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E7BA-70D1-8425-C85C-B3F1AD31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762F-0246-78FB-78A4-31A176398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9F637-F222-6FB0-7C0E-23C370C79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9423A-CCE9-EC43-D35E-E26EA7A8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AD89-1477-0442-B2D2-F92EAB067789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7BC02-ED8D-C9A2-6641-31AD652E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4DD3F-4E00-34EE-1045-5760540C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8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9309C-D9E8-4943-2BB2-184E7FAB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2922C-DEBA-E771-850B-8635746A3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036C4-CBFD-5906-8709-64F7A60E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D41C7-4D28-6840-5024-2B584D30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FFB5-E762-C845-8C3E-24DED57FAF47}" type="datetime1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AE956-2745-0004-AFC7-40CD80C3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Rohit Potdukhe, M. N. 22985091, idM yx49uxym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5F173-7555-4173-372B-53F3C17A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38BBD-2ADA-3B06-C520-EFACF2B10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A8B30-2132-D3C0-8CCC-E9729C04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3B449-D060-CC22-AE55-8CC1F534E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30B17-263E-944D-B9E5-C809C26765DD}" type="datetime1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26232-F726-53A1-A39F-CBAE28DF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Rohit Potdukhe, M. N. 22985091, idM yx49uxym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EBE91-2C6D-DE0A-FC51-7D98CD0D5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3FE-1F42-7D4C-AF9E-7C1847E4F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s://github.com/rohitpotdukhe01/dsss_homework_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54965-12AD-D0DB-434B-A11C442B5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1999" cy="6666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Task 1: </a:t>
            </a:r>
            <a:r>
              <a:rPr lang="en-US" sz="1800" u="sng" dirty="0">
                <a:solidFill>
                  <a:srgbClr val="467886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https://github.com/rohitpotdukhe01/dsss_homework_2</a:t>
            </a:r>
            <a:r>
              <a:rPr lang="en-US" sz="11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Task 3:</a:t>
            </a:r>
          </a:p>
          <a:p>
            <a:pPr marL="0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C9449-882B-E660-6329-EAECC95B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5529" y="6666614"/>
            <a:ext cx="4114800" cy="19138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Rohit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Potdukhe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M. N. 22985091,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yx49uxym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B48159-7B3A-D4D0-3776-9E794D7B6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3138611" cy="3851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178C4-FF79-3E6D-396E-ED3A6A9B2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7989"/>
            <a:ext cx="7017488" cy="1158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A86B44-22F2-CF75-AC52-7442AF387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5443" y="287080"/>
            <a:ext cx="4757407" cy="4314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4870C2-D27A-7D66-C76B-3DC71179E58C}"/>
              </a:ext>
            </a:extLst>
          </p:cNvPr>
          <p:cNvSpPr txBox="1"/>
          <p:nvPr/>
        </p:nvSpPr>
        <p:spPr>
          <a:xfrm>
            <a:off x="7275444" y="6719"/>
            <a:ext cx="1055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4: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605FA-62E4-B913-EA8B-9CDAAA008CD2}"/>
              </a:ext>
            </a:extLst>
          </p:cNvPr>
          <p:cNvSpPr txBox="1"/>
          <p:nvPr/>
        </p:nvSpPr>
        <p:spPr>
          <a:xfrm>
            <a:off x="7069182" y="4872490"/>
            <a:ext cx="104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5: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5D0FA1-3DDF-5D82-3753-BFE645BB4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0305" y="1828800"/>
            <a:ext cx="3827183" cy="3851900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1D9BEDE-EC4D-EB01-BEE3-425BA1FE3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182" y="5229311"/>
            <a:ext cx="5122817" cy="16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36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4</cp:revision>
  <dcterms:created xsi:type="dcterms:W3CDTF">2024-11-10T16:11:53Z</dcterms:created>
  <dcterms:modified xsi:type="dcterms:W3CDTF">2024-11-10T19:07:26Z</dcterms:modified>
</cp:coreProperties>
</file>