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6"/>
    <p:restoredTop sz="94613"/>
  </p:normalViewPr>
  <p:slideViewPr>
    <p:cSldViewPr snapToGrid="0">
      <p:cViewPr varScale="1">
        <p:scale>
          <a:sx n="119" d="100"/>
          <a:sy n="11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CEA7-416C-FA68-CD41-5C0BDCD0C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4B334-4E8E-00C3-338A-B9F8D136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96FF-5A63-0946-D08F-53C66076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A417-E8F2-EF32-8BB5-C212A0AF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ACC0-5AB7-5BB9-BA5C-F334444F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7FDC-C872-8E83-E8C7-9CB4FB10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25F22-42B4-E6EE-01AB-17AB9A0C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4BF9-C545-4283-6EBB-632C347C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C20D-92CD-FBDB-6988-4ABE0652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5A68-40CE-FFFB-59EB-EE9A8F83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CE404-D094-9968-093C-F081E7AC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E747-FF31-3003-A3E2-6F7131025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6BB-9E24-9D7B-5C40-CEF0D593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BF20-51E7-F58A-95FC-DF6E8AA5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D0E7-3709-CED6-DE91-06FD965D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05EA-3206-F635-67B8-7A1289D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CEDD-FE1C-D015-1AA4-B1375E8A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6DD6-0999-F3F5-8213-26F1A008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508D-1F86-F64D-1A79-D5695F08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544C-EC7E-C7B3-982E-C2B73259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5A13-1A2A-D08B-C3F8-75E4AC28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ECD9C-6492-3AE7-E078-77AFBFDB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A713-EA5F-A210-BFAD-DCFCF93C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B107-B8DD-5413-B960-7E7807CA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4E66-0338-A8AA-8352-F675D58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56D6-1EF0-2778-CAE4-61B670CB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3AD1-2C05-FF34-4561-CB966D57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139B-6E52-C7E0-2D79-E29897029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1027-084D-9FD8-1984-04BB1F9C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7B2D5-B0E5-C0D5-9895-42ED3293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B9BE-04D9-A6F5-5D46-130E12ED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1D55-52FE-D2D9-EFF4-851C9399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6A24-CCF2-D08E-EC10-5832E825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C8B79-B698-4796-CACF-CA92E307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E797F-DE19-C2F1-B814-29BC0B600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1955F-81D2-6043-82E4-62CD7C63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571F4-311C-D72E-27EE-E9385043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EED1E-F0CF-07A0-B84B-23CFDB4E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F56B6-B0A7-770F-A80A-41C187B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0D8-B378-FF32-E092-1F46B9BE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5FFB9-0674-95F3-6A9D-C9E03691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400A6-4333-E73B-2355-97A57921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70C67-17F8-8DCE-EDAE-48DB811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5847F-FF2A-F339-0265-36355551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6DD29-BBDC-CC22-D4A3-C02B813A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3C18-ABD4-00F9-83EB-A1BF2AFD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A995-E9F4-D4D9-A5B2-EEB35953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A495-1CEE-37DC-5D7C-6D67AC27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DA595-0FCF-1235-8FA4-930AB970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9298-B6F7-4110-276E-211CB39E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DC05A-B447-466B-BDB1-28557504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59CDD-D4D5-7F03-693D-EFA447A0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A141-99BC-F769-BC11-3771CF2F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954A1-F704-9666-49EC-0EAE99AE7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001CF-E0EC-4893-C489-FCC28B8C7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BE39E-0260-D9E4-2ACC-0D20F7F6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8D17-E01E-143D-F074-E23394D7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EA40-9218-CF69-9299-54AD95FC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637FA-D07A-2FF4-532D-1938CECD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B580-D042-CD45-3F1E-3BDE96AC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EC49-EF9E-B87A-4567-62BA0E363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BF76B-AB37-D145-AAEF-8D1FBED10720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AAD1-30CC-DD4F-FE46-5B833D53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C3E19-96E4-250A-C450-A4D48E8D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BA78E-BBD6-3041-993C-0BD683B4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F2370-BBCC-8006-8CA0-CBA9589240F2}"/>
              </a:ext>
            </a:extLst>
          </p:cNvPr>
          <p:cNvSpPr txBox="1"/>
          <p:nvPr/>
        </p:nvSpPr>
        <p:spPr>
          <a:xfrm>
            <a:off x="-1171" y="6558318"/>
            <a:ext cx="3296095" cy="26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de-DE" sz="1050" b="1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Rohit</a:t>
            </a:r>
            <a:r>
              <a:rPr lang="de-DE" sz="105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sz="1050" b="1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Potdukhe</a:t>
            </a:r>
            <a:r>
              <a:rPr lang="de-DE" sz="105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M. N.: 22985091, </a:t>
            </a:r>
            <a:r>
              <a:rPr lang="de-DE" sz="1050" b="1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IdM</a:t>
            </a:r>
            <a:r>
              <a:rPr lang="de-DE" sz="105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yx49uxym</a:t>
            </a:r>
            <a:endParaRPr lang="en-US" sz="1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80E95-7101-F70E-0A75-0B50404F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2" y="0"/>
            <a:ext cx="5270500" cy="214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EA92A-2CAF-11C0-597C-A78394D870AF}"/>
              </a:ext>
            </a:extLst>
          </p:cNvPr>
          <p:cNvSpPr txBox="1"/>
          <p:nvPr/>
        </p:nvSpPr>
        <p:spPr>
          <a:xfrm>
            <a:off x="-1" y="0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1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205D7-E272-57E0-9CF5-AA177CCB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7" y="2545689"/>
            <a:ext cx="3565925" cy="3804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5CCEF-057F-1C51-4BB2-CD2525343779}"/>
              </a:ext>
            </a:extLst>
          </p:cNvPr>
          <p:cNvSpPr txBox="1"/>
          <p:nvPr/>
        </p:nvSpPr>
        <p:spPr>
          <a:xfrm>
            <a:off x="6834611" y="-20216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2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0C0E4-C4E0-CA30-350D-9800DA048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564" y="4033865"/>
            <a:ext cx="7942729" cy="2281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2444C8-CDD0-3023-ED5E-44DBDFB36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985" y="349116"/>
            <a:ext cx="5618015" cy="340782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C5A845-D59C-01F0-64E9-EF6997AE2C1D}"/>
              </a:ext>
            </a:extLst>
          </p:cNvPr>
          <p:cNvCxnSpPr>
            <a:cxnSpLocks/>
          </p:cNvCxnSpPr>
          <p:nvPr/>
        </p:nvCxnSpPr>
        <p:spPr>
          <a:xfrm flipV="1">
            <a:off x="6462793" y="0"/>
            <a:ext cx="0" cy="24098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7CC9-B184-75B1-04DA-E59C45C523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2321073"/>
            <a:ext cx="6462793" cy="8882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6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yx49uxym</dc:creator>
  <cp:lastModifiedBy>yx49uxym</cp:lastModifiedBy>
  <cp:revision>2</cp:revision>
  <dcterms:created xsi:type="dcterms:W3CDTF">2025-02-09T01:55:53Z</dcterms:created>
  <dcterms:modified xsi:type="dcterms:W3CDTF">2025-02-09T02:26:42Z</dcterms:modified>
</cp:coreProperties>
</file>