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4"/>
  </p:notes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B3E38D-44AF-40F6-B474-DEF984C7995F}" v="1008" dt="2023-09-04T16:37:10.148"/>
    <p1510:client id="{A53A6F5A-F1DC-4E1C-B560-5DF80F5BB46F}" v="173" dt="2023-09-04T10:35:38.460"/>
    <p1510:client id="{F63DCE37-A0A4-4F29-9A88-332228893135}" v="2392" dt="2023-09-05T09:49:40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FDF79-BED3-42C7-9004-62A4D7FF35F5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FC532-BD2B-4587-A495-C9F555C24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024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BE9C-0000-42BB-AFE6-7656EA48734B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B125-2619-4C7A-A36A-2EFEE733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98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BE9C-0000-42BB-AFE6-7656EA48734B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B125-2619-4C7A-A36A-2EFEE733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42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BE9C-0000-42BB-AFE6-7656EA48734B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B125-2619-4C7A-A36A-2EFEE733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984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007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BE9C-0000-42BB-AFE6-7656EA48734B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B125-2619-4C7A-A36A-2EFEE733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88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BE9C-0000-42BB-AFE6-7656EA48734B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B125-2619-4C7A-A36A-2EFEE733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40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BE9C-0000-42BB-AFE6-7656EA48734B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B125-2619-4C7A-A36A-2EFEE733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1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BE9C-0000-42BB-AFE6-7656EA48734B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B125-2619-4C7A-A36A-2EFEE733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32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BE9C-0000-42BB-AFE6-7656EA48734B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B125-2619-4C7A-A36A-2EFEE733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60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BE9C-0000-42BB-AFE6-7656EA48734B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B125-2619-4C7A-A36A-2EFEE733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47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BE9C-0000-42BB-AFE6-7656EA48734B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B125-2619-4C7A-A36A-2EFEE733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66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BE9C-0000-42BB-AFE6-7656EA48734B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B125-2619-4C7A-A36A-2EFEE733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1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ABE9C-0000-42BB-AFE6-7656EA48734B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9B125-2619-4C7A-A36A-2EFEE733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80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1915417" y="405987"/>
            <a:ext cx="8487518" cy="46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Details of the Team and Problem Statement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707571" y="1570391"/>
            <a:ext cx="9974468" cy="503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lang="en-IN" dirty="0">
                <a:solidFill>
                  <a:srgbClr val="212529"/>
                </a:solidFill>
                <a:latin typeface="montserratregular"/>
                <a:ea typeface="Franklin Gothic"/>
                <a:cs typeface="Franklin Gothic"/>
                <a:sym typeface="Franklin Gothic"/>
              </a:rPr>
              <a:t>Ministry of Environment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.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PS Code:</a:t>
            </a:r>
            <a:r>
              <a:rPr lang="en-IN" b="1" dirty="0">
                <a:solidFill>
                  <a:srgbClr val="212529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SIH1392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b="1" dirty="0">
                <a:solidFill>
                  <a:srgbClr val="212529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E-Waste Facility Locator</a:t>
            </a:r>
            <a:r>
              <a:rPr lang="en-US" b="1" i="0" dirty="0">
                <a:solidFill>
                  <a:srgbClr val="212529"/>
                </a:solidFill>
                <a:effectLst/>
                <a:latin typeface="montserratregular"/>
              </a:rPr>
              <a:t>.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Name:</a:t>
            </a:r>
            <a:endParaRPr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Trinadh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 Matta.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Institute Code (AISHE):</a:t>
            </a:r>
            <a:endParaRPr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Seshadri Rao Gudlavalleru Engineering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College</a:t>
            </a:r>
            <a:endParaRPr lang="en-IN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Theme Name:</a:t>
            </a:r>
            <a:endParaRPr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01D8D3-C109-46FB-3A4E-8D6B368B1D0E}"/>
              </a:ext>
            </a:extLst>
          </p:cNvPr>
          <p:cNvSpPr txBox="1"/>
          <p:nvPr/>
        </p:nvSpPr>
        <p:spPr>
          <a:xfrm>
            <a:off x="707571" y="71581"/>
            <a:ext cx="1650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264653"/>
                </a:solidFill>
              </a:rPr>
              <a:t> </a:t>
            </a:r>
            <a:r>
              <a:rPr lang="en-US" sz="1400" b="1" dirty="0">
                <a:solidFill>
                  <a:srgbClr val="264653"/>
                </a:solidFill>
              </a:rPr>
              <a:t>SMART INDIA</a:t>
            </a:r>
          </a:p>
          <a:p>
            <a:pPr algn="ctr"/>
            <a:r>
              <a:rPr lang="en-US" sz="1400" b="1" dirty="0">
                <a:solidFill>
                  <a:srgbClr val="264653"/>
                </a:solidFill>
              </a:rPr>
              <a:t>HACKATHON     2023</a:t>
            </a:r>
            <a:endParaRPr lang="en-IN" sz="1400" b="1" dirty="0">
              <a:solidFill>
                <a:srgbClr val="26465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FE7FF2-C558-B0DB-3C4E-3B54B7103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18" y="139304"/>
            <a:ext cx="798606" cy="8425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D751A1-FD81-38B2-F172-B259CA283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1DD6F3-738B-E23C-B71A-78E30F644A60}"/>
              </a:ext>
            </a:extLst>
          </p:cNvPr>
          <p:cNvSpPr txBox="1"/>
          <p:nvPr/>
        </p:nvSpPr>
        <p:spPr>
          <a:xfrm>
            <a:off x="2548128" y="463296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           </a:t>
            </a:r>
            <a:r>
              <a:rPr lang="en-IN" sz="3200" dirty="0">
                <a:latin typeface="Arial Black" panose="020B0A04020102020204" pitchFamily="34" charset="0"/>
              </a:rPr>
              <a:t>What is E-Waste?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08A65E-0DA5-4F97-CE0D-384EB979F79D}"/>
              </a:ext>
            </a:extLst>
          </p:cNvPr>
          <p:cNvSpPr txBox="1"/>
          <p:nvPr/>
        </p:nvSpPr>
        <p:spPr>
          <a:xfrm>
            <a:off x="353568" y="1511367"/>
            <a:ext cx="8607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862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CF4C704-BAFD-471F-B32F-9A904151E893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60</TotalTime>
  <Words>73</Words>
  <Application>Microsoft Office PowerPoint</Application>
  <PresentationFormat>Widescreen</PresentationFormat>
  <Paragraphs>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Arial Black</vt:lpstr>
      <vt:lpstr>Bodoni MT Black</vt:lpstr>
      <vt:lpstr>Calibri</vt:lpstr>
      <vt:lpstr>Franklin Gothic</vt:lpstr>
      <vt:lpstr>Libre Franklin</vt:lpstr>
      <vt:lpstr>montserratregular</vt:lpstr>
      <vt:lpstr>Times New Roman</vt:lpstr>
      <vt:lpstr>Office Theme</vt:lpstr>
      <vt:lpstr>Basic Details of the Team and Problem Statement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HEMANTH SAI MADALA</dc:creator>
  <cp:lastModifiedBy>Poojitha Muchhu</cp:lastModifiedBy>
  <cp:revision>3</cp:revision>
  <dcterms:created xsi:type="dcterms:W3CDTF">2023-09-04T08:43:19Z</dcterms:created>
  <dcterms:modified xsi:type="dcterms:W3CDTF">2023-09-08T16:19:43Z</dcterms:modified>
</cp:coreProperties>
</file>