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2"/>
  </p:notesMasterIdLst>
  <p:sldIdLst>
    <p:sldId id="296" r:id="rId2"/>
    <p:sldId id="257" r:id="rId3"/>
    <p:sldId id="298" r:id="rId4"/>
    <p:sldId id="275" r:id="rId5"/>
    <p:sldId id="270" r:id="rId6"/>
    <p:sldId id="271" r:id="rId7"/>
    <p:sldId id="273" r:id="rId8"/>
    <p:sldId id="274" r:id="rId9"/>
    <p:sldId id="276" r:id="rId10"/>
    <p:sldId id="278" r:id="rId11"/>
    <p:sldId id="279" r:id="rId12"/>
    <p:sldId id="265" r:id="rId13"/>
    <p:sldId id="277" r:id="rId14"/>
    <p:sldId id="266" r:id="rId15"/>
    <p:sldId id="280" r:id="rId16"/>
    <p:sldId id="281" r:id="rId17"/>
    <p:sldId id="283" r:id="rId18"/>
    <p:sldId id="284" r:id="rId19"/>
    <p:sldId id="282" r:id="rId20"/>
    <p:sldId id="285" r:id="rId21"/>
    <p:sldId id="286" r:id="rId22"/>
    <p:sldId id="287" r:id="rId23"/>
    <p:sldId id="288" r:id="rId24"/>
    <p:sldId id="289" r:id="rId25"/>
    <p:sldId id="292" r:id="rId26"/>
    <p:sldId id="294" r:id="rId27"/>
    <p:sldId id="291" r:id="rId28"/>
    <p:sldId id="299" r:id="rId29"/>
    <p:sldId id="300" r:id="rId30"/>
    <p:sldId id="29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DC78B-059F-4B95-9378-B421202DF6CA}" v="89" dt="2024-07-20T11:38:45.6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8" d="100"/>
          <a:sy n="48" d="100"/>
        </p:scale>
        <p:origin x="67"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Patnaik" userId="ef63f71839af2729" providerId="LiveId" clId="{285DC78B-059F-4B95-9378-B421202DF6CA}"/>
    <pc:docChg chg="undo redo custSel addSld delSld modSld">
      <pc:chgData name="Rohit Patnaik" userId="ef63f71839af2729" providerId="LiveId" clId="{285DC78B-059F-4B95-9378-B421202DF6CA}" dt="2024-07-20T12:20:40.388" v="8777" actId="20577"/>
      <pc:docMkLst>
        <pc:docMk/>
      </pc:docMkLst>
      <pc:sldChg chg="del">
        <pc:chgData name="Rohit Patnaik" userId="ef63f71839af2729" providerId="LiveId" clId="{285DC78B-059F-4B95-9378-B421202DF6CA}" dt="2024-07-06T07:00:25.194" v="121" actId="47"/>
        <pc:sldMkLst>
          <pc:docMk/>
          <pc:sldMk cId="3315753220" sldId="256"/>
        </pc:sldMkLst>
      </pc:sldChg>
      <pc:sldChg chg="addSp delSp modSp mod">
        <pc:chgData name="Rohit Patnaik" userId="ef63f71839af2729" providerId="LiveId" clId="{285DC78B-059F-4B95-9378-B421202DF6CA}" dt="2024-07-20T10:46:53.805" v="8279"/>
        <pc:sldMkLst>
          <pc:docMk/>
          <pc:sldMk cId="2859355235" sldId="257"/>
        </pc:sldMkLst>
        <pc:spChg chg="add del">
          <ac:chgData name="Rohit Patnaik" userId="ef63f71839af2729" providerId="LiveId" clId="{285DC78B-059F-4B95-9378-B421202DF6CA}" dt="2024-07-20T10:45:41.494" v="8263" actId="22"/>
          <ac:spMkLst>
            <pc:docMk/>
            <pc:sldMk cId="2859355235" sldId="257"/>
            <ac:spMk id="3" creationId="{0F9899C6-36D5-701A-43DB-233F071B38C7}"/>
          </ac:spMkLst>
        </pc:spChg>
        <pc:spChg chg="mod">
          <ac:chgData name="Rohit Patnaik" userId="ef63f71839af2729" providerId="LiveId" clId="{285DC78B-059F-4B95-9378-B421202DF6CA}" dt="2024-07-20T10:46:53.805" v="8279"/>
          <ac:spMkLst>
            <pc:docMk/>
            <pc:sldMk cId="2859355235" sldId="257"/>
            <ac:spMk id="4" creationId="{7954D2A3-5D8D-8274-2186-D5E5A8213178}"/>
          </ac:spMkLst>
        </pc:spChg>
        <pc:spChg chg="mod">
          <ac:chgData name="Rohit Patnaik" userId="ef63f71839af2729" providerId="LiveId" clId="{285DC78B-059F-4B95-9378-B421202DF6CA}" dt="2024-07-20T10:46:53.805" v="8279"/>
          <ac:spMkLst>
            <pc:docMk/>
            <pc:sldMk cId="2859355235" sldId="257"/>
            <ac:spMk id="5" creationId="{057DA243-B5CB-1700-88FC-24369840779E}"/>
          </ac:spMkLst>
        </pc:spChg>
        <pc:spChg chg="add del">
          <ac:chgData name="Rohit Patnaik" userId="ef63f71839af2729" providerId="LiveId" clId="{285DC78B-059F-4B95-9378-B421202DF6CA}" dt="2024-07-20T10:45:52.357" v="8265" actId="22"/>
          <ac:spMkLst>
            <pc:docMk/>
            <pc:sldMk cId="2859355235" sldId="257"/>
            <ac:spMk id="7" creationId="{E4A30EC0-05F2-9985-C6EA-2341CF7FB4CA}"/>
          </ac:spMkLst>
        </pc:spChg>
      </pc:sldChg>
      <pc:sldChg chg="modSp mod">
        <pc:chgData name="Rohit Patnaik" userId="ef63f71839af2729" providerId="LiveId" clId="{285DC78B-059F-4B95-9378-B421202DF6CA}" dt="2024-07-20T11:36:39.255" v="8676" actId="20577"/>
        <pc:sldMkLst>
          <pc:docMk/>
          <pc:sldMk cId="2549760163" sldId="265"/>
        </pc:sldMkLst>
        <pc:spChg chg="mod">
          <ac:chgData name="Rohit Patnaik" userId="ef63f71839af2729" providerId="LiveId" clId="{285DC78B-059F-4B95-9378-B421202DF6CA}" dt="2024-07-06T07:49:47.907" v="511" actId="20577"/>
          <ac:spMkLst>
            <pc:docMk/>
            <pc:sldMk cId="2549760163" sldId="265"/>
            <ac:spMk id="4" creationId="{541484E0-2141-0729-4BBA-CCCF6D492CF4}"/>
          </ac:spMkLst>
        </pc:spChg>
        <pc:spChg chg="mod">
          <ac:chgData name="Rohit Patnaik" userId="ef63f71839af2729" providerId="LiveId" clId="{285DC78B-059F-4B95-9378-B421202DF6CA}" dt="2024-07-20T11:36:39.255" v="8676" actId="20577"/>
          <ac:spMkLst>
            <pc:docMk/>
            <pc:sldMk cId="2549760163" sldId="265"/>
            <ac:spMk id="5" creationId="{40C08FB6-A87F-7CC4-E71B-778A43710145}"/>
          </ac:spMkLst>
        </pc:spChg>
      </pc:sldChg>
      <pc:sldChg chg="addSp delSp modSp mod">
        <pc:chgData name="Rohit Patnaik" userId="ef63f71839af2729" providerId="LiveId" clId="{285DC78B-059F-4B95-9378-B421202DF6CA}" dt="2024-07-12T18:19:27.953" v="5460" actId="2711"/>
        <pc:sldMkLst>
          <pc:docMk/>
          <pc:sldMk cId="4107344330" sldId="266"/>
        </pc:sldMkLst>
        <pc:spChg chg="add del">
          <ac:chgData name="Rohit Patnaik" userId="ef63f71839af2729" providerId="LiveId" clId="{285DC78B-059F-4B95-9378-B421202DF6CA}" dt="2024-07-06T10:48:20.761" v="1201" actId="22"/>
          <ac:spMkLst>
            <pc:docMk/>
            <pc:sldMk cId="4107344330" sldId="266"/>
            <ac:spMk id="3" creationId="{9CC6F534-BE65-B07D-EDD5-5C5DE34A875A}"/>
          </ac:spMkLst>
        </pc:spChg>
        <pc:spChg chg="mod">
          <ac:chgData name="Rohit Patnaik" userId="ef63f71839af2729" providerId="LiveId" clId="{285DC78B-059F-4B95-9378-B421202DF6CA}" dt="2024-07-06T08:29:33.215" v="1053" actId="113"/>
          <ac:spMkLst>
            <pc:docMk/>
            <pc:sldMk cId="4107344330" sldId="266"/>
            <ac:spMk id="4" creationId="{541484E0-2141-0729-4BBA-CCCF6D492CF4}"/>
          </ac:spMkLst>
        </pc:spChg>
        <pc:spChg chg="mod">
          <ac:chgData name="Rohit Patnaik" userId="ef63f71839af2729" providerId="LiveId" clId="{285DC78B-059F-4B95-9378-B421202DF6CA}" dt="2024-07-12T18:19:27.953" v="5460" actId="2711"/>
          <ac:spMkLst>
            <pc:docMk/>
            <pc:sldMk cId="4107344330" sldId="266"/>
            <ac:spMk id="5" creationId="{40C08FB6-A87F-7CC4-E71B-778A43710145}"/>
          </ac:spMkLst>
        </pc:spChg>
      </pc:sldChg>
      <pc:sldChg chg="del">
        <pc:chgData name="Rohit Patnaik" userId="ef63f71839af2729" providerId="LiveId" clId="{285DC78B-059F-4B95-9378-B421202DF6CA}" dt="2024-07-06T08:28:23.494" v="1036" actId="47"/>
        <pc:sldMkLst>
          <pc:docMk/>
          <pc:sldMk cId="2455874619" sldId="267"/>
        </pc:sldMkLst>
      </pc:sldChg>
      <pc:sldChg chg="del">
        <pc:chgData name="Rohit Patnaik" userId="ef63f71839af2729" providerId="LiveId" clId="{285DC78B-059F-4B95-9378-B421202DF6CA}" dt="2024-07-06T08:28:17.535" v="1035" actId="47"/>
        <pc:sldMkLst>
          <pc:docMk/>
          <pc:sldMk cId="18308904" sldId="268"/>
        </pc:sldMkLst>
      </pc:sldChg>
      <pc:sldChg chg="modSp mod">
        <pc:chgData name="Rohit Patnaik" userId="ef63f71839af2729" providerId="LiveId" clId="{285DC78B-059F-4B95-9378-B421202DF6CA}" dt="2024-07-20T10:46:53.805" v="8279"/>
        <pc:sldMkLst>
          <pc:docMk/>
          <pc:sldMk cId="3689342966" sldId="270"/>
        </pc:sldMkLst>
        <pc:spChg chg="mod">
          <ac:chgData name="Rohit Patnaik" userId="ef63f71839af2729" providerId="LiveId" clId="{285DC78B-059F-4B95-9378-B421202DF6CA}" dt="2024-07-20T10:46:53.805" v="8279"/>
          <ac:spMkLst>
            <pc:docMk/>
            <pc:sldMk cId="3689342966" sldId="270"/>
            <ac:spMk id="3" creationId="{B51B1DC0-55F2-5810-4B6A-67EE38498D16}"/>
          </ac:spMkLst>
        </pc:spChg>
      </pc:sldChg>
      <pc:sldChg chg="addSp modSp mod">
        <pc:chgData name="Rohit Patnaik" userId="ef63f71839af2729" providerId="LiveId" clId="{285DC78B-059F-4B95-9378-B421202DF6CA}" dt="2024-07-06T07:32:26.075" v="471" actId="1076"/>
        <pc:sldMkLst>
          <pc:docMk/>
          <pc:sldMk cId="2369045467" sldId="273"/>
        </pc:sldMkLst>
        <pc:spChg chg="mod">
          <ac:chgData name="Rohit Patnaik" userId="ef63f71839af2729" providerId="LiveId" clId="{285DC78B-059F-4B95-9378-B421202DF6CA}" dt="2024-07-06T07:32:26.075" v="471" actId="1076"/>
          <ac:spMkLst>
            <pc:docMk/>
            <pc:sldMk cId="2369045467" sldId="273"/>
            <ac:spMk id="3" creationId="{B51B1DC0-55F2-5810-4B6A-67EE38498D16}"/>
          </ac:spMkLst>
        </pc:spChg>
        <pc:spChg chg="add">
          <ac:chgData name="Rohit Patnaik" userId="ef63f71839af2729" providerId="LiveId" clId="{285DC78B-059F-4B95-9378-B421202DF6CA}" dt="2024-07-06T06:59:38.252" v="113"/>
          <ac:spMkLst>
            <pc:docMk/>
            <pc:sldMk cId="2369045467" sldId="273"/>
            <ac:spMk id="4" creationId="{FCD26CCC-307D-1493-48B6-C6C5645D659D}"/>
          </ac:spMkLst>
        </pc:spChg>
      </pc:sldChg>
      <pc:sldChg chg="modSp add mod">
        <pc:chgData name="Rohit Patnaik" userId="ef63f71839af2729" providerId="LiveId" clId="{285DC78B-059F-4B95-9378-B421202DF6CA}" dt="2024-07-20T10:46:53.805" v="8279"/>
        <pc:sldMkLst>
          <pc:docMk/>
          <pc:sldMk cId="4083301691" sldId="274"/>
        </pc:sldMkLst>
        <pc:spChg chg="mod">
          <ac:chgData name="Rohit Patnaik" userId="ef63f71839af2729" providerId="LiveId" clId="{285DC78B-059F-4B95-9378-B421202DF6CA}" dt="2024-07-06T07:08:58.546" v="215" actId="20577"/>
          <ac:spMkLst>
            <pc:docMk/>
            <pc:sldMk cId="4083301691" sldId="274"/>
            <ac:spMk id="2" creationId="{0F8986B5-1D34-8C3A-8C40-0F586C0C3834}"/>
          </ac:spMkLst>
        </pc:spChg>
        <pc:spChg chg="mod">
          <ac:chgData name="Rohit Patnaik" userId="ef63f71839af2729" providerId="LiveId" clId="{285DC78B-059F-4B95-9378-B421202DF6CA}" dt="2024-07-20T10:46:53.805" v="8279"/>
          <ac:spMkLst>
            <pc:docMk/>
            <pc:sldMk cId="4083301691" sldId="274"/>
            <ac:spMk id="3" creationId="{B51B1DC0-55F2-5810-4B6A-67EE38498D16}"/>
          </ac:spMkLst>
        </pc:spChg>
      </pc:sldChg>
      <pc:sldChg chg="addSp delSp modSp new mod modClrScheme chgLayout">
        <pc:chgData name="Rohit Patnaik" userId="ef63f71839af2729" providerId="LiveId" clId="{285DC78B-059F-4B95-9378-B421202DF6CA}" dt="2024-07-06T07:21:19.053" v="284" actId="113"/>
        <pc:sldMkLst>
          <pc:docMk/>
          <pc:sldMk cId="4225039370" sldId="275"/>
        </pc:sldMkLst>
        <pc:spChg chg="del mod ord">
          <ac:chgData name="Rohit Patnaik" userId="ef63f71839af2729" providerId="LiveId" clId="{285DC78B-059F-4B95-9378-B421202DF6CA}" dt="2024-07-06T07:18:06.599" v="217" actId="700"/>
          <ac:spMkLst>
            <pc:docMk/>
            <pc:sldMk cId="4225039370" sldId="275"/>
            <ac:spMk id="2" creationId="{275753EE-A46D-3DF1-72B4-D3740B690806}"/>
          </ac:spMkLst>
        </pc:spChg>
        <pc:spChg chg="del">
          <ac:chgData name="Rohit Patnaik" userId="ef63f71839af2729" providerId="LiveId" clId="{285DC78B-059F-4B95-9378-B421202DF6CA}" dt="2024-07-06T07:18:06.599" v="217" actId="700"/>
          <ac:spMkLst>
            <pc:docMk/>
            <pc:sldMk cId="4225039370" sldId="275"/>
            <ac:spMk id="3" creationId="{A6D0B310-AA6A-6BDC-A81B-277E31034C39}"/>
          </ac:spMkLst>
        </pc:spChg>
        <pc:spChg chg="add mod ord">
          <ac:chgData name="Rohit Patnaik" userId="ef63f71839af2729" providerId="LiveId" clId="{285DC78B-059F-4B95-9378-B421202DF6CA}" dt="2024-07-06T07:21:19.053" v="284" actId="113"/>
          <ac:spMkLst>
            <pc:docMk/>
            <pc:sldMk cId="4225039370" sldId="275"/>
            <ac:spMk id="4" creationId="{9DC7D17A-5435-3F0C-CBB7-130C6A4EECA6}"/>
          </ac:spMkLst>
        </pc:spChg>
      </pc:sldChg>
      <pc:sldChg chg="modSp add mod">
        <pc:chgData name="Rohit Patnaik" userId="ef63f71839af2729" providerId="LiveId" clId="{285DC78B-059F-4B95-9378-B421202DF6CA}" dt="2024-07-06T08:06:43.469" v="721" actId="20577"/>
        <pc:sldMkLst>
          <pc:docMk/>
          <pc:sldMk cId="3793974833" sldId="276"/>
        </pc:sldMkLst>
        <pc:spChg chg="mod">
          <ac:chgData name="Rohit Patnaik" userId="ef63f71839af2729" providerId="LiveId" clId="{285DC78B-059F-4B95-9378-B421202DF6CA}" dt="2024-07-06T08:06:43.469" v="721" actId="20577"/>
          <ac:spMkLst>
            <pc:docMk/>
            <pc:sldMk cId="3793974833" sldId="276"/>
            <ac:spMk id="4" creationId="{9DC7D17A-5435-3F0C-CBB7-130C6A4EECA6}"/>
          </ac:spMkLst>
        </pc:spChg>
      </pc:sldChg>
      <pc:sldChg chg="modSp add mod">
        <pc:chgData name="Rohit Patnaik" userId="ef63f71839af2729" providerId="LiveId" clId="{285DC78B-059F-4B95-9378-B421202DF6CA}" dt="2024-07-06T08:09:49.360" v="784"/>
        <pc:sldMkLst>
          <pc:docMk/>
          <pc:sldMk cId="1998426333" sldId="277"/>
        </pc:sldMkLst>
        <pc:spChg chg="mod">
          <ac:chgData name="Rohit Patnaik" userId="ef63f71839af2729" providerId="LiveId" clId="{285DC78B-059F-4B95-9378-B421202DF6CA}" dt="2024-07-06T08:01:29.965" v="656" actId="14100"/>
          <ac:spMkLst>
            <pc:docMk/>
            <pc:sldMk cId="1998426333" sldId="277"/>
            <ac:spMk id="4" creationId="{541484E0-2141-0729-4BBA-CCCF6D492CF4}"/>
          </ac:spMkLst>
        </pc:spChg>
        <pc:spChg chg="mod">
          <ac:chgData name="Rohit Patnaik" userId="ef63f71839af2729" providerId="LiveId" clId="{285DC78B-059F-4B95-9378-B421202DF6CA}" dt="2024-07-06T08:09:49.360" v="784"/>
          <ac:spMkLst>
            <pc:docMk/>
            <pc:sldMk cId="1998426333" sldId="277"/>
            <ac:spMk id="5" creationId="{40C08FB6-A87F-7CC4-E71B-778A43710145}"/>
          </ac:spMkLst>
        </pc:spChg>
      </pc:sldChg>
      <pc:sldChg chg="add del">
        <pc:chgData name="Rohit Patnaik" userId="ef63f71839af2729" providerId="LiveId" clId="{285DC78B-059F-4B95-9378-B421202DF6CA}" dt="2024-07-06T07:27:01.820" v="287"/>
        <pc:sldMkLst>
          <pc:docMk/>
          <pc:sldMk cId="2983223200" sldId="277"/>
        </pc:sldMkLst>
      </pc:sldChg>
      <pc:sldChg chg="addSp delSp modSp add mod modClrScheme chgLayout">
        <pc:chgData name="Rohit Patnaik" userId="ef63f71839af2729" providerId="LiveId" clId="{285DC78B-059F-4B95-9378-B421202DF6CA}" dt="2024-07-13T07:30:30.464" v="7082" actId="14100"/>
        <pc:sldMkLst>
          <pc:docMk/>
          <pc:sldMk cId="1957920579" sldId="278"/>
        </pc:sldMkLst>
        <pc:spChg chg="add mod">
          <ac:chgData name="Rohit Patnaik" userId="ef63f71839af2729" providerId="LiveId" clId="{285DC78B-059F-4B95-9378-B421202DF6CA}" dt="2024-07-13T07:30:25.458" v="7081" actId="1076"/>
          <ac:spMkLst>
            <pc:docMk/>
            <pc:sldMk cId="1957920579" sldId="278"/>
            <ac:spMk id="2" creationId="{B815C7F6-F3CE-FA97-A96D-2F8582BC092F}"/>
          </ac:spMkLst>
        </pc:spChg>
        <pc:spChg chg="add del mod ord">
          <ac:chgData name="Rohit Patnaik" userId="ef63f71839af2729" providerId="LiveId" clId="{285DC78B-059F-4B95-9378-B421202DF6CA}" dt="2024-07-06T08:16:38.095" v="902" actId="700"/>
          <ac:spMkLst>
            <pc:docMk/>
            <pc:sldMk cId="1957920579" sldId="278"/>
            <ac:spMk id="2" creationId="{FA31E701-0F44-C0A8-BAD0-743BA49E3E48}"/>
          </ac:spMkLst>
        </pc:spChg>
        <pc:spChg chg="add del mod ord">
          <ac:chgData name="Rohit Patnaik" userId="ef63f71839af2729" providerId="LiveId" clId="{285DC78B-059F-4B95-9378-B421202DF6CA}" dt="2024-07-06T08:16:38.095" v="902" actId="700"/>
          <ac:spMkLst>
            <pc:docMk/>
            <pc:sldMk cId="1957920579" sldId="278"/>
            <ac:spMk id="3" creationId="{97CF6EC5-A0BC-D0F7-7D10-7F9ECD8F011A}"/>
          </ac:spMkLst>
        </pc:spChg>
        <pc:spChg chg="mod ord">
          <ac:chgData name="Rohit Patnaik" userId="ef63f71839af2729" providerId="LiveId" clId="{285DC78B-059F-4B95-9378-B421202DF6CA}" dt="2024-07-06T08:16:38.095" v="902" actId="700"/>
          <ac:spMkLst>
            <pc:docMk/>
            <pc:sldMk cId="1957920579" sldId="278"/>
            <ac:spMk id="4" creationId="{541484E0-2141-0729-4BBA-CCCF6D492CF4}"/>
          </ac:spMkLst>
        </pc:spChg>
        <pc:spChg chg="add del mod ord">
          <ac:chgData name="Rohit Patnaik" userId="ef63f71839af2729" providerId="LiveId" clId="{285DC78B-059F-4B95-9378-B421202DF6CA}" dt="2024-07-06T08:18:03.336" v="917" actId="123"/>
          <ac:spMkLst>
            <pc:docMk/>
            <pc:sldMk cId="1957920579" sldId="278"/>
            <ac:spMk id="5" creationId="{40C08FB6-A87F-7CC4-E71B-778A43710145}"/>
          </ac:spMkLst>
        </pc:spChg>
        <pc:picChg chg="add mod">
          <ac:chgData name="Rohit Patnaik" userId="ef63f71839af2729" providerId="LiveId" clId="{285DC78B-059F-4B95-9378-B421202DF6CA}" dt="2024-07-06T08:27:37.480" v="1034" actId="14100"/>
          <ac:picMkLst>
            <pc:docMk/>
            <pc:sldMk cId="1957920579" sldId="278"/>
            <ac:picMk id="7" creationId="{BFF915A8-E13E-C19B-EAF3-D5D414995302}"/>
          </ac:picMkLst>
        </pc:picChg>
        <pc:cxnChg chg="add mod">
          <ac:chgData name="Rohit Patnaik" userId="ef63f71839af2729" providerId="LiveId" clId="{285DC78B-059F-4B95-9378-B421202DF6CA}" dt="2024-07-13T07:30:30.464" v="7082" actId="14100"/>
          <ac:cxnSpMkLst>
            <pc:docMk/>
            <pc:sldMk cId="1957920579" sldId="278"/>
            <ac:cxnSpMk id="6" creationId="{F287763E-B86D-9387-F210-703FC8751921}"/>
          </ac:cxnSpMkLst>
        </pc:cxnChg>
      </pc:sldChg>
      <pc:sldChg chg="add del">
        <pc:chgData name="Rohit Patnaik" userId="ef63f71839af2729" providerId="LiveId" clId="{285DC78B-059F-4B95-9378-B421202DF6CA}" dt="2024-07-06T08:10:54.703" v="786" actId="47"/>
        <pc:sldMkLst>
          <pc:docMk/>
          <pc:sldMk cId="2310574832" sldId="278"/>
        </pc:sldMkLst>
      </pc:sldChg>
      <pc:sldChg chg="modSp add mod">
        <pc:chgData name="Rohit Patnaik" userId="ef63f71839af2729" providerId="LiveId" clId="{285DC78B-059F-4B95-9378-B421202DF6CA}" dt="2024-07-06T09:55:25.964" v="1068" actId="14100"/>
        <pc:sldMkLst>
          <pc:docMk/>
          <pc:sldMk cId="1730948142" sldId="279"/>
        </pc:sldMkLst>
        <pc:spChg chg="mod">
          <ac:chgData name="Rohit Patnaik" userId="ef63f71839af2729" providerId="LiveId" clId="{285DC78B-059F-4B95-9378-B421202DF6CA}" dt="2024-07-06T09:55:25.964" v="1068" actId="14100"/>
          <ac:spMkLst>
            <pc:docMk/>
            <pc:sldMk cId="1730948142" sldId="279"/>
            <ac:spMk id="4" creationId="{541484E0-2141-0729-4BBA-CCCF6D492CF4}"/>
          </ac:spMkLst>
        </pc:spChg>
        <pc:spChg chg="mod">
          <ac:chgData name="Rohit Patnaik" userId="ef63f71839af2729" providerId="LiveId" clId="{285DC78B-059F-4B95-9378-B421202DF6CA}" dt="2024-07-06T08:21:48.496" v="945" actId="2711"/>
          <ac:spMkLst>
            <pc:docMk/>
            <pc:sldMk cId="1730948142" sldId="279"/>
            <ac:spMk id="5" creationId="{40C08FB6-A87F-7CC4-E71B-778A43710145}"/>
          </ac:spMkLst>
        </pc:spChg>
      </pc:sldChg>
      <pc:sldChg chg="addSp modSp add mod">
        <pc:chgData name="Rohit Patnaik" userId="ef63f71839af2729" providerId="LiveId" clId="{285DC78B-059F-4B95-9378-B421202DF6CA}" dt="2024-07-13T06:25:20.121" v="5623" actId="1076"/>
        <pc:sldMkLst>
          <pc:docMk/>
          <pc:sldMk cId="3094896671" sldId="280"/>
        </pc:sldMkLst>
        <pc:spChg chg="mod">
          <ac:chgData name="Rohit Patnaik" userId="ef63f71839af2729" providerId="LiveId" clId="{285DC78B-059F-4B95-9378-B421202DF6CA}" dt="2024-07-06T10:50:12.847" v="1280" actId="20577"/>
          <ac:spMkLst>
            <pc:docMk/>
            <pc:sldMk cId="3094896671" sldId="280"/>
            <ac:spMk id="4" creationId="{541484E0-2141-0729-4BBA-CCCF6D492CF4}"/>
          </ac:spMkLst>
        </pc:spChg>
        <pc:spChg chg="mod">
          <ac:chgData name="Rohit Patnaik" userId="ef63f71839af2729" providerId="LiveId" clId="{285DC78B-059F-4B95-9378-B421202DF6CA}" dt="2024-07-12T05:53:26.853" v="2085" actId="20577"/>
          <ac:spMkLst>
            <pc:docMk/>
            <pc:sldMk cId="3094896671" sldId="280"/>
            <ac:spMk id="5" creationId="{40C08FB6-A87F-7CC4-E71B-778A43710145}"/>
          </ac:spMkLst>
        </pc:spChg>
        <pc:spChg chg="add mod">
          <ac:chgData name="Rohit Patnaik" userId="ef63f71839af2729" providerId="LiveId" clId="{285DC78B-059F-4B95-9378-B421202DF6CA}" dt="2024-07-13T06:25:20.121" v="5623" actId="1076"/>
          <ac:spMkLst>
            <pc:docMk/>
            <pc:sldMk cId="3094896671" sldId="280"/>
            <ac:spMk id="13" creationId="{89EDD98B-26A2-7904-CB56-30358100A9EB}"/>
          </ac:spMkLst>
        </pc:spChg>
        <pc:spChg chg="add mod">
          <ac:chgData name="Rohit Patnaik" userId="ef63f71839af2729" providerId="LiveId" clId="{285DC78B-059F-4B95-9378-B421202DF6CA}" dt="2024-07-13T06:25:04.581" v="5621" actId="1076"/>
          <ac:spMkLst>
            <pc:docMk/>
            <pc:sldMk cId="3094896671" sldId="280"/>
            <ac:spMk id="14" creationId="{DB51F3C1-340A-78EE-F0FF-9D13995CF01E}"/>
          </ac:spMkLst>
        </pc:spChg>
        <pc:spChg chg="add mod">
          <ac:chgData name="Rohit Patnaik" userId="ef63f71839af2729" providerId="LiveId" clId="{285DC78B-059F-4B95-9378-B421202DF6CA}" dt="2024-07-13T06:24:57.615" v="5620" actId="1076"/>
          <ac:spMkLst>
            <pc:docMk/>
            <pc:sldMk cId="3094896671" sldId="280"/>
            <ac:spMk id="15" creationId="{72C19E24-7802-EE27-26FC-C34070017FB0}"/>
          </ac:spMkLst>
        </pc:spChg>
        <pc:spChg chg="add mod">
          <ac:chgData name="Rohit Patnaik" userId="ef63f71839af2729" providerId="LiveId" clId="{285DC78B-059F-4B95-9378-B421202DF6CA}" dt="2024-07-13T06:25:10.649" v="5622" actId="1076"/>
          <ac:spMkLst>
            <pc:docMk/>
            <pc:sldMk cId="3094896671" sldId="280"/>
            <ac:spMk id="16" creationId="{64FB43C7-DBAD-A74D-7A1E-30F46480E797}"/>
          </ac:spMkLst>
        </pc:spChg>
        <pc:picChg chg="add mod">
          <ac:chgData name="Rohit Patnaik" userId="ef63f71839af2729" providerId="LiveId" clId="{285DC78B-059F-4B95-9378-B421202DF6CA}" dt="2024-07-13T06:20:33.180" v="5579" actId="1076"/>
          <ac:picMkLst>
            <pc:docMk/>
            <pc:sldMk cId="3094896671" sldId="280"/>
            <ac:picMk id="3" creationId="{949D9747-DF5A-463E-1B5A-C64FE2B5F01C}"/>
          </ac:picMkLst>
        </pc:picChg>
        <pc:picChg chg="add mod">
          <ac:chgData name="Rohit Patnaik" userId="ef63f71839af2729" providerId="LiveId" clId="{285DC78B-059F-4B95-9378-B421202DF6CA}" dt="2024-07-13T06:20:26.984" v="5577" actId="1076"/>
          <ac:picMkLst>
            <pc:docMk/>
            <pc:sldMk cId="3094896671" sldId="280"/>
            <ac:picMk id="7" creationId="{A020F2FB-7334-6852-48F8-0252731BD557}"/>
          </ac:picMkLst>
        </pc:picChg>
        <pc:cxnChg chg="add mod">
          <ac:chgData name="Rohit Patnaik" userId="ef63f71839af2729" providerId="LiveId" clId="{285DC78B-059F-4B95-9378-B421202DF6CA}" dt="2024-07-13T06:21:20.922" v="5587" actId="1076"/>
          <ac:cxnSpMkLst>
            <pc:docMk/>
            <pc:sldMk cId="3094896671" sldId="280"/>
            <ac:cxnSpMk id="9" creationId="{E3F84055-46D8-5BB4-7846-577FDF76FA47}"/>
          </ac:cxnSpMkLst>
        </pc:cxnChg>
        <pc:cxnChg chg="add mod">
          <ac:chgData name="Rohit Patnaik" userId="ef63f71839af2729" providerId="LiveId" clId="{285DC78B-059F-4B95-9378-B421202DF6CA}" dt="2024-07-13T06:21:25.415" v="5588" actId="1076"/>
          <ac:cxnSpMkLst>
            <pc:docMk/>
            <pc:sldMk cId="3094896671" sldId="280"/>
            <ac:cxnSpMk id="10" creationId="{B7AD98F4-D9D9-050A-A982-D20A9E71B4AD}"/>
          </ac:cxnSpMkLst>
        </pc:cxnChg>
        <pc:cxnChg chg="add mod">
          <ac:chgData name="Rohit Patnaik" userId="ef63f71839af2729" providerId="LiveId" clId="{285DC78B-059F-4B95-9378-B421202DF6CA}" dt="2024-07-13T06:21:10.468" v="5584" actId="1076"/>
          <ac:cxnSpMkLst>
            <pc:docMk/>
            <pc:sldMk cId="3094896671" sldId="280"/>
            <ac:cxnSpMk id="11" creationId="{B0532C71-CC25-B67D-9FD7-AC268EFCA1AB}"/>
          </ac:cxnSpMkLst>
        </pc:cxnChg>
        <pc:cxnChg chg="add mod">
          <ac:chgData name="Rohit Patnaik" userId="ef63f71839af2729" providerId="LiveId" clId="{285DC78B-059F-4B95-9378-B421202DF6CA}" dt="2024-07-13T06:21:16.969" v="5586" actId="1076"/>
          <ac:cxnSpMkLst>
            <pc:docMk/>
            <pc:sldMk cId="3094896671" sldId="280"/>
            <ac:cxnSpMk id="12" creationId="{DE7DBF31-3DF1-DE02-3BE1-22B064264D83}"/>
          </ac:cxnSpMkLst>
        </pc:cxnChg>
      </pc:sldChg>
      <pc:sldChg chg="addSp delSp modSp add mod">
        <pc:chgData name="Rohit Patnaik" userId="ef63f71839af2729" providerId="LiveId" clId="{285DC78B-059F-4B95-9378-B421202DF6CA}" dt="2024-07-12T18:21:06.087" v="5466" actId="20577"/>
        <pc:sldMkLst>
          <pc:docMk/>
          <pc:sldMk cId="1991606431" sldId="281"/>
        </pc:sldMkLst>
        <pc:spChg chg="mod">
          <ac:chgData name="Rohit Patnaik" userId="ef63f71839af2729" providerId="LiveId" clId="{285DC78B-059F-4B95-9378-B421202DF6CA}" dt="2024-07-06T11:02:15.401" v="1424" actId="20577"/>
          <ac:spMkLst>
            <pc:docMk/>
            <pc:sldMk cId="1991606431" sldId="281"/>
            <ac:spMk id="4" creationId="{541484E0-2141-0729-4BBA-CCCF6D492CF4}"/>
          </ac:spMkLst>
        </pc:spChg>
        <pc:spChg chg="mod">
          <ac:chgData name="Rohit Patnaik" userId="ef63f71839af2729" providerId="LiveId" clId="{285DC78B-059F-4B95-9378-B421202DF6CA}" dt="2024-07-12T18:21:06.087" v="5466" actId="20577"/>
          <ac:spMkLst>
            <pc:docMk/>
            <pc:sldMk cId="1991606431" sldId="281"/>
            <ac:spMk id="5" creationId="{40C08FB6-A87F-7CC4-E71B-778A43710145}"/>
          </ac:spMkLst>
        </pc:spChg>
        <pc:picChg chg="add del mod">
          <ac:chgData name="Rohit Patnaik" userId="ef63f71839af2729" providerId="LiveId" clId="{285DC78B-059F-4B95-9378-B421202DF6CA}" dt="2024-07-12T05:37:30.486" v="1779" actId="478"/>
          <ac:picMkLst>
            <pc:docMk/>
            <pc:sldMk cId="1991606431" sldId="281"/>
            <ac:picMk id="3" creationId="{4DAB4539-6F0D-6B28-02E7-62C7F44FC9E5}"/>
          </ac:picMkLst>
        </pc:picChg>
        <pc:picChg chg="add mod">
          <ac:chgData name="Rohit Patnaik" userId="ef63f71839af2729" providerId="LiveId" clId="{285DC78B-059F-4B95-9378-B421202DF6CA}" dt="2024-07-12T05:40:10.606" v="1808" actId="1076"/>
          <ac:picMkLst>
            <pc:docMk/>
            <pc:sldMk cId="1991606431" sldId="281"/>
            <ac:picMk id="7" creationId="{0BFC64A6-3164-6C69-A565-266F1F89886F}"/>
          </ac:picMkLst>
        </pc:picChg>
        <pc:picChg chg="add del mod">
          <ac:chgData name="Rohit Patnaik" userId="ef63f71839af2729" providerId="LiveId" clId="{285DC78B-059F-4B95-9378-B421202DF6CA}" dt="2024-07-12T05:42:01.278" v="1835" actId="478"/>
          <ac:picMkLst>
            <pc:docMk/>
            <pc:sldMk cId="1991606431" sldId="281"/>
            <ac:picMk id="9" creationId="{58DCC2A8-6621-1B94-EC39-31E0A4CEF192}"/>
          </ac:picMkLst>
        </pc:picChg>
        <pc:picChg chg="add mod">
          <ac:chgData name="Rohit Patnaik" userId="ef63f71839af2729" providerId="LiveId" clId="{285DC78B-059F-4B95-9378-B421202DF6CA}" dt="2024-07-12T05:42:54.195" v="1843" actId="1076"/>
          <ac:picMkLst>
            <pc:docMk/>
            <pc:sldMk cId="1991606431" sldId="281"/>
            <ac:picMk id="11" creationId="{D0EDCCED-8683-2848-D327-46F0B7C67E4F}"/>
          </ac:picMkLst>
        </pc:picChg>
        <pc:picChg chg="add mod">
          <ac:chgData name="Rohit Patnaik" userId="ef63f71839af2729" providerId="LiveId" clId="{285DC78B-059F-4B95-9378-B421202DF6CA}" dt="2024-07-12T05:47:01.572" v="1895" actId="1076"/>
          <ac:picMkLst>
            <pc:docMk/>
            <pc:sldMk cId="1991606431" sldId="281"/>
            <ac:picMk id="13" creationId="{7CF9F776-5478-349B-4A5D-CB19FB0A20C5}"/>
          </ac:picMkLst>
        </pc:picChg>
      </pc:sldChg>
      <pc:sldChg chg="new del">
        <pc:chgData name="Rohit Patnaik" userId="ef63f71839af2729" providerId="LiveId" clId="{285DC78B-059F-4B95-9378-B421202DF6CA}" dt="2024-07-06T11:00:09.026" v="1407" actId="47"/>
        <pc:sldMkLst>
          <pc:docMk/>
          <pc:sldMk cId="2370499877" sldId="281"/>
        </pc:sldMkLst>
      </pc:sldChg>
      <pc:sldChg chg="modSp add mod">
        <pc:chgData name="Rohit Patnaik" userId="ef63f71839af2729" providerId="LiveId" clId="{285DC78B-059F-4B95-9378-B421202DF6CA}" dt="2024-07-12T14:36:46.400" v="3999" actId="1076"/>
        <pc:sldMkLst>
          <pc:docMk/>
          <pc:sldMk cId="3207449695" sldId="282"/>
        </pc:sldMkLst>
        <pc:spChg chg="mod">
          <ac:chgData name="Rohit Patnaik" userId="ef63f71839af2729" providerId="LiveId" clId="{285DC78B-059F-4B95-9378-B421202DF6CA}" dt="2024-07-12T14:14:35.270" v="3010" actId="404"/>
          <ac:spMkLst>
            <pc:docMk/>
            <pc:sldMk cId="3207449695" sldId="282"/>
            <ac:spMk id="4" creationId="{541484E0-2141-0729-4BBA-CCCF6D492CF4}"/>
          </ac:spMkLst>
        </pc:spChg>
        <pc:spChg chg="mod">
          <ac:chgData name="Rohit Patnaik" userId="ef63f71839af2729" providerId="LiveId" clId="{285DC78B-059F-4B95-9378-B421202DF6CA}" dt="2024-07-12T14:36:46.400" v="3999" actId="1076"/>
          <ac:spMkLst>
            <pc:docMk/>
            <pc:sldMk cId="3207449695" sldId="282"/>
            <ac:spMk id="5" creationId="{40C08FB6-A87F-7CC4-E71B-778A43710145}"/>
          </ac:spMkLst>
        </pc:spChg>
      </pc:sldChg>
      <pc:sldChg chg="addSp delSp modSp add mod">
        <pc:chgData name="Rohit Patnaik" userId="ef63f71839af2729" providerId="LiveId" clId="{285DC78B-059F-4B95-9378-B421202DF6CA}" dt="2024-07-12T13:56:39.480" v="2727" actId="20577"/>
        <pc:sldMkLst>
          <pc:docMk/>
          <pc:sldMk cId="3891091247" sldId="283"/>
        </pc:sldMkLst>
        <pc:spChg chg="mod">
          <ac:chgData name="Rohit Patnaik" userId="ef63f71839af2729" providerId="LiveId" clId="{285DC78B-059F-4B95-9378-B421202DF6CA}" dt="2024-07-12T05:47:31.137" v="1901" actId="20577"/>
          <ac:spMkLst>
            <pc:docMk/>
            <pc:sldMk cId="3891091247" sldId="283"/>
            <ac:spMk id="4" creationId="{541484E0-2141-0729-4BBA-CCCF6D492CF4}"/>
          </ac:spMkLst>
        </pc:spChg>
        <pc:spChg chg="mod">
          <ac:chgData name="Rohit Patnaik" userId="ef63f71839af2729" providerId="LiveId" clId="{285DC78B-059F-4B95-9378-B421202DF6CA}" dt="2024-07-12T13:56:39.480" v="2727" actId="20577"/>
          <ac:spMkLst>
            <pc:docMk/>
            <pc:sldMk cId="3891091247" sldId="283"/>
            <ac:spMk id="5" creationId="{40C08FB6-A87F-7CC4-E71B-778A43710145}"/>
          </ac:spMkLst>
        </pc:spChg>
        <pc:picChg chg="add mod">
          <ac:chgData name="Rohit Patnaik" userId="ef63f71839af2729" providerId="LiveId" clId="{285DC78B-059F-4B95-9378-B421202DF6CA}" dt="2024-07-12T06:00:41.046" v="2233" actId="1076"/>
          <ac:picMkLst>
            <pc:docMk/>
            <pc:sldMk cId="3891091247" sldId="283"/>
            <ac:picMk id="3" creationId="{2041C833-D7E7-831B-AA3C-E5E1BB227D5E}"/>
          </ac:picMkLst>
        </pc:picChg>
        <pc:picChg chg="del">
          <ac:chgData name="Rohit Patnaik" userId="ef63f71839af2729" providerId="LiveId" clId="{285DC78B-059F-4B95-9378-B421202DF6CA}" dt="2024-07-12T05:48:01.467" v="1906" actId="478"/>
          <ac:picMkLst>
            <pc:docMk/>
            <pc:sldMk cId="3891091247" sldId="283"/>
            <ac:picMk id="7" creationId="{0BFC64A6-3164-6C69-A565-266F1F89886F}"/>
          </ac:picMkLst>
        </pc:picChg>
        <pc:picChg chg="del">
          <ac:chgData name="Rohit Patnaik" userId="ef63f71839af2729" providerId="LiveId" clId="{285DC78B-059F-4B95-9378-B421202DF6CA}" dt="2024-07-12T05:47:59.627" v="1905" actId="478"/>
          <ac:picMkLst>
            <pc:docMk/>
            <pc:sldMk cId="3891091247" sldId="283"/>
            <ac:picMk id="11" creationId="{D0EDCCED-8683-2848-D327-46F0B7C67E4F}"/>
          </ac:picMkLst>
        </pc:picChg>
        <pc:picChg chg="del">
          <ac:chgData name="Rohit Patnaik" userId="ef63f71839af2729" providerId="LiveId" clId="{285DC78B-059F-4B95-9378-B421202DF6CA}" dt="2024-07-12T05:47:52.091" v="1902" actId="478"/>
          <ac:picMkLst>
            <pc:docMk/>
            <pc:sldMk cId="3891091247" sldId="283"/>
            <ac:picMk id="13" creationId="{7CF9F776-5478-349B-4A5D-CB19FB0A20C5}"/>
          </ac:picMkLst>
        </pc:picChg>
      </pc:sldChg>
      <pc:sldChg chg="addSp delSp modSp add mod">
        <pc:chgData name="Rohit Patnaik" userId="ef63f71839af2729" providerId="LiveId" clId="{285DC78B-059F-4B95-9378-B421202DF6CA}" dt="2024-07-12T14:48:21.142" v="4148" actId="20577"/>
        <pc:sldMkLst>
          <pc:docMk/>
          <pc:sldMk cId="2784189730" sldId="284"/>
        </pc:sldMkLst>
        <pc:spChg chg="mod">
          <ac:chgData name="Rohit Patnaik" userId="ef63f71839af2729" providerId="LiveId" clId="{285DC78B-059F-4B95-9378-B421202DF6CA}" dt="2024-07-12T14:39:26.743" v="4021" actId="1076"/>
          <ac:spMkLst>
            <pc:docMk/>
            <pc:sldMk cId="2784189730" sldId="284"/>
            <ac:spMk id="4" creationId="{541484E0-2141-0729-4BBA-CCCF6D492CF4}"/>
          </ac:spMkLst>
        </pc:spChg>
        <pc:spChg chg="del">
          <ac:chgData name="Rohit Patnaik" userId="ef63f71839af2729" providerId="LiveId" clId="{285DC78B-059F-4B95-9378-B421202DF6CA}" dt="2024-07-12T14:06:09.586" v="2841" actId="22"/>
          <ac:spMkLst>
            <pc:docMk/>
            <pc:sldMk cId="2784189730" sldId="284"/>
            <ac:spMk id="5" creationId="{40C08FB6-A87F-7CC4-E71B-778A43710145}"/>
          </ac:spMkLst>
        </pc:spChg>
        <pc:spChg chg="add mod">
          <ac:chgData name="Rohit Patnaik" userId="ef63f71839af2729" providerId="LiveId" clId="{285DC78B-059F-4B95-9378-B421202DF6CA}" dt="2024-07-12T14:11:34.752" v="2964" actId="1076"/>
          <ac:spMkLst>
            <pc:docMk/>
            <pc:sldMk cId="2784189730" sldId="284"/>
            <ac:spMk id="6" creationId="{BE4B3C82-D7C9-DC6A-4AE3-50767C0DA30E}"/>
          </ac:spMkLst>
        </pc:spChg>
        <pc:spChg chg="add mod">
          <ac:chgData name="Rohit Patnaik" userId="ef63f71839af2729" providerId="LiveId" clId="{285DC78B-059F-4B95-9378-B421202DF6CA}" dt="2024-07-12T14:11:47.615" v="2966" actId="1076"/>
          <ac:spMkLst>
            <pc:docMk/>
            <pc:sldMk cId="2784189730" sldId="284"/>
            <ac:spMk id="7" creationId="{8426CEB6-F2FE-BDDC-0615-4C4E00363B47}"/>
          </ac:spMkLst>
        </pc:spChg>
        <pc:spChg chg="add del">
          <ac:chgData name="Rohit Patnaik" userId="ef63f71839af2729" providerId="LiveId" clId="{285DC78B-059F-4B95-9378-B421202DF6CA}" dt="2024-07-12T14:08:35.651" v="2855" actId="478"/>
          <ac:spMkLst>
            <pc:docMk/>
            <pc:sldMk cId="2784189730" sldId="284"/>
            <ac:spMk id="8" creationId="{D3CDE9A1-1582-FA4D-183B-3F7FB907372A}"/>
          </ac:spMkLst>
        </pc:spChg>
        <pc:spChg chg="add mod">
          <ac:chgData name="Rohit Patnaik" userId="ef63f71839af2729" providerId="LiveId" clId="{285DC78B-059F-4B95-9378-B421202DF6CA}" dt="2024-07-12T14:12:03.374" v="2968" actId="1076"/>
          <ac:spMkLst>
            <pc:docMk/>
            <pc:sldMk cId="2784189730" sldId="284"/>
            <ac:spMk id="9" creationId="{932A401A-5A1E-F0DA-F916-04328AC920B4}"/>
          </ac:spMkLst>
        </pc:spChg>
        <pc:spChg chg="add mod">
          <ac:chgData name="Rohit Patnaik" userId="ef63f71839af2729" providerId="LiveId" clId="{285DC78B-059F-4B95-9378-B421202DF6CA}" dt="2024-07-12T14:48:10.365" v="4146" actId="20577"/>
          <ac:spMkLst>
            <pc:docMk/>
            <pc:sldMk cId="2784189730" sldId="284"/>
            <ac:spMk id="12" creationId="{F86F56E4-2A31-C061-C0A8-D10D3E791694}"/>
          </ac:spMkLst>
        </pc:spChg>
        <pc:spChg chg="add mod">
          <ac:chgData name="Rohit Patnaik" userId="ef63f71839af2729" providerId="LiveId" clId="{285DC78B-059F-4B95-9378-B421202DF6CA}" dt="2024-07-12T14:48:14.875" v="4147" actId="20577"/>
          <ac:spMkLst>
            <pc:docMk/>
            <pc:sldMk cId="2784189730" sldId="284"/>
            <ac:spMk id="13" creationId="{410347BE-36B8-92F7-5B40-879EA99AD4D3}"/>
          </ac:spMkLst>
        </pc:spChg>
        <pc:spChg chg="add mod">
          <ac:chgData name="Rohit Patnaik" userId="ef63f71839af2729" providerId="LiveId" clId="{285DC78B-059F-4B95-9378-B421202DF6CA}" dt="2024-07-12T14:48:21.142" v="4148" actId="20577"/>
          <ac:spMkLst>
            <pc:docMk/>
            <pc:sldMk cId="2784189730" sldId="284"/>
            <ac:spMk id="14" creationId="{FD856E93-F538-C5D4-6FD0-ABED03F2C4C0}"/>
          </ac:spMkLst>
        </pc:spChg>
        <pc:spChg chg="add mod">
          <ac:chgData name="Rohit Patnaik" userId="ef63f71839af2729" providerId="LiveId" clId="{285DC78B-059F-4B95-9378-B421202DF6CA}" dt="2024-07-12T14:15:44.664" v="3012" actId="1076"/>
          <ac:spMkLst>
            <pc:docMk/>
            <pc:sldMk cId="2784189730" sldId="284"/>
            <ac:spMk id="15" creationId="{FC826E3C-A1B7-1B12-F3B5-1DB94CA98B78}"/>
          </ac:spMkLst>
        </pc:spChg>
        <pc:spChg chg="add del mod">
          <ac:chgData name="Rohit Patnaik" userId="ef63f71839af2729" providerId="LiveId" clId="{285DC78B-059F-4B95-9378-B421202DF6CA}" dt="2024-07-12T14:39:10.046" v="4018" actId="478"/>
          <ac:spMkLst>
            <pc:docMk/>
            <pc:sldMk cId="2784189730" sldId="284"/>
            <ac:spMk id="17" creationId="{073ACBB2-ED30-BD17-CB89-3D4C148A2AD7}"/>
          </ac:spMkLst>
        </pc:spChg>
        <pc:picChg chg="add del mod ord">
          <ac:chgData name="Rohit Patnaik" userId="ef63f71839af2729" providerId="LiveId" clId="{285DC78B-059F-4B95-9378-B421202DF6CA}" dt="2024-07-12T14:39:10.046" v="4018" actId="478"/>
          <ac:picMkLst>
            <pc:docMk/>
            <pc:sldMk cId="2784189730" sldId="284"/>
            <ac:picMk id="3" creationId="{489DBEAC-DDC8-A989-8BC9-8C4B64E95755}"/>
          </ac:picMkLst>
        </pc:picChg>
        <pc:picChg chg="add del mod">
          <ac:chgData name="Rohit Patnaik" userId="ef63f71839af2729" providerId="LiveId" clId="{285DC78B-059F-4B95-9378-B421202DF6CA}" dt="2024-07-12T14:39:09.488" v="4017" actId="22"/>
          <ac:picMkLst>
            <pc:docMk/>
            <pc:sldMk cId="2784189730" sldId="284"/>
            <ac:picMk id="19" creationId="{A6050715-290C-90E6-2C89-610BD724A994}"/>
          </ac:picMkLst>
        </pc:picChg>
        <pc:picChg chg="add del mod">
          <ac:chgData name="Rohit Patnaik" userId="ef63f71839af2729" providerId="LiveId" clId="{285DC78B-059F-4B95-9378-B421202DF6CA}" dt="2024-07-12T14:39:05.363" v="4012" actId="22"/>
          <ac:picMkLst>
            <pc:docMk/>
            <pc:sldMk cId="2784189730" sldId="284"/>
            <ac:picMk id="21" creationId="{143ACBEA-09F5-1D17-2CE2-1D7A2283D0E9}"/>
          </ac:picMkLst>
        </pc:picChg>
        <pc:cxnChg chg="add mod">
          <ac:chgData name="Rohit Patnaik" userId="ef63f71839af2729" providerId="LiveId" clId="{285DC78B-059F-4B95-9378-B421202DF6CA}" dt="2024-07-12T14:12:18.861" v="2971" actId="1076"/>
          <ac:cxnSpMkLst>
            <pc:docMk/>
            <pc:sldMk cId="2784189730" sldId="284"/>
            <ac:cxnSpMk id="11" creationId="{863D39A9-6990-C78B-F3A7-25736F0814FA}"/>
          </ac:cxnSpMkLst>
        </pc:cxnChg>
      </pc:sldChg>
      <pc:sldChg chg="addSp delSp modSp add mod">
        <pc:chgData name="Rohit Patnaik" userId="ef63f71839af2729" providerId="LiveId" clId="{285DC78B-059F-4B95-9378-B421202DF6CA}" dt="2024-07-12T18:23:35.882" v="5471" actId="1076"/>
        <pc:sldMkLst>
          <pc:docMk/>
          <pc:sldMk cId="3881195962" sldId="285"/>
        </pc:sldMkLst>
        <pc:spChg chg="mod">
          <ac:chgData name="Rohit Patnaik" userId="ef63f71839af2729" providerId="LiveId" clId="{285DC78B-059F-4B95-9378-B421202DF6CA}" dt="2024-07-12T14:51:04.789" v="4179" actId="1076"/>
          <ac:spMkLst>
            <pc:docMk/>
            <pc:sldMk cId="3881195962" sldId="285"/>
            <ac:spMk id="4" creationId="{541484E0-2141-0729-4BBA-CCCF6D492CF4}"/>
          </ac:spMkLst>
        </pc:spChg>
        <pc:spChg chg="add del mod">
          <ac:chgData name="Rohit Patnaik" userId="ef63f71839af2729" providerId="LiveId" clId="{285DC78B-059F-4B95-9378-B421202DF6CA}" dt="2024-07-12T14:41:19.231" v="4076" actId="478"/>
          <ac:spMkLst>
            <pc:docMk/>
            <pc:sldMk cId="3881195962" sldId="285"/>
            <ac:spMk id="5" creationId="{DC637D84-9263-55E3-DBBD-476E4E526610}"/>
          </ac:spMkLst>
        </pc:spChg>
        <pc:spChg chg="add del mod">
          <ac:chgData name="Rohit Patnaik" userId="ef63f71839af2729" providerId="LiveId" clId="{285DC78B-059F-4B95-9378-B421202DF6CA}" dt="2024-07-12T14:51:14.958" v="4180" actId="1076"/>
          <ac:spMkLst>
            <pc:docMk/>
            <pc:sldMk cId="3881195962" sldId="285"/>
            <ac:spMk id="6" creationId="{BE4B3C82-D7C9-DC6A-4AE3-50767C0DA30E}"/>
          </ac:spMkLst>
        </pc:spChg>
        <pc:spChg chg="add del mod">
          <ac:chgData name="Rohit Patnaik" userId="ef63f71839af2729" providerId="LiveId" clId="{285DC78B-059F-4B95-9378-B421202DF6CA}" dt="2024-07-12T14:51:41.807" v="4182" actId="1076"/>
          <ac:spMkLst>
            <pc:docMk/>
            <pc:sldMk cId="3881195962" sldId="285"/>
            <ac:spMk id="7" creationId="{8426CEB6-F2FE-BDDC-0615-4C4E00363B47}"/>
          </ac:spMkLst>
        </pc:spChg>
        <pc:spChg chg="add del">
          <ac:chgData name="Rohit Patnaik" userId="ef63f71839af2729" providerId="LiveId" clId="{285DC78B-059F-4B95-9378-B421202DF6CA}" dt="2024-07-12T14:42:28.848" v="4084" actId="478"/>
          <ac:spMkLst>
            <pc:docMk/>
            <pc:sldMk cId="3881195962" sldId="285"/>
            <ac:spMk id="9" creationId="{932A401A-5A1E-F0DA-F916-04328AC920B4}"/>
          </ac:spMkLst>
        </pc:spChg>
        <pc:spChg chg="add del mod">
          <ac:chgData name="Rohit Patnaik" userId="ef63f71839af2729" providerId="LiveId" clId="{285DC78B-059F-4B95-9378-B421202DF6CA}" dt="2024-07-12T14:42:07.874" v="4081" actId="478"/>
          <ac:spMkLst>
            <pc:docMk/>
            <pc:sldMk cId="3881195962" sldId="285"/>
            <ac:spMk id="12" creationId="{F86F56E4-2A31-C061-C0A8-D10D3E791694}"/>
          </ac:spMkLst>
        </pc:spChg>
        <pc:spChg chg="add del mod">
          <ac:chgData name="Rohit Patnaik" userId="ef63f71839af2729" providerId="LiveId" clId="{285DC78B-059F-4B95-9378-B421202DF6CA}" dt="2024-07-12T14:52:19.293" v="4189" actId="20577"/>
          <ac:spMkLst>
            <pc:docMk/>
            <pc:sldMk cId="3881195962" sldId="285"/>
            <ac:spMk id="13" creationId="{410347BE-36B8-92F7-5B40-879EA99AD4D3}"/>
          </ac:spMkLst>
        </pc:spChg>
        <pc:spChg chg="add del mod">
          <ac:chgData name="Rohit Patnaik" userId="ef63f71839af2729" providerId="LiveId" clId="{285DC78B-059F-4B95-9378-B421202DF6CA}" dt="2024-07-12T14:51:47.986" v="4183" actId="1076"/>
          <ac:spMkLst>
            <pc:docMk/>
            <pc:sldMk cId="3881195962" sldId="285"/>
            <ac:spMk id="14" creationId="{FD856E93-F538-C5D4-6FD0-ABED03F2C4C0}"/>
          </ac:spMkLst>
        </pc:spChg>
        <pc:spChg chg="add del mod">
          <ac:chgData name="Rohit Patnaik" userId="ef63f71839af2729" providerId="LiveId" clId="{285DC78B-059F-4B95-9378-B421202DF6CA}" dt="2024-07-12T14:52:22.831" v="4191" actId="20577"/>
          <ac:spMkLst>
            <pc:docMk/>
            <pc:sldMk cId="3881195962" sldId="285"/>
            <ac:spMk id="15" creationId="{FC826E3C-A1B7-1B12-F3B5-1DB94CA98B78}"/>
          </ac:spMkLst>
        </pc:spChg>
        <pc:picChg chg="add del">
          <ac:chgData name="Rohit Patnaik" userId="ef63f71839af2729" providerId="LiveId" clId="{285DC78B-059F-4B95-9378-B421202DF6CA}" dt="2024-07-12T14:41:14.872" v="4074" actId="478"/>
          <ac:picMkLst>
            <pc:docMk/>
            <pc:sldMk cId="3881195962" sldId="285"/>
            <ac:picMk id="3" creationId="{489DBEAC-DDC8-A989-8BC9-8C4B64E95755}"/>
          </ac:picMkLst>
        </pc:picChg>
        <pc:picChg chg="add mod">
          <ac:chgData name="Rohit Patnaik" userId="ef63f71839af2729" providerId="LiveId" clId="{285DC78B-059F-4B95-9378-B421202DF6CA}" dt="2024-07-12T14:50:58.517" v="4178" actId="1076"/>
          <ac:picMkLst>
            <pc:docMk/>
            <pc:sldMk cId="3881195962" sldId="285"/>
            <ac:picMk id="10" creationId="{6B071F05-CB7E-036D-7DAF-8248BBB9FAA9}"/>
          </ac:picMkLst>
        </pc:picChg>
        <pc:cxnChg chg="add del mod">
          <ac:chgData name="Rohit Patnaik" userId="ef63f71839af2729" providerId="LiveId" clId="{285DC78B-059F-4B95-9378-B421202DF6CA}" dt="2024-07-12T18:23:35.882" v="5471" actId="1076"/>
          <ac:cxnSpMkLst>
            <pc:docMk/>
            <pc:sldMk cId="3881195962" sldId="285"/>
            <ac:cxnSpMk id="11" creationId="{863D39A9-6990-C78B-F3A7-25736F0814FA}"/>
          </ac:cxnSpMkLst>
        </pc:cxnChg>
      </pc:sldChg>
      <pc:sldChg chg="addSp delSp modSp add mod">
        <pc:chgData name="Rohit Patnaik" userId="ef63f71839af2729" providerId="LiveId" clId="{285DC78B-059F-4B95-9378-B421202DF6CA}" dt="2024-07-12T17:42:43.017" v="4817" actId="1076"/>
        <pc:sldMkLst>
          <pc:docMk/>
          <pc:sldMk cId="115250187" sldId="286"/>
        </pc:sldMkLst>
        <pc:spChg chg="mod">
          <ac:chgData name="Rohit Patnaik" userId="ef63f71839af2729" providerId="LiveId" clId="{285DC78B-059F-4B95-9378-B421202DF6CA}" dt="2024-07-12T14:54:16.641" v="4208" actId="20577"/>
          <ac:spMkLst>
            <pc:docMk/>
            <pc:sldMk cId="115250187" sldId="286"/>
            <ac:spMk id="4" creationId="{541484E0-2141-0729-4BBA-CCCF6D492CF4}"/>
          </ac:spMkLst>
        </pc:spChg>
        <pc:spChg chg="mod">
          <ac:chgData name="Rohit Patnaik" userId="ef63f71839af2729" providerId="LiveId" clId="{285DC78B-059F-4B95-9378-B421202DF6CA}" dt="2024-07-12T17:33:17.408" v="4742" actId="1076"/>
          <ac:spMkLst>
            <pc:docMk/>
            <pc:sldMk cId="115250187" sldId="286"/>
            <ac:spMk id="5" creationId="{40C08FB6-A87F-7CC4-E71B-778A43710145}"/>
          </ac:spMkLst>
        </pc:spChg>
        <pc:spChg chg="add del mod">
          <ac:chgData name="Rohit Patnaik" userId="ef63f71839af2729" providerId="LiveId" clId="{285DC78B-059F-4B95-9378-B421202DF6CA}" dt="2024-07-12T17:22:36.320" v="4578" actId="478"/>
          <ac:spMkLst>
            <pc:docMk/>
            <pc:sldMk cId="115250187" sldId="286"/>
            <ac:spMk id="6" creationId="{F50A9611-99E6-CDBE-0BEC-C7F5C0D258E8}"/>
          </ac:spMkLst>
        </pc:spChg>
        <pc:spChg chg="add del mod">
          <ac:chgData name="Rohit Patnaik" userId="ef63f71839af2729" providerId="LiveId" clId="{285DC78B-059F-4B95-9378-B421202DF6CA}" dt="2024-07-12T17:22:40.464" v="4579" actId="478"/>
          <ac:spMkLst>
            <pc:docMk/>
            <pc:sldMk cId="115250187" sldId="286"/>
            <ac:spMk id="11" creationId="{60992709-702F-0E7A-1E3E-2DD74E81C65D}"/>
          </ac:spMkLst>
        </pc:spChg>
        <pc:spChg chg="add del mod">
          <ac:chgData name="Rohit Patnaik" userId="ef63f71839af2729" providerId="LiveId" clId="{285DC78B-059F-4B95-9378-B421202DF6CA}" dt="2024-07-12T17:32:51.902" v="4735" actId="478"/>
          <ac:spMkLst>
            <pc:docMk/>
            <pc:sldMk cId="115250187" sldId="286"/>
            <ac:spMk id="12" creationId="{C242D47C-EBAB-8443-83A8-10225416DEA5}"/>
          </ac:spMkLst>
        </pc:spChg>
        <pc:spChg chg="add del mod">
          <ac:chgData name="Rohit Patnaik" userId="ef63f71839af2729" providerId="LiveId" clId="{285DC78B-059F-4B95-9378-B421202DF6CA}" dt="2024-07-12T17:32:59.639" v="4738" actId="478"/>
          <ac:spMkLst>
            <pc:docMk/>
            <pc:sldMk cId="115250187" sldId="286"/>
            <ac:spMk id="15" creationId="{E4832C17-BA55-D4E8-675C-A5B86978AAC0}"/>
          </ac:spMkLst>
        </pc:spChg>
        <pc:spChg chg="add mod">
          <ac:chgData name="Rohit Patnaik" userId="ef63f71839af2729" providerId="LiveId" clId="{285DC78B-059F-4B95-9378-B421202DF6CA}" dt="2024-07-12T17:37:35.776" v="4767" actId="1076"/>
          <ac:spMkLst>
            <pc:docMk/>
            <pc:sldMk cId="115250187" sldId="286"/>
            <ac:spMk id="22" creationId="{AFB3BF2E-FE83-D360-AA85-43EE0D72F092}"/>
          </ac:spMkLst>
        </pc:spChg>
        <pc:spChg chg="add mod">
          <ac:chgData name="Rohit Patnaik" userId="ef63f71839af2729" providerId="LiveId" clId="{285DC78B-059F-4B95-9378-B421202DF6CA}" dt="2024-07-12T17:42:26.146" v="4815" actId="20577"/>
          <ac:spMkLst>
            <pc:docMk/>
            <pc:sldMk cId="115250187" sldId="286"/>
            <ac:spMk id="27" creationId="{EA1A450A-2D40-AE11-856D-5D68A5D64085}"/>
          </ac:spMkLst>
        </pc:spChg>
        <pc:spChg chg="add del mod">
          <ac:chgData name="Rohit Patnaik" userId="ef63f71839af2729" providerId="LiveId" clId="{285DC78B-059F-4B95-9378-B421202DF6CA}" dt="2024-07-12T17:41:12.360" v="4789" actId="478"/>
          <ac:spMkLst>
            <pc:docMk/>
            <pc:sldMk cId="115250187" sldId="286"/>
            <ac:spMk id="28" creationId="{52967AD9-59B8-8F81-2F5B-A612109FA419}"/>
          </ac:spMkLst>
        </pc:spChg>
        <pc:spChg chg="add del mod">
          <ac:chgData name="Rohit Patnaik" userId="ef63f71839af2729" providerId="LiveId" clId="{285DC78B-059F-4B95-9378-B421202DF6CA}" dt="2024-07-12T17:42:02.194" v="4805" actId="478"/>
          <ac:spMkLst>
            <pc:docMk/>
            <pc:sldMk cId="115250187" sldId="286"/>
            <ac:spMk id="29" creationId="{641B92D4-682D-E669-F466-D7962065261F}"/>
          </ac:spMkLst>
        </pc:spChg>
        <pc:spChg chg="add mod">
          <ac:chgData name="Rohit Patnaik" userId="ef63f71839af2729" providerId="LiveId" clId="{285DC78B-059F-4B95-9378-B421202DF6CA}" dt="2024-07-12T17:42:43.017" v="4817" actId="1076"/>
          <ac:spMkLst>
            <pc:docMk/>
            <pc:sldMk cId="115250187" sldId="286"/>
            <ac:spMk id="30" creationId="{92241FD9-122B-2A37-B43F-ACB82110A813}"/>
          </ac:spMkLst>
        </pc:spChg>
        <pc:spChg chg="add mod">
          <ac:chgData name="Rohit Patnaik" userId="ef63f71839af2729" providerId="LiveId" clId="{285DC78B-059F-4B95-9378-B421202DF6CA}" dt="2024-07-12T17:42:33.768" v="4816" actId="1076"/>
          <ac:spMkLst>
            <pc:docMk/>
            <pc:sldMk cId="115250187" sldId="286"/>
            <ac:spMk id="31" creationId="{26DE01D4-D1C3-343E-27E1-F29B7D128D31}"/>
          </ac:spMkLst>
        </pc:spChg>
        <pc:picChg chg="add del mod">
          <ac:chgData name="Rohit Patnaik" userId="ef63f71839af2729" providerId="LiveId" clId="{285DC78B-059F-4B95-9378-B421202DF6CA}" dt="2024-07-12T17:30:59.086" v="4734" actId="478"/>
          <ac:picMkLst>
            <pc:docMk/>
            <pc:sldMk cId="115250187" sldId="286"/>
            <ac:picMk id="3" creationId="{E1E5FE50-D42C-8A39-9DA5-68DC4BBC60FF}"/>
          </ac:picMkLst>
        </pc:picChg>
        <pc:picChg chg="add del mod">
          <ac:chgData name="Rohit Patnaik" userId="ef63f71839af2729" providerId="LiveId" clId="{285DC78B-059F-4B95-9378-B421202DF6CA}" dt="2024-07-12T17:19:46.313" v="4535" actId="478"/>
          <ac:picMkLst>
            <pc:docMk/>
            <pc:sldMk cId="115250187" sldId="286"/>
            <ac:picMk id="8" creationId="{58D7C4C0-ABD8-DB38-D64A-375BBF3E7118}"/>
          </ac:picMkLst>
        </pc:picChg>
        <pc:picChg chg="add del mod">
          <ac:chgData name="Rohit Patnaik" userId="ef63f71839af2729" providerId="LiveId" clId="{285DC78B-059F-4B95-9378-B421202DF6CA}" dt="2024-07-12T17:22:42.784" v="4580" actId="478"/>
          <ac:picMkLst>
            <pc:docMk/>
            <pc:sldMk cId="115250187" sldId="286"/>
            <ac:picMk id="10" creationId="{C632667F-CE05-CA10-FDA1-C8C6B8BD3793}"/>
          </ac:picMkLst>
        </pc:picChg>
        <pc:picChg chg="add del mod">
          <ac:chgData name="Rohit Patnaik" userId="ef63f71839af2729" providerId="LiveId" clId="{285DC78B-059F-4B95-9378-B421202DF6CA}" dt="2024-07-12T17:32:54.496" v="4736" actId="478"/>
          <ac:picMkLst>
            <pc:docMk/>
            <pc:sldMk cId="115250187" sldId="286"/>
            <ac:picMk id="14" creationId="{10FD92A7-926E-FF7B-CCF8-7963586F6C13}"/>
          </ac:picMkLst>
        </pc:picChg>
        <pc:picChg chg="add del mod">
          <ac:chgData name="Rohit Patnaik" userId="ef63f71839af2729" providerId="LiveId" clId="{285DC78B-059F-4B95-9378-B421202DF6CA}" dt="2024-07-12T17:32:57.892" v="4737" actId="478"/>
          <ac:picMkLst>
            <pc:docMk/>
            <pc:sldMk cId="115250187" sldId="286"/>
            <ac:picMk id="17" creationId="{2908DD79-E3D7-B581-EB6E-3742AC2FF2BE}"/>
          </ac:picMkLst>
        </pc:picChg>
        <pc:picChg chg="add del mod">
          <ac:chgData name="Rohit Patnaik" userId="ef63f71839af2729" providerId="LiveId" clId="{285DC78B-059F-4B95-9378-B421202DF6CA}" dt="2024-07-12T17:36:05.446" v="4746" actId="478"/>
          <ac:picMkLst>
            <pc:docMk/>
            <pc:sldMk cId="115250187" sldId="286"/>
            <ac:picMk id="19" creationId="{5E2F3C31-1E63-6F19-F39B-A4E3C48FD236}"/>
          </ac:picMkLst>
        </pc:picChg>
        <pc:picChg chg="add mod">
          <ac:chgData name="Rohit Patnaik" userId="ef63f71839af2729" providerId="LiveId" clId="{285DC78B-059F-4B95-9378-B421202DF6CA}" dt="2024-07-12T17:36:38.369" v="4752" actId="14100"/>
          <ac:picMkLst>
            <pc:docMk/>
            <pc:sldMk cId="115250187" sldId="286"/>
            <ac:picMk id="21" creationId="{028E300D-2474-F055-A222-3A60B2131FEF}"/>
          </ac:picMkLst>
        </pc:picChg>
        <pc:cxnChg chg="add mod">
          <ac:chgData name="Rohit Patnaik" userId="ef63f71839af2729" providerId="LiveId" clId="{285DC78B-059F-4B95-9378-B421202DF6CA}" dt="2024-07-12T17:38:00.660" v="4771" actId="14100"/>
          <ac:cxnSpMkLst>
            <pc:docMk/>
            <pc:sldMk cId="115250187" sldId="286"/>
            <ac:cxnSpMk id="24" creationId="{28A80DF0-5C77-D2E8-8515-D560EFB08124}"/>
          </ac:cxnSpMkLst>
        </pc:cxnChg>
      </pc:sldChg>
      <pc:sldChg chg="addSp delSp modSp add mod">
        <pc:chgData name="Rohit Patnaik" userId="ef63f71839af2729" providerId="LiveId" clId="{285DC78B-059F-4B95-9378-B421202DF6CA}" dt="2024-07-12T18:23:57.502" v="5472" actId="1076"/>
        <pc:sldMkLst>
          <pc:docMk/>
          <pc:sldMk cId="1470655138" sldId="287"/>
        </pc:sldMkLst>
        <pc:spChg chg="mod">
          <ac:chgData name="Rohit Patnaik" userId="ef63f71839af2729" providerId="LiveId" clId="{285DC78B-059F-4B95-9378-B421202DF6CA}" dt="2024-07-12T17:44:16.638" v="4833" actId="20577"/>
          <ac:spMkLst>
            <pc:docMk/>
            <pc:sldMk cId="1470655138" sldId="287"/>
            <ac:spMk id="4" creationId="{541484E0-2141-0729-4BBA-CCCF6D492CF4}"/>
          </ac:spMkLst>
        </pc:spChg>
        <pc:spChg chg="mod">
          <ac:chgData name="Rohit Patnaik" userId="ef63f71839af2729" providerId="LiveId" clId="{285DC78B-059F-4B95-9378-B421202DF6CA}" dt="2024-07-12T18:03:19.946" v="5142" actId="1076"/>
          <ac:spMkLst>
            <pc:docMk/>
            <pc:sldMk cId="1470655138" sldId="287"/>
            <ac:spMk id="5" creationId="{40C08FB6-A87F-7CC4-E71B-778A43710145}"/>
          </ac:spMkLst>
        </pc:spChg>
        <pc:spChg chg="add del mod">
          <ac:chgData name="Rohit Patnaik" userId="ef63f71839af2729" providerId="LiveId" clId="{285DC78B-059F-4B95-9378-B421202DF6CA}" dt="2024-07-12T17:57:19.450" v="5101" actId="478"/>
          <ac:spMkLst>
            <pc:docMk/>
            <pc:sldMk cId="1470655138" sldId="287"/>
            <ac:spMk id="6" creationId="{150B3A79-44B5-A4FD-66C8-19CC9195CF07}"/>
          </ac:spMkLst>
        </pc:spChg>
        <pc:spChg chg="del">
          <ac:chgData name="Rohit Patnaik" userId="ef63f71839af2729" providerId="LiveId" clId="{285DC78B-059F-4B95-9378-B421202DF6CA}" dt="2024-07-12T17:54:50.342" v="5023" actId="478"/>
          <ac:spMkLst>
            <pc:docMk/>
            <pc:sldMk cId="1470655138" sldId="287"/>
            <ac:spMk id="22" creationId="{AFB3BF2E-FE83-D360-AA85-43EE0D72F092}"/>
          </ac:spMkLst>
        </pc:spChg>
        <pc:spChg chg="del">
          <ac:chgData name="Rohit Patnaik" userId="ef63f71839af2729" providerId="LiveId" clId="{285DC78B-059F-4B95-9378-B421202DF6CA}" dt="2024-07-12T17:55:05.894" v="5027" actId="478"/>
          <ac:spMkLst>
            <pc:docMk/>
            <pc:sldMk cId="1470655138" sldId="287"/>
            <ac:spMk id="27" creationId="{EA1A450A-2D40-AE11-856D-5D68A5D64085}"/>
          </ac:spMkLst>
        </pc:spChg>
        <pc:spChg chg="del">
          <ac:chgData name="Rohit Patnaik" userId="ef63f71839af2729" providerId="LiveId" clId="{285DC78B-059F-4B95-9378-B421202DF6CA}" dt="2024-07-12T17:55:07.873" v="5028" actId="478"/>
          <ac:spMkLst>
            <pc:docMk/>
            <pc:sldMk cId="1470655138" sldId="287"/>
            <ac:spMk id="30" creationId="{92241FD9-122B-2A37-B43F-ACB82110A813}"/>
          </ac:spMkLst>
        </pc:spChg>
        <pc:spChg chg="del mod">
          <ac:chgData name="Rohit Patnaik" userId="ef63f71839af2729" providerId="LiveId" clId="{285DC78B-059F-4B95-9378-B421202DF6CA}" dt="2024-07-12T17:55:01.784" v="5026" actId="478"/>
          <ac:spMkLst>
            <pc:docMk/>
            <pc:sldMk cId="1470655138" sldId="287"/>
            <ac:spMk id="31" creationId="{26DE01D4-D1C3-343E-27E1-F29B7D128D31}"/>
          </ac:spMkLst>
        </pc:spChg>
        <pc:picChg chg="add mod">
          <ac:chgData name="Rohit Patnaik" userId="ef63f71839af2729" providerId="LiveId" clId="{285DC78B-059F-4B95-9378-B421202DF6CA}" dt="2024-07-12T18:03:50.035" v="5147" actId="14100"/>
          <ac:picMkLst>
            <pc:docMk/>
            <pc:sldMk cId="1470655138" sldId="287"/>
            <ac:picMk id="3" creationId="{25FF293B-E7F8-2805-9C3A-3FD2E8CA3AF2}"/>
          </ac:picMkLst>
        </pc:picChg>
        <pc:picChg chg="add mod">
          <ac:chgData name="Rohit Patnaik" userId="ef63f71839af2729" providerId="LiveId" clId="{285DC78B-059F-4B95-9378-B421202DF6CA}" dt="2024-07-12T18:23:57.502" v="5472" actId="1076"/>
          <ac:picMkLst>
            <pc:docMk/>
            <pc:sldMk cId="1470655138" sldId="287"/>
            <ac:picMk id="8" creationId="{9C0A7361-3FDE-151C-DCA7-737ACE22EFDD}"/>
          </ac:picMkLst>
        </pc:picChg>
        <pc:picChg chg="del">
          <ac:chgData name="Rohit Patnaik" userId="ef63f71839af2729" providerId="LiveId" clId="{285DC78B-059F-4B95-9378-B421202DF6CA}" dt="2024-07-12T17:51:39.482" v="4887" actId="478"/>
          <ac:picMkLst>
            <pc:docMk/>
            <pc:sldMk cId="1470655138" sldId="287"/>
            <ac:picMk id="21" creationId="{028E300D-2474-F055-A222-3A60B2131FEF}"/>
          </ac:picMkLst>
        </pc:picChg>
        <pc:cxnChg chg="del">
          <ac:chgData name="Rohit Patnaik" userId="ef63f71839af2729" providerId="LiveId" clId="{285DC78B-059F-4B95-9378-B421202DF6CA}" dt="2024-07-12T17:54:52.855" v="5024" actId="478"/>
          <ac:cxnSpMkLst>
            <pc:docMk/>
            <pc:sldMk cId="1470655138" sldId="287"/>
            <ac:cxnSpMk id="24" creationId="{28A80DF0-5C77-D2E8-8515-D560EFB08124}"/>
          </ac:cxnSpMkLst>
        </pc:cxnChg>
      </pc:sldChg>
      <pc:sldChg chg="addSp delSp modSp add mod">
        <pc:chgData name="Rohit Patnaik" userId="ef63f71839af2729" providerId="LiveId" clId="{285DC78B-059F-4B95-9378-B421202DF6CA}" dt="2024-07-12T18:17:58.383" v="5457" actId="1076"/>
        <pc:sldMkLst>
          <pc:docMk/>
          <pc:sldMk cId="2222362358" sldId="288"/>
        </pc:sldMkLst>
        <pc:spChg chg="mod">
          <ac:chgData name="Rohit Patnaik" userId="ef63f71839af2729" providerId="LiveId" clId="{285DC78B-059F-4B95-9378-B421202DF6CA}" dt="2024-07-12T18:17:18.979" v="5452" actId="1076"/>
          <ac:spMkLst>
            <pc:docMk/>
            <pc:sldMk cId="2222362358" sldId="288"/>
            <ac:spMk id="5" creationId="{40C08FB6-A87F-7CC4-E71B-778A43710145}"/>
          </ac:spMkLst>
        </pc:spChg>
        <pc:picChg chg="del mod">
          <ac:chgData name="Rohit Patnaik" userId="ef63f71839af2729" providerId="LiveId" clId="{285DC78B-059F-4B95-9378-B421202DF6CA}" dt="2024-07-12T18:08:05.716" v="5299" actId="478"/>
          <ac:picMkLst>
            <pc:docMk/>
            <pc:sldMk cId="2222362358" sldId="288"/>
            <ac:picMk id="3" creationId="{25FF293B-E7F8-2805-9C3A-3FD2E8CA3AF2}"/>
          </ac:picMkLst>
        </pc:picChg>
        <pc:picChg chg="add mod">
          <ac:chgData name="Rohit Patnaik" userId="ef63f71839af2729" providerId="LiveId" clId="{285DC78B-059F-4B95-9378-B421202DF6CA}" dt="2024-07-12T18:17:22.100" v="5453" actId="1076"/>
          <ac:picMkLst>
            <pc:docMk/>
            <pc:sldMk cId="2222362358" sldId="288"/>
            <ac:picMk id="6" creationId="{8F9E1DDE-EDD2-9B1A-D8E5-3D70AAC8F211}"/>
          </ac:picMkLst>
        </pc:picChg>
        <pc:picChg chg="del">
          <ac:chgData name="Rohit Patnaik" userId="ef63f71839af2729" providerId="LiveId" clId="{285DC78B-059F-4B95-9378-B421202DF6CA}" dt="2024-07-12T18:08:03.740" v="5298" actId="478"/>
          <ac:picMkLst>
            <pc:docMk/>
            <pc:sldMk cId="2222362358" sldId="288"/>
            <ac:picMk id="8" creationId="{9C0A7361-3FDE-151C-DCA7-737ACE22EFDD}"/>
          </ac:picMkLst>
        </pc:picChg>
        <pc:picChg chg="add mod">
          <ac:chgData name="Rohit Patnaik" userId="ef63f71839af2729" providerId="LiveId" clId="{285DC78B-059F-4B95-9378-B421202DF6CA}" dt="2024-07-12T18:17:58.383" v="5457" actId="1076"/>
          <ac:picMkLst>
            <pc:docMk/>
            <pc:sldMk cId="2222362358" sldId="288"/>
            <ac:picMk id="9" creationId="{DF161E0F-0D6B-4824-F023-EBE1FBDDB0D2}"/>
          </ac:picMkLst>
        </pc:picChg>
      </pc:sldChg>
      <pc:sldChg chg="modSp add del mod">
        <pc:chgData name="Rohit Patnaik" userId="ef63f71839af2729" providerId="LiveId" clId="{285DC78B-059F-4B95-9378-B421202DF6CA}" dt="2024-07-13T07:07:39.543" v="6539" actId="20577"/>
        <pc:sldMkLst>
          <pc:docMk/>
          <pc:sldMk cId="1893244661" sldId="289"/>
        </pc:sldMkLst>
        <pc:spChg chg="mod">
          <ac:chgData name="Rohit Patnaik" userId="ef63f71839af2729" providerId="LiveId" clId="{285DC78B-059F-4B95-9378-B421202DF6CA}" dt="2024-07-12T18:25:41.336" v="5493" actId="20577"/>
          <ac:spMkLst>
            <pc:docMk/>
            <pc:sldMk cId="1893244661" sldId="289"/>
            <ac:spMk id="4" creationId="{541484E0-2141-0729-4BBA-CCCF6D492CF4}"/>
          </ac:spMkLst>
        </pc:spChg>
        <pc:spChg chg="mod">
          <ac:chgData name="Rohit Patnaik" userId="ef63f71839af2729" providerId="LiveId" clId="{285DC78B-059F-4B95-9378-B421202DF6CA}" dt="2024-07-13T07:07:39.543" v="6539" actId="20577"/>
          <ac:spMkLst>
            <pc:docMk/>
            <pc:sldMk cId="1893244661" sldId="289"/>
            <ac:spMk id="5" creationId="{40C08FB6-A87F-7CC4-E71B-778A43710145}"/>
          </ac:spMkLst>
        </pc:spChg>
      </pc:sldChg>
      <pc:sldChg chg="addSp modSp add del mod">
        <pc:chgData name="Rohit Patnaik" userId="ef63f71839af2729" providerId="LiveId" clId="{285DC78B-059F-4B95-9378-B421202DF6CA}" dt="2024-07-13T07:30:39.633" v="7083" actId="47"/>
        <pc:sldMkLst>
          <pc:docMk/>
          <pc:sldMk cId="264102454" sldId="290"/>
        </pc:sldMkLst>
        <pc:spChg chg="mod">
          <ac:chgData name="Rohit Patnaik" userId="ef63f71839af2729" providerId="LiveId" clId="{285DC78B-059F-4B95-9378-B421202DF6CA}" dt="2024-07-12T18:29:59.551" v="5543" actId="20577"/>
          <ac:spMkLst>
            <pc:docMk/>
            <pc:sldMk cId="264102454" sldId="290"/>
            <ac:spMk id="4" creationId="{541484E0-2141-0729-4BBA-CCCF6D492CF4}"/>
          </ac:spMkLst>
        </pc:spChg>
        <pc:spChg chg="mod">
          <ac:chgData name="Rohit Patnaik" userId="ef63f71839af2729" providerId="LiveId" clId="{285DC78B-059F-4B95-9378-B421202DF6CA}" dt="2024-07-13T07:28:09.677" v="7050" actId="14100"/>
          <ac:spMkLst>
            <pc:docMk/>
            <pc:sldMk cId="264102454" sldId="290"/>
            <ac:spMk id="5" creationId="{40C08FB6-A87F-7CC4-E71B-778A43710145}"/>
          </ac:spMkLst>
        </pc:spChg>
        <pc:picChg chg="add mod">
          <ac:chgData name="Rohit Patnaik" userId="ef63f71839af2729" providerId="LiveId" clId="{285DC78B-059F-4B95-9378-B421202DF6CA}" dt="2024-07-13T07:28:35.939" v="7052" actId="1076"/>
          <ac:picMkLst>
            <pc:docMk/>
            <pc:sldMk cId="264102454" sldId="290"/>
            <ac:picMk id="2" creationId="{A2694CCF-30D2-D16B-46C0-9A5526504448}"/>
          </ac:picMkLst>
        </pc:picChg>
      </pc:sldChg>
      <pc:sldChg chg="modSp add del mod">
        <pc:chgData name="Rohit Patnaik" userId="ef63f71839af2729" providerId="LiveId" clId="{285DC78B-059F-4B95-9378-B421202DF6CA}" dt="2024-07-12T18:26:59.836" v="5517" actId="47"/>
        <pc:sldMkLst>
          <pc:docMk/>
          <pc:sldMk cId="2957318886" sldId="290"/>
        </pc:sldMkLst>
        <pc:spChg chg="mod">
          <ac:chgData name="Rohit Patnaik" userId="ef63f71839af2729" providerId="LiveId" clId="{285DC78B-059F-4B95-9378-B421202DF6CA}" dt="2024-07-12T18:26:51.498" v="5515" actId="20577"/>
          <ac:spMkLst>
            <pc:docMk/>
            <pc:sldMk cId="2957318886" sldId="290"/>
            <ac:spMk id="4" creationId="{541484E0-2141-0729-4BBA-CCCF6D492CF4}"/>
          </ac:spMkLst>
        </pc:spChg>
        <pc:spChg chg="mod">
          <ac:chgData name="Rohit Patnaik" userId="ef63f71839af2729" providerId="LiveId" clId="{285DC78B-059F-4B95-9378-B421202DF6CA}" dt="2024-07-12T18:26:49.642" v="5514" actId="20577"/>
          <ac:spMkLst>
            <pc:docMk/>
            <pc:sldMk cId="2957318886" sldId="290"/>
            <ac:spMk id="5" creationId="{40C08FB6-A87F-7CC4-E71B-778A43710145}"/>
          </ac:spMkLst>
        </pc:spChg>
      </pc:sldChg>
      <pc:sldChg chg="addSp delSp modSp add mod">
        <pc:chgData name="Rohit Patnaik" userId="ef63f71839af2729" providerId="LiveId" clId="{285DC78B-059F-4B95-9378-B421202DF6CA}" dt="2024-07-20T12:19:14.203" v="8721" actId="20577"/>
        <pc:sldMkLst>
          <pc:docMk/>
          <pc:sldMk cId="1588185132" sldId="291"/>
        </pc:sldMkLst>
        <pc:spChg chg="add">
          <ac:chgData name="Rohit Patnaik" userId="ef63f71839af2729" providerId="LiveId" clId="{285DC78B-059F-4B95-9378-B421202DF6CA}" dt="2024-07-13T08:00:12.633" v="7501"/>
          <ac:spMkLst>
            <pc:docMk/>
            <pc:sldMk cId="1588185132" sldId="291"/>
            <ac:spMk id="2" creationId="{90B16F9D-798C-9652-3684-BC039DD17591}"/>
          </ac:spMkLst>
        </pc:spChg>
        <pc:spChg chg="add del">
          <ac:chgData name="Rohit Patnaik" userId="ef63f71839af2729" providerId="LiveId" clId="{285DC78B-059F-4B95-9378-B421202DF6CA}" dt="2024-07-20T09:05:44.082" v="8108" actId="22"/>
          <ac:spMkLst>
            <pc:docMk/>
            <pc:sldMk cId="1588185132" sldId="291"/>
            <ac:spMk id="3" creationId="{9EF337A1-8AE7-DE71-1129-B9B34EF148F5}"/>
          </ac:spMkLst>
        </pc:spChg>
        <pc:spChg chg="add">
          <ac:chgData name="Rohit Patnaik" userId="ef63f71839af2729" providerId="LiveId" clId="{285DC78B-059F-4B95-9378-B421202DF6CA}" dt="2024-07-13T08:00:19.808" v="7502"/>
          <ac:spMkLst>
            <pc:docMk/>
            <pc:sldMk cId="1588185132" sldId="291"/>
            <ac:spMk id="3" creationId="{CC224083-92FB-B5D4-24D3-F68B2A2D0DC0}"/>
          </ac:spMkLst>
        </pc:spChg>
        <pc:spChg chg="mod">
          <ac:chgData name="Rohit Patnaik" userId="ef63f71839af2729" providerId="LiveId" clId="{285DC78B-059F-4B95-9378-B421202DF6CA}" dt="2024-07-20T12:19:14.203" v="8721" actId="20577"/>
          <ac:spMkLst>
            <pc:docMk/>
            <pc:sldMk cId="1588185132" sldId="291"/>
            <ac:spMk id="4" creationId="{541484E0-2141-0729-4BBA-CCCF6D492CF4}"/>
          </ac:spMkLst>
        </pc:spChg>
        <pc:spChg chg="mod">
          <ac:chgData name="Rohit Patnaik" userId="ef63f71839af2729" providerId="LiveId" clId="{285DC78B-059F-4B95-9378-B421202DF6CA}" dt="2024-07-20T11:21:03.362" v="8579" actId="20577"/>
          <ac:spMkLst>
            <pc:docMk/>
            <pc:sldMk cId="1588185132" sldId="291"/>
            <ac:spMk id="5" creationId="{40C08FB6-A87F-7CC4-E71B-778A43710145}"/>
          </ac:spMkLst>
        </pc:spChg>
        <pc:spChg chg="add mod">
          <ac:chgData name="Rohit Patnaik" userId="ef63f71839af2729" providerId="LiveId" clId="{285DC78B-059F-4B95-9378-B421202DF6CA}" dt="2024-07-20T11:21:44.142" v="8585" actId="1076"/>
          <ac:spMkLst>
            <pc:docMk/>
            <pc:sldMk cId="1588185132" sldId="291"/>
            <ac:spMk id="6" creationId="{36AC6D78-2FF3-980B-3EE2-11720FF963F9}"/>
          </ac:spMkLst>
        </pc:spChg>
        <pc:spChg chg="add mod">
          <ac:chgData name="Rohit Patnaik" userId="ef63f71839af2729" providerId="LiveId" clId="{285DC78B-059F-4B95-9378-B421202DF6CA}" dt="2024-07-20T11:21:39.893" v="8584" actId="1076"/>
          <ac:spMkLst>
            <pc:docMk/>
            <pc:sldMk cId="1588185132" sldId="291"/>
            <ac:spMk id="7" creationId="{B1A91F77-B00E-5FF0-FCDC-D23FD648FEC4}"/>
          </ac:spMkLst>
        </pc:spChg>
        <pc:spChg chg="add mod">
          <ac:chgData name="Rohit Patnaik" userId="ef63f71839af2729" providerId="LiveId" clId="{285DC78B-059F-4B95-9378-B421202DF6CA}" dt="2024-07-20T11:21:39.893" v="8584" actId="1076"/>
          <ac:spMkLst>
            <pc:docMk/>
            <pc:sldMk cId="1588185132" sldId="291"/>
            <ac:spMk id="8" creationId="{4AFE8E26-4790-108F-ED7F-72B2E2284B1C}"/>
          </ac:spMkLst>
        </pc:spChg>
        <pc:spChg chg="add del mod">
          <ac:chgData name="Rohit Patnaik" userId="ef63f71839af2729" providerId="LiveId" clId="{285DC78B-059F-4B95-9378-B421202DF6CA}" dt="2024-07-20T11:21:08.568" v="8580" actId="478"/>
          <ac:spMkLst>
            <pc:docMk/>
            <pc:sldMk cId="1588185132" sldId="291"/>
            <ac:spMk id="9" creationId="{377086E5-3213-8CB5-C410-78093D977839}"/>
          </ac:spMkLst>
        </pc:spChg>
        <pc:spChg chg="add del">
          <ac:chgData name="Rohit Patnaik" userId="ef63f71839af2729" providerId="LiveId" clId="{285DC78B-059F-4B95-9378-B421202DF6CA}" dt="2024-07-20T11:20:39.207" v="8575" actId="22"/>
          <ac:spMkLst>
            <pc:docMk/>
            <pc:sldMk cId="1588185132" sldId="291"/>
            <ac:spMk id="12" creationId="{7A0A8F93-4D70-62EB-7AB9-593D22A1C8AB}"/>
          </ac:spMkLst>
        </pc:spChg>
        <pc:cxnChg chg="add mod">
          <ac:chgData name="Rohit Patnaik" userId="ef63f71839af2729" providerId="LiveId" clId="{285DC78B-059F-4B95-9378-B421202DF6CA}" dt="2024-07-20T11:21:39.893" v="8584" actId="1076"/>
          <ac:cxnSpMkLst>
            <pc:docMk/>
            <pc:sldMk cId="1588185132" sldId="291"/>
            <ac:cxnSpMk id="10" creationId="{A80F8379-A4A4-2B86-AAA7-4C8A737309ED}"/>
          </ac:cxnSpMkLst>
        </pc:cxnChg>
      </pc:sldChg>
      <pc:sldChg chg="addSp delSp modSp add mod">
        <pc:chgData name="Rohit Patnaik" userId="ef63f71839af2729" providerId="LiveId" clId="{285DC78B-059F-4B95-9378-B421202DF6CA}" dt="2024-07-13T07:15:39.910" v="6665" actId="1076"/>
        <pc:sldMkLst>
          <pc:docMk/>
          <pc:sldMk cId="4156652164" sldId="292"/>
        </pc:sldMkLst>
        <pc:spChg chg="mod">
          <ac:chgData name="Rohit Patnaik" userId="ef63f71839af2729" providerId="LiveId" clId="{285DC78B-059F-4B95-9378-B421202DF6CA}" dt="2024-07-13T07:15:39.910" v="6665" actId="1076"/>
          <ac:spMkLst>
            <pc:docMk/>
            <pc:sldMk cId="4156652164" sldId="292"/>
            <ac:spMk id="4" creationId="{541484E0-2141-0729-4BBA-CCCF6D492CF4}"/>
          </ac:spMkLst>
        </pc:spChg>
        <pc:spChg chg="add del mod">
          <ac:chgData name="Rohit Patnaik" userId="ef63f71839af2729" providerId="LiveId" clId="{285DC78B-059F-4B95-9378-B421202DF6CA}" dt="2024-07-13T07:09:31.025" v="6596" actId="478"/>
          <ac:spMkLst>
            <pc:docMk/>
            <pc:sldMk cId="4156652164" sldId="292"/>
            <ac:spMk id="5" creationId="{9EC122D1-9BA8-551C-BE52-870C6AC0A086}"/>
          </ac:spMkLst>
        </pc:spChg>
        <pc:spChg chg="mod">
          <ac:chgData name="Rohit Patnaik" userId="ef63f71839af2729" providerId="LiveId" clId="{285DC78B-059F-4B95-9378-B421202DF6CA}" dt="2024-07-13T07:10:03.022" v="6601" actId="14100"/>
          <ac:spMkLst>
            <pc:docMk/>
            <pc:sldMk cId="4156652164" sldId="292"/>
            <ac:spMk id="6" creationId="{BE4B3C82-D7C9-DC6A-4AE3-50767C0DA30E}"/>
          </ac:spMkLst>
        </pc:spChg>
        <pc:spChg chg="mod">
          <ac:chgData name="Rohit Patnaik" userId="ef63f71839af2729" providerId="LiveId" clId="{285DC78B-059F-4B95-9378-B421202DF6CA}" dt="2024-07-13T07:10:13.723" v="6603" actId="14100"/>
          <ac:spMkLst>
            <pc:docMk/>
            <pc:sldMk cId="4156652164" sldId="292"/>
            <ac:spMk id="7" creationId="{8426CEB6-F2FE-BDDC-0615-4C4E00363B47}"/>
          </ac:spMkLst>
        </pc:spChg>
        <pc:spChg chg="mod">
          <ac:chgData name="Rohit Patnaik" userId="ef63f71839af2729" providerId="LiveId" clId="{285DC78B-059F-4B95-9378-B421202DF6CA}" dt="2024-07-13T07:10:49.980" v="6609" actId="14100"/>
          <ac:spMkLst>
            <pc:docMk/>
            <pc:sldMk cId="4156652164" sldId="292"/>
            <ac:spMk id="9" creationId="{932A401A-5A1E-F0DA-F916-04328AC920B4}"/>
          </ac:spMkLst>
        </pc:spChg>
        <pc:spChg chg="mod">
          <ac:chgData name="Rohit Patnaik" userId="ef63f71839af2729" providerId="LiveId" clId="{285DC78B-059F-4B95-9378-B421202DF6CA}" dt="2024-07-13T07:12:05.132" v="6625" actId="255"/>
          <ac:spMkLst>
            <pc:docMk/>
            <pc:sldMk cId="4156652164" sldId="292"/>
            <ac:spMk id="12" creationId="{F86F56E4-2A31-C061-C0A8-D10D3E791694}"/>
          </ac:spMkLst>
        </pc:spChg>
        <pc:spChg chg="mod">
          <ac:chgData name="Rohit Patnaik" userId="ef63f71839af2729" providerId="LiveId" clId="{285DC78B-059F-4B95-9378-B421202DF6CA}" dt="2024-07-13T07:12:10.648" v="6626" actId="255"/>
          <ac:spMkLst>
            <pc:docMk/>
            <pc:sldMk cId="4156652164" sldId="292"/>
            <ac:spMk id="13" creationId="{410347BE-36B8-92F7-5B40-879EA99AD4D3}"/>
          </ac:spMkLst>
        </pc:spChg>
        <pc:spChg chg="mod">
          <ac:chgData name="Rohit Patnaik" userId="ef63f71839af2729" providerId="LiveId" clId="{285DC78B-059F-4B95-9378-B421202DF6CA}" dt="2024-07-13T07:12:16.057" v="6627" actId="255"/>
          <ac:spMkLst>
            <pc:docMk/>
            <pc:sldMk cId="4156652164" sldId="292"/>
            <ac:spMk id="14" creationId="{FD856E93-F538-C5D4-6FD0-ABED03F2C4C0}"/>
          </ac:spMkLst>
        </pc:spChg>
        <pc:spChg chg="mod">
          <ac:chgData name="Rohit Patnaik" userId="ef63f71839af2729" providerId="LiveId" clId="{285DC78B-059F-4B95-9378-B421202DF6CA}" dt="2024-07-13T07:14:26.625" v="6661" actId="122"/>
          <ac:spMkLst>
            <pc:docMk/>
            <pc:sldMk cId="4156652164" sldId="292"/>
            <ac:spMk id="15" creationId="{FC826E3C-A1B7-1B12-F3B5-1DB94CA98B78}"/>
          </ac:spMkLst>
        </pc:spChg>
        <pc:spChg chg="add mod">
          <ac:chgData name="Rohit Patnaik" userId="ef63f71839af2729" providerId="LiveId" clId="{285DC78B-059F-4B95-9378-B421202DF6CA}" dt="2024-07-13T07:14:42.201" v="6663" actId="1076"/>
          <ac:spMkLst>
            <pc:docMk/>
            <pc:sldMk cId="4156652164" sldId="292"/>
            <ac:spMk id="19" creationId="{BF7AB6CA-6844-A4FB-D2CA-E1A01C26593D}"/>
          </ac:spMkLst>
        </pc:spChg>
        <pc:picChg chg="del">
          <ac:chgData name="Rohit Patnaik" userId="ef63f71839af2729" providerId="LiveId" clId="{285DC78B-059F-4B95-9378-B421202DF6CA}" dt="2024-07-13T07:08:59.848" v="6591" actId="478"/>
          <ac:picMkLst>
            <pc:docMk/>
            <pc:sldMk cId="4156652164" sldId="292"/>
            <ac:picMk id="3" creationId="{489DBEAC-DDC8-A989-8BC9-8C4B64E95755}"/>
          </ac:picMkLst>
        </pc:picChg>
        <pc:picChg chg="add mod">
          <ac:chgData name="Rohit Patnaik" userId="ef63f71839af2729" providerId="LiveId" clId="{285DC78B-059F-4B95-9378-B421202DF6CA}" dt="2024-07-13T07:09:47.275" v="6599" actId="1076"/>
          <ac:picMkLst>
            <pc:docMk/>
            <pc:sldMk cId="4156652164" sldId="292"/>
            <ac:picMk id="10" creationId="{D0BE73EA-B47F-3780-E912-C3F1DCB07E30}"/>
          </ac:picMkLst>
        </pc:picChg>
        <pc:cxnChg chg="mod">
          <ac:chgData name="Rohit Patnaik" userId="ef63f71839af2729" providerId="LiveId" clId="{285DC78B-059F-4B95-9378-B421202DF6CA}" dt="2024-07-13T07:11:38.845" v="6620" actId="1076"/>
          <ac:cxnSpMkLst>
            <pc:docMk/>
            <pc:sldMk cId="4156652164" sldId="292"/>
            <ac:cxnSpMk id="11" creationId="{863D39A9-6990-C78B-F3A7-25736F0814FA}"/>
          </ac:cxnSpMkLst>
        </pc:cxnChg>
        <pc:cxnChg chg="add mod">
          <ac:chgData name="Rohit Patnaik" userId="ef63f71839af2729" providerId="LiveId" clId="{285DC78B-059F-4B95-9378-B421202DF6CA}" dt="2024-07-13T07:12:57.592" v="6645" actId="14100"/>
          <ac:cxnSpMkLst>
            <pc:docMk/>
            <pc:sldMk cId="4156652164" sldId="292"/>
            <ac:cxnSpMk id="17" creationId="{13DED518-6F49-7828-A2E6-A370E9ABB340}"/>
          </ac:cxnSpMkLst>
        </pc:cxnChg>
      </pc:sldChg>
      <pc:sldChg chg="modSp add del mod">
        <pc:chgData name="Rohit Patnaik" userId="ef63f71839af2729" providerId="LiveId" clId="{285DC78B-059F-4B95-9378-B421202DF6CA}" dt="2024-07-13T07:31:40.892" v="7101" actId="47"/>
        <pc:sldMkLst>
          <pc:docMk/>
          <pc:sldMk cId="1819624984" sldId="293"/>
        </pc:sldMkLst>
        <pc:spChg chg="mod">
          <ac:chgData name="Rohit Patnaik" userId="ef63f71839af2729" providerId="LiveId" clId="{285DC78B-059F-4B95-9378-B421202DF6CA}" dt="2024-07-13T07:30:52.253" v="7084" actId="1076"/>
          <ac:spMkLst>
            <pc:docMk/>
            <pc:sldMk cId="1819624984" sldId="293"/>
            <ac:spMk id="2" creationId="{B815C7F6-F3CE-FA97-A96D-2F8582BC092F}"/>
          </ac:spMkLst>
        </pc:spChg>
        <pc:spChg chg="mod">
          <ac:chgData name="Rohit Patnaik" userId="ef63f71839af2729" providerId="LiveId" clId="{285DC78B-059F-4B95-9378-B421202DF6CA}" dt="2024-07-13T07:29:17.795" v="7054"/>
          <ac:spMkLst>
            <pc:docMk/>
            <pc:sldMk cId="1819624984" sldId="293"/>
            <ac:spMk id="4" creationId="{541484E0-2141-0729-4BBA-CCCF6D492CF4}"/>
          </ac:spMkLst>
        </pc:spChg>
        <pc:spChg chg="mod">
          <ac:chgData name="Rohit Patnaik" userId="ef63f71839af2729" providerId="LiveId" clId="{285DC78B-059F-4B95-9378-B421202DF6CA}" dt="2024-07-13T07:29:32.948" v="7055"/>
          <ac:spMkLst>
            <pc:docMk/>
            <pc:sldMk cId="1819624984" sldId="293"/>
            <ac:spMk id="5" creationId="{40C08FB6-A87F-7CC4-E71B-778A43710145}"/>
          </ac:spMkLst>
        </pc:spChg>
      </pc:sldChg>
      <pc:sldChg chg="modSp add mod">
        <pc:chgData name="Rohit Patnaik" userId="ef63f71839af2729" providerId="LiveId" clId="{285DC78B-059F-4B95-9378-B421202DF6CA}" dt="2024-07-13T08:19:02.726" v="8096" actId="1076"/>
        <pc:sldMkLst>
          <pc:docMk/>
          <pc:sldMk cId="2729660628" sldId="294"/>
        </pc:sldMkLst>
        <pc:spChg chg="mod">
          <ac:chgData name="Rohit Patnaik" userId="ef63f71839af2729" providerId="LiveId" clId="{285DC78B-059F-4B95-9378-B421202DF6CA}" dt="2024-07-13T08:18:42.052" v="8093" actId="1076"/>
          <ac:spMkLst>
            <pc:docMk/>
            <pc:sldMk cId="2729660628" sldId="294"/>
            <ac:spMk id="2" creationId="{B815C7F6-F3CE-FA97-A96D-2F8582BC092F}"/>
          </ac:spMkLst>
        </pc:spChg>
        <pc:spChg chg="mod">
          <ac:chgData name="Rohit Patnaik" userId="ef63f71839af2729" providerId="LiveId" clId="{285DC78B-059F-4B95-9378-B421202DF6CA}" dt="2024-07-13T07:31:16.692" v="7086"/>
          <ac:spMkLst>
            <pc:docMk/>
            <pc:sldMk cId="2729660628" sldId="294"/>
            <ac:spMk id="4" creationId="{541484E0-2141-0729-4BBA-CCCF6D492CF4}"/>
          </ac:spMkLst>
        </pc:spChg>
        <pc:spChg chg="mod">
          <ac:chgData name="Rohit Patnaik" userId="ef63f71839af2729" providerId="LiveId" clId="{285DC78B-059F-4B95-9378-B421202DF6CA}" dt="2024-07-13T08:19:02.726" v="8096" actId="1076"/>
          <ac:spMkLst>
            <pc:docMk/>
            <pc:sldMk cId="2729660628" sldId="294"/>
            <ac:spMk id="5" creationId="{40C08FB6-A87F-7CC4-E71B-778A43710145}"/>
          </ac:spMkLst>
        </pc:spChg>
        <pc:picChg chg="mod">
          <ac:chgData name="Rohit Patnaik" userId="ef63f71839af2729" providerId="LiveId" clId="{285DC78B-059F-4B95-9378-B421202DF6CA}" dt="2024-07-13T08:18:19.840" v="8090" actId="14100"/>
          <ac:picMkLst>
            <pc:docMk/>
            <pc:sldMk cId="2729660628" sldId="294"/>
            <ac:picMk id="7" creationId="{BFF915A8-E13E-C19B-EAF3-D5D414995302}"/>
          </ac:picMkLst>
        </pc:picChg>
        <pc:cxnChg chg="mod">
          <ac:chgData name="Rohit Patnaik" userId="ef63f71839af2729" providerId="LiveId" clId="{285DC78B-059F-4B95-9378-B421202DF6CA}" dt="2024-07-13T08:18:34.563" v="8092" actId="1076"/>
          <ac:cxnSpMkLst>
            <pc:docMk/>
            <pc:sldMk cId="2729660628" sldId="294"/>
            <ac:cxnSpMk id="6" creationId="{F287763E-B86D-9387-F210-703FC8751921}"/>
          </ac:cxnSpMkLst>
        </pc:cxnChg>
      </pc:sldChg>
      <pc:sldChg chg="modSp add mod">
        <pc:chgData name="Rohit Patnaik" userId="ef63f71839af2729" providerId="LiveId" clId="{285DC78B-059F-4B95-9378-B421202DF6CA}" dt="2024-07-20T10:46:53.805" v="8279"/>
        <pc:sldMkLst>
          <pc:docMk/>
          <pc:sldMk cId="3111490094" sldId="295"/>
        </pc:sldMkLst>
        <pc:spChg chg="mod">
          <ac:chgData name="Rohit Patnaik" userId="ef63f71839af2729" providerId="LiveId" clId="{285DC78B-059F-4B95-9378-B421202DF6CA}" dt="2024-07-20T10:46:53.805" v="8279"/>
          <ac:spMkLst>
            <pc:docMk/>
            <pc:sldMk cId="3111490094" sldId="295"/>
            <ac:spMk id="4" creationId="{7954D2A3-5D8D-8274-2186-D5E5A8213178}"/>
          </ac:spMkLst>
        </pc:spChg>
        <pc:spChg chg="mod">
          <ac:chgData name="Rohit Patnaik" userId="ef63f71839af2729" providerId="LiveId" clId="{285DC78B-059F-4B95-9378-B421202DF6CA}" dt="2024-07-20T10:46:53.805" v="8279"/>
          <ac:spMkLst>
            <pc:docMk/>
            <pc:sldMk cId="3111490094" sldId="295"/>
            <ac:spMk id="5" creationId="{057DA243-B5CB-1700-88FC-24369840779E}"/>
          </ac:spMkLst>
        </pc:spChg>
      </pc:sldChg>
      <pc:sldChg chg="delSp modSp add del mod">
        <pc:chgData name="Rohit Patnaik" userId="ef63f71839af2729" providerId="LiveId" clId="{285DC78B-059F-4B95-9378-B421202DF6CA}" dt="2024-07-20T09:10:58.596" v="8123" actId="47"/>
        <pc:sldMkLst>
          <pc:docMk/>
          <pc:sldMk cId="1460678962" sldId="296"/>
        </pc:sldMkLst>
        <pc:spChg chg="mod">
          <ac:chgData name="Rohit Patnaik" userId="ef63f71839af2729" providerId="LiveId" clId="{285DC78B-059F-4B95-9378-B421202DF6CA}" dt="2024-07-20T09:05:55.648" v="8116" actId="20577"/>
          <ac:spMkLst>
            <pc:docMk/>
            <pc:sldMk cId="1460678962" sldId="296"/>
            <ac:spMk id="4" creationId="{541484E0-2141-0729-4BBA-CCCF6D492CF4}"/>
          </ac:spMkLst>
        </pc:spChg>
        <pc:spChg chg="mod">
          <ac:chgData name="Rohit Patnaik" userId="ef63f71839af2729" providerId="LiveId" clId="{285DC78B-059F-4B95-9378-B421202DF6CA}" dt="2024-07-20T09:06:06.976" v="8117" actId="20577"/>
          <ac:spMkLst>
            <pc:docMk/>
            <pc:sldMk cId="1460678962" sldId="296"/>
            <ac:spMk id="5" creationId="{40C08FB6-A87F-7CC4-E71B-778A43710145}"/>
          </ac:spMkLst>
        </pc:spChg>
        <pc:spChg chg="del">
          <ac:chgData name="Rohit Patnaik" userId="ef63f71839af2729" providerId="LiveId" clId="{285DC78B-059F-4B95-9378-B421202DF6CA}" dt="2024-07-20T09:06:21.670" v="8122" actId="478"/>
          <ac:spMkLst>
            <pc:docMk/>
            <pc:sldMk cId="1460678962" sldId="296"/>
            <ac:spMk id="6" creationId="{36AC6D78-2FF3-980B-3EE2-11720FF963F9}"/>
          </ac:spMkLst>
        </pc:spChg>
        <pc:spChg chg="del">
          <ac:chgData name="Rohit Patnaik" userId="ef63f71839af2729" providerId="LiveId" clId="{285DC78B-059F-4B95-9378-B421202DF6CA}" dt="2024-07-20T09:06:17.352" v="8121" actId="478"/>
          <ac:spMkLst>
            <pc:docMk/>
            <pc:sldMk cId="1460678962" sldId="296"/>
            <ac:spMk id="7" creationId="{B1A91F77-B00E-5FF0-FCDC-D23FD648FEC4}"/>
          </ac:spMkLst>
        </pc:spChg>
        <pc:spChg chg="del mod">
          <ac:chgData name="Rohit Patnaik" userId="ef63f71839af2729" providerId="LiveId" clId="{285DC78B-059F-4B95-9378-B421202DF6CA}" dt="2024-07-20T09:06:12.131" v="8119" actId="478"/>
          <ac:spMkLst>
            <pc:docMk/>
            <pc:sldMk cId="1460678962" sldId="296"/>
            <ac:spMk id="8" creationId="{4AFE8E26-4790-108F-ED7F-72B2E2284B1C}"/>
          </ac:spMkLst>
        </pc:spChg>
        <pc:cxnChg chg="del">
          <ac:chgData name="Rohit Patnaik" userId="ef63f71839af2729" providerId="LiveId" clId="{285DC78B-059F-4B95-9378-B421202DF6CA}" dt="2024-07-20T09:06:13.921" v="8120" actId="478"/>
          <ac:cxnSpMkLst>
            <pc:docMk/>
            <pc:sldMk cId="1460678962" sldId="296"/>
            <ac:cxnSpMk id="10" creationId="{A80F8379-A4A4-2B86-AAA7-4C8A737309ED}"/>
          </ac:cxnSpMkLst>
        </pc:cxnChg>
      </pc:sldChg>
      <pc:sldChg chg="addSp delSp modSp new mod chgLayout">
        <pc:chgData name="Rohit Patnaik" userId="ef63f71839af2729" providerId="LiveId" clId="{285DC78B-059F-4B95-9378-B421202DF6CA}" dt="2024-07-20T11:01:55.214" v="8417" actId="14100"/>
        <pc:sldMkLst>
          <pc:docMk/>
          <pc:sldMk cId="3643463942" sldId="296"/>
        </pc:sldMkLst>
        <pc:spChg chg="del mod ord">
          <ac:chgData name="Rohit Patnaik" userId="ef63f71839af2729" providerId="LiveId" clId="{285DC78B-059F-4B95-9378-B421202DF6CA}" dt="2024-07-20T10:46:20.168" v="8273" actId="700"/>
          <ac:spMkLst>
            <pc:docMk/>
            <pc:sldMk cId="3643463942" sldId="296"/>
            <ac:spMk id="2" creationId="{46989113-801C-1AA2-F4C4-9D6F9648E5B0}"/>
          </ac:spMkLst>
        </pc:spChg>
        <pc:spChg chg="del mod ord">
          <ac:chgData name="Rohit Patnaik" userId="ef63f71839af2729" providerId="LiveId" clId="{285DC78B-059F-4B95-9378-B421202DF6CA}" dt="2024-07-20T10:46:20.168" v="8273" actId="700"/>
          <ac:spMkLst>
            <pc:docMk/>
            <pc:sldMk cId="3643463942" sldId="296"/>
            <ac:spMk id="3" creationId="{B6B3046D-FC05-78A4-8367-21DA0C8FC155}"/>
          </ac:spMkLst>
        </pc:spChg>
        <pc:spChg chg="add del mod ord">
          <ac:chgData name="Rohit Patnaik" userId="ef63f71839af2729" providerId="LiveId" clId="{285DC78B-059F-4B95-9378-B421202DF6CA}" dt="2024-07-20T10:47:11.096" v="8280" actId="478"/>
          <ac:spMkLst>
            <pc:docMk/>
            <pc:sldMk cId="3643463942" sldId="296"/>
            <ac:spMk id="4" creationId="{163D05F5-4942-CE16-7BBD-096F913BB20B}"/>
          </ac:spMkLst>
        </pc:spChg>
        <pc:spChg chg="add del mod ord">
          <ac:chgData name="Rohit Patnaik" userId="ef63f71839af2729" providerId="LiveId" clId="{285DC78B-059F-4B95-9378-B421202DF6CA}" dt="2024-07-20T10:47:13.945" v="8281" actId="478"/>
          <ac:spMkLst>
            <pc:docMk/>
            <pc:sldMk cId="3643463942" sldId="296"/>
            <ac:spMk id="5" creationId="{4AC560B0-2E34-5F0C-C2D5-A149175D1D1A}"/>
          </ac:spMkLst>
        </pc:spChg>
        <pc:spChg chg="add mod">
          <ac:chgData name="Rohit Patnaik" userId="ef63f71839af2729" providerId="LiveId" clId="{285DC78B-059F-4B95-9378-B421202DF6CA}" dt="2024-07-20T10:50:13.400" v="8313" actId="1076"/>
          <ac:spMkLst>
            <pc:docMk/>
            <pc:sldMk cId="3643463942" sldId="296"/>
            <ac:spMk id="7" creationId="{9311543B-13F3-B039-8EE6-BBC8EFDCBCCC}"/>
          </ac:spMkLst>
        </pc:spChg>
        <pc:spChg chg="add mod">
          <ac:chgData name="Rohit Patnaik" userId="ef63f71839af2729" providerId="LiveId" clId="{285DC78B-059F-4B95-9378-B421202DF6CA}" dt="2024-07-20T11:01:55.214" v="8417" actId="14100"/>
          <ac:spMkLst>
            <pc:docMk/>
            <pc:sldMk cId="3643463942" sldId="296"/>
            <ac:spMk id="9" creationId="{AE4FF0BA-9A51-B0B5-246C-4D0378E6063E}"/>
          </ac:spMkLst>
        </pc:spChg>
        <pc:picChg chg="add mod">
          <ac:chgData name="Rohit Patnaik" userId="ef63f71839af2729" providerId="LiveId" clId="{285DC78B-059F-4B95-9378-B421202DF6CA}" dt="2024-07-20T10:53:00.634" v="8411" actId="14100"/>
          <ac:picMkLst>
            <pc:docMk/>
            <pc:sldMk cId="3643463942" sldId="296"/>
            <ac:picMk id="1026" creationId="{A3C15AC4-B50F-F39E-510B-010AA1E4E9A5}"/>
          </ac:picMkLst>
        </pc:picChg>
      </pc:sldChg>
      <pc:sldChg chg="modSp new del mod">
        <pc:chgData name="Rohit Patnaik" userId="ef63f71839af2729" providerId="LiveId" clId="{285DC78B-059F-4B95-9378-B421202DF6CA}" dt="2024-07-20T11:03:41.795" v="8422" actId="47"/>
        <pc:sldMkLst>
          <pc:docMk/>
          <pc:sldMk cId="2313511918" sldId="297"/>
        </pc:sldMkLst>
        <pc:spChg chg="mod">
          <ac:chgData name="Rohit Patnaik" userId="ef63f71839af2729" providerId="LiveId" clId="{285DC78B-059F-4B95-9378-B421202DF6CA}" dt="2024-07-20T11:03:28.311" v="8421" actId="20577"/>
          <ac:spMkLst>
            <pc:docMk/>
            <pc:sldMk cId="2313511918" sldId="297"/>
            <ac:spMk id="2" creationId="{E3729F43-8FE0-B886-864F-6AB63DE60E69}"/>
          </ac:spMkLst>
        </pc:spChg>
      </pc:sldChg>
      <pc:sldChg chg="modSp add del mod">
        <pc:chgData name="Rohit Patnaik" userId="ef63f71839af2729" providerId="LiveId" clId="{285DC78B-059F-4B95-9378-B421202DF6CA}" dt="2024-07-20T11:15:07.865" v="8533" actId="47"/>
        <pc:sldMkLst>
          <pc:docMk/>
          <pc:sldMk cId="2755515198" sldId="297"/>
        </pc:sldMkLst>
        <pc:spChg chg="mod">
          <ac:chgData name="Rohit Patnaik" userId="ef63f71839af2729" providerId="LiveId" clId="{285DC78B-059F-4B95-9378-B421202DF6CA}" dt="2024-07-20T11:12:36.935" v="8522" actId="1076"/>
          <ac:spMkLst>
            <pc:docMk/>
            <pc:sldMk cId="2755515198" sldId="297"/>
            <ac:spMk id="2" creationId="{0F8986B5-1D34-8C3A-8C40-0F586C0C3834}"/>
          </ac:spMkLst>
        </pc:spChg>
        <pc:spChg chg="mod">
          <ac:chgData name="Rohit Patnaik" userId="ef63f71839af2729" providerId="LiveId" clId="{285DC78B-059F-4B95-9378-B421202DF6CA}" dt="2024-07-20T11:14:18.144" v="8529" actId="1076"/>
          <ac:spMkLst>
            <pc:docMk/>
            <pc:sldMk cId="2755515198" sldId="297"/>
            <ac:spMk id="3" creationId="{B51B1DC0-55F2-5810-4B6A-67EE38498D16}"/>
          </ac:spMkLst>
        </pc:spChg>
      </pc:sldChg>
      <pc:sldChg chg="modSp add mod">
        <pc:chgData name="Rohit Patnaik" userId="ef63f71839af2729" providerId="LiveId" clId="{285DC78B-059F-4B95-9378-B421202DF6CA}" dt="2024-07-20T12:20:40.388" v="8777" actId="20577"/>
        <pc:sldMkLst>
          <pc:docMk/>
          <pc:sldMk cId="1361105512" sldId="298"/>
        </pc:sldMkLst>
        <pc:spChg chg="mod">
          <ac:chgData name="Rohit Patnaik" userId="ef63f71839af2729" providerId="LiveId" clId="{285DC78B-059F-4B95-9378-B421202DF6CA}" dt="2024-07-20T11:14:54.331" v="8531"/>
          <ac:spMkLst>
            <pc:docMk/>
            <pc:sldMk cId="1361105512" sldId="298"/>
            <ac:spMk id="4" creationId="{541484E0-2141-0729-4BBA-CCCF6D492CF4}"/>
          </ac:spMkLst>
        </pc:spChg>
        <pc:spChg chg="mod">
          <ac:chgData name="Rohit Patnaik" userId="ef63f71839af2729" providerId="LiveId" clId="{285DC78B-059F-4B95-9378-B421202DF6CA}" dt="2024-07-20T12:20:40.388" v="8777" actId="20577"/>
          <ac:spMkLst>
            <pc:docMk/>
            <pc:sldMk cId="1361105512" sldId="298"/>
            <ac:spMk id="5" creationId="{40C08FB6-A87F-7CC4-E71B-778A43710145}"/>
          </ac:spMkLst>
        </pc:spChg>
      </pc:sldChg>
      <pc:sldChg chg="delSp modSp add del mod">
        <pc:chgData name="Rohit Patnaik" userId="ef63f71839af2729" providerId="LiveId" clId="{285DC78B-059F-4B95-9378-B421202DF6CA}" dt="2024-07-20T11:36:16.547" v="8675" actId="207"/>
        <pc:sldMkLst>
          <pc:docMk/>
          <pc:sldMk cId="2401690032" sldId="299"/>
        </pc:sldMkLst>
        <pc:spChg chg="mod">
          <ac:chgData name="Rohit Patnaik" userId="ef63f71839af2729" providerId="LiveId" clId="{285DC78B-059F-4B95-9378-B421202DF6CA}" dt="2024-07-20T11:22:10.086" v="8608" actId="20577"/>
          <ac:spMkLst>
            <pc:docMk/>
            <pc:sldMk cId="2401690032" sldId="299"/>
            <ac:spMk id="4" creationId="{541484E0-2141-0729-4BBA-CCCF6D492CF4}"/>
          </ac:spMkLst>
        </pc:spChg>
        <pc:spChg chg="mod">
          <ac:chgData name="Rohit Patnaik" userId="ef63f71839af2729" providerId="LiveId" clId="{285DC78B-059F-4B95-9378-B421202DF6CA}" dt="2024-07-20T11:36:16.547" v="8675" actId="207"/>
          <ac:spMkLst>
            <pc:docMk/>
            <pc:sldMk cId="2401690032" sldId="299"/>
            <ac:spMk id="5" creationId="{40C08FB6-A87F-7CC4-E71B-778A43710145}"/>
          </ac:spMkLst>
        </pc:spChg>
        <pc:spChg chg="del">
          <ac:chgData name="Rohit Patnaik" userId="ef63f71839af2729" providerId="LiveId" clId="{285DC78B-059F-4B95-9378-B421202DF6CA}" dt="2024-07-20T11:22:23.184" v="8611" actId="478"/>
          <ac:spMkLst>
            <pc:docMk/>
            <pc:sldMk cId="2401690032" sldId="299"/>
            <ac:spMk id="6" creationId="{36AC6D78-2FF3-980B-3EE2-11720FF963F9}"/>
          </ac:spMkLst>
        </pc:spChg>
        <pc:spChg chg="del">
          <ac:chgData name="Rohit Patnaik" userId="ef63f71839af2729" providerId="LiveId" clId="{285DC78B-059F-4B95-9378-B421202DF6CA}" dt="2024-07-20T11:22:16.872" v="8609" actId="478"/>
          <ac:spMkLst>
            <pc:docMk/>
            <pc:sldMk cId="2401690032" sldId="299"/>
            <ac:spMk id="7" creationId="{B1A91F77-B00E-5FF0-FCDC-D23FD648FEC4}"/>
          </ac:spMkLst>
        </pc:spChg>
        <pc:spChg chg="del">
          <ac:chgData name="Rohit Patnaik" userId="ef63f71839af2729" providerId="LiveId" clId="{285DC78B-059F-4B95-9378-B421202DF6CA}" dt="2024-07-20T11:22:16.872" v="8609" actId="478"/>
          <ac:spMkLst>
            <pc:docMk/>
            <pc:sldMk cId="2401690032" sldId="299"/>
            <ac:spMk id="8" creationId="{4AFE8E26-4790-108F-ED7F-72B2E2284B1C}"/>
          </ac:spMkLst>
        </pc:spChg>
        <pc:spChg chg="del">
          <ac:chgData name="Rohit Patnaik" userId="ef63f71839af2729" providerId="LiveId" clId="{285DC78B-059F-4B95-9378-B421202DF6CA}" dt="2024-07-20T11:35:53.088" v="8672" actId="478"/>
          <ac:spMkLst>
            <pc:docMk/>
            <pc:sldMk cId="2401690032" sldId="299"/>
            <ac:spMk id="9" creationId="{377086E5-3213-8CB5-C410-78093D977839}"/>
          </ac:spMkLst>
        </pc:spChg>
        <pc:cxnChg chg="del">
          <ac:chgData name="Rohit Patnaik" userId="ef63f71839af2729" providerId="LiveId" clId="{285DC78B-059F-4B95-9378-B421202DF6CA}" dt="2024-07-20T11:22:18.504" v="8610" actId="478"/>
          <ac:cxnSpMkLst>
            <pc:docMk/>
            <pc:sldMk cId="2401690032" sldId="299"/>
            <ac:cxnSpMk id="10" creationId="{A80F8379-A4A4-2B86-AAA7-4C8A737309ED}"/>
          </ac:cxnSpMkLst>
        </pc:cxnChg>
      </pc:sldChg>
      <pc:sldChg chg="new del">
        <pc:chgData name="Rohit Patnaik" userId="ef63f71839af2729" providerId="LiveId" clId="{285DC78B-059F-4B95-9378-B421202DF6CA}" dt="2024-07-20T11:32:01.590" v="8646" actId="680"/>
        <pc:sldMkLst>
          <pc:docMk/>
          <pc:sldMk cId="2569353239" sldId="300"/>
        </pc:sldMkLst>
      </pc:sldChg>
      <pc:sldChg chg="delSp modSp add mod">
        <pc:chgData name="Rohit Patnaik" userId="ef63f71839af2729" providerId="LiveId" clId="{285DC78B-059F-4B95-9378-B421202DF6CA}" dt="2024-07-20T11:39:27.458" v="8710" actId="20577"/>
        <pc:sldMkLst>
          <pc:docMk/>
          <pc:sldMk cId="2671716653" sldId="300"/>
        </pc:sldMkLst>
        <pc:spChg chg="mod">
          <ac:chgData name="Rohit Patnaik" userId="ef63f71839af2729" providerId="LiveId" clId="{285DC78B-059F-4B95-9378-B421202DF6CA}" dt="2024-07-20T11:32:13.095" v="8657" actId="20577"/>
          <ac:spMkLst>
            <pc:docMk/>
            <pc:sldMk cId="2671716653" sldId="300"/>
            <ac:spMk id="4" creationId="{541484E0-2141-0729-4BBA-CCCF6D492CF4}"/>
          </ac:spMkLst>
        </pc:spChg>
        <pc:spChg chg="mod">
          <ac:chgData name="Rohit Patnaik" userId="ef63f71839af2729" providerId="LiveId" clId="{285DC78B-059F-4B95-9378-B421202DF6CA}" dt="2024-07-20T11:39:27.458" v="8710" actId="20577"/>
          <ac:spMkLst>
            <pc:docMk/>
            <pc:sldMk cId="2671716653" sldId="300"/>
            <ac:spMk id="5" creationId="{40C08FB6-A87F-7CC4-E71B-778A43710145}"/>
          </ac:spMkLst>
        </pc:spChg>
        <pc:spChg chg="del">
          <ac:chgData name="Rohit Patnaik" userId="ef63f71839af2729" providerId="LiveId" clId="{285DC78B-059F-4B95-9378-B421202DF6CA}" dt="2024-07-20T11:35:03.748" v="8660" actId="478"/>
          <ac:spMkLst>
            <pc:docMk/>
            <pc:sldMk cId="2671716653" sldId="300"/>
            <ac:spMk id="9" creationId="{377086E5-3213-8CB5-C410-78093D97783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BB6D81-8A2D-47AE-B5E7-0F5E1B0DEEEB}" type="datetimeFigureOut">
              <a:rPr lang="en-IN" smtClean="0"/>
              <a:t>20-07-2024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BA923-41EA-48AA-B15D-8353FB3AA72C}" type="slidenum">
              <a:rPr lang="en-IN" smtClean="0"/>
              <a:t>‹#›</a:t>
            </a:fld>
            <a:endParaRPr lang="en-IN"/>
          </a:p>
        </p:txBody>
      </p:sp>
    </p:spTree>
    <p:extLst>
      <p:ext uri="{BB962C8B-B14F-4D97-AF65-F5344CB8AC3E}">
        <p14:creationId xmlns:p14="http://schemas.microsoft.com/office/powerpoint/2010/main" val="1066400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56BA923-41EA-48AA-B15D-8353FB3AA72C}" type="slidenum">
              <a:rPr lang="en-IN" smtClean="0"/>
              <a:t>2</a:t>
            </a:fld>
            <a:endParaRPr lang="en-IN"/>
          </a:p>
        </p:txBody>
      </p:sp>
    </p:spTree>
    <p:extLst>
      <p:ext uri="{BB962C8B-B14F-4D97-AF65-F5344CB8AC3E}">
        <p14:creationId xmlns:p14="http://schemas.microsoft.com/office/powerpoint/2010/main" val="1221197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56BA923-41EA-48AA-B15D-8353FB3AA72C}" type="slidenum">
              <a:rPr lang="en-IN" smtClean="0"/>
              <a:t>7</a:t>
            </a:fld>
            <a:endParaRPr lang="en-IN"/>
          </a:p>
        </p:txBody>
      </p:sp>
    </p:spTree>
    <p:extLst>
      <p:ext uri="{BB962C8B-B14F-4D97-AF65-F5344CB8AC3E}">
        <p14:creationId xmlns:p14="http://schemas.microsoft.com/office/powerpoint/2010/main" val="3104630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5213906-2CF7-4035-BEB2-6308EE1C30C4}" type="datetimeFigureOut">
              <a:rPr lang="en-IN" smtClean="0"/>
              <a:t>20-07-2024</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79497EE0-03C7-48F3-AFF8-EA3140267530}"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6157677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213906-2CF7-4035-BEB2-6308EE1C30C4}"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497EE0-03C7-48F3-AFF8-EA3140267530}" type="slidenum">
              <a:rPr lang="en-IN" smtClean="0"/>
              <a:t>‹#›</a:t>
            </a:fld>
            <a:endParaRPr lang="en-IN"/>
          </a:p>
        </p:txBody>
      </p:sp>
    </p:spTree>
    <p:extLst>
      <p:ext uri="{BB962C8B-B14F-4D97-AF65-F5344CB8AC3E}">
        <p14:creationId xmlns:p14="http://schemas.microsoft.com/office/powerpoint/2010/main" val="380733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213906-2CF7-4035-BEB2-6308EE1C30C4}"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497EE0-03C7-48F3-AFF8-EA3140267530}" type="slidenum">
              <a:rPr lang="en-IN" smtClean="0"/>
              <a:t>‹#›</a:t>
            </a:fld>
            <a:endParaRPr lang="en-IN"/>
          </a:p>
        </p:txBody>
      </p:sp>
    </p:spTree>
    <p:extLst>
      <p:ext uri="{BB962C8B-B14F-4D97-AF65-F5344CB8AC3E}">
        <p14:creationId xmlns:p14="http://schemas.microsoft.com/office/powerpoint/2010/main" val="2029185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213906-2CF7-4035-BEB2-6308EE1C30C4}"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497EE0-03C7-48F3-AFF8-EA3140267530}" type="slidenum">
              <a:rPr lang="en-IN" smtClean="0"/>
              <a:t>‹#›</a:t>
            </a:fld>
            <a:endParaRPr lang="en-IN"/>
          </a:p>
        </p:txBody>
      </p:sp>
    </p:spTree>
    <p:extLst>
      <p:ext uri="{BB962C8B-B14F-4D97-AF65-F5344CB8AC3E}">
        <p14:creationId xmlns:p14="http://schemas.microsoft.com/office/powerpoint/2010/main" val="209790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213906-2CF7-4035-BEB2-6308EE1C30C4}"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497EE0-03C7-48F3-AFF8-EA3140267530}"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61556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213906-2CF7-4035-BEB2-6308EE1C30C4}" type="datetimeFigureOut">
              <a:rPr lang="en-IN" smtClean="0"/>
              <a:t>20-07-2024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497EE0-03C7-48F3-AFF8-EA3140267530}" type="slidenum">
              <a:rPr lang="en-IN" smtClean="0"/>
              <a:t>‹#›</a:t>
            </a:fld>
            <a:endParaRPr lang="en-IN"/>
          </a:p>
        </p:txBody>
      </p:sp>
    </p:spTree>
    <p:extLst>
      <p:ext uri="{BB962C8B-B14F-4D97-AF65-F5344CB8AC3E}">
        <p14:creationId xmlns:p14="http://schemas.microsoft.com/office/powerpoint/2010/main" val="3396292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213906-2CF7-4035-BEB2-6308EE1C30C4}" type="datetimeFigureOut">
              <a:rPr lang="en-IN" smtClean="0"/>
              <a:t>20-07-2024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497EE0-03C7-48F3-AFF8-EA3140267530}" type="slidenum">
              <a:rPr lang="en-IN" smtClean="0"/>
              <a:t>‹#›</a:t>
            </a:fld>
            <a:endParaRPr lang="en-IN"/>
          </a:p>
        </p:txBody>
      </p:sp>
    </p:spTree>
    <p:extLst>
      <p:ext uri="{BB962C8B-B14F-4D97-AF65-F5344CB8AC3E}">
        <p14:creationId xmlns:p14="http://schemas.microsoft.com/office/powerpoint/2010/main" val="2019876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213906-2CF7-4035-BEB2-6308EE1C30C4}" type="datetimeFigureOut">
              <a:rPr lang="en-IN" smtClean="0"/>
              <a:t>20-07-2024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497EE0-03C7-48F3-AFF8-EA3140267530}" type="slidenum">
              <a:rPr lang="en-IN" smtClean="0"/>
              <a:t>‹#›</a:t>
            </a:fld>
            <a:endParaRPr lang="en-IN"/>
          </a:p>
        </p:txBody>
      </p:sp>
    </p:spTree>
    <p:extLst>
      <p:ext uri="{BB962C8B-B14F-4D97-AF65-F5344CB8AC3E}">
        <p14:creationId xmlns:p14="http://schemas.microsoft.com/office/powerpoint/2010/main" val="3425123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213906-2CF7-4035-BEB2-6308EE1C30C4}" type="datetimeFigureOut">
              <a:rPr lang="en-IN" smtClean="0"/>
              <a:t>20-07-2024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497EE0-03C7-48F3-AFF8-EA3140267530}" type="slidenum">
              <a:rPr lang="en-IN" smtClean="0"/>
              <a:t>‹#›</a:t>
            </a:fld>
            <a:endParaRPr lang="en-IN"/>
          </a:p>
        </p:txBody>
      </p:sp>
    </p:spTree>
    <p:extLst>
      <p:ext uri="{BB962C8B-B14F-4D97-AF65-F5344CB8AC3E}">
        <p14:creationId xmlns:p14="http://schemas.microsoft.com/office/powerpoint/2010/main" val="2608961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213906-2CF7-4035-BEB2-6308EE1C30C4}" type="datetimeFigureOut">
              <a:rPr lang="en-IN" smtClean="0"/>
              <a:t>20-07-2024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497EE0-03C7-48F3-AFF8-EA3140267530}" type="slidenum">
              <a:rPr lang="en-IN" smtClean="0"/>
              <a:t>‹#›</a:t>
            </a:fld>
            <a:endParaRPr lang="en-IN"/>
          </a:p>
        </p:txBody>
      </p:sp>
    </p:spTree>
    <p:extLst>
      <p:ext uri="{BB962C8B-B14F-4D97-AF65-F5344CB8AC3E}">
        <p14:creationId xmlns:p14="http://schemas.microsoft.com/office/powerpoint/2010/main" val="2621493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213906-2CF7-4035-BEB2-6308EE1C30C4}" type="datetimeFigureOut">
              <a:rPr lang="en-IN" smtClean="0"/>
              <a:t>20-07-2024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497EE0-03C7-48F3-AFF8-EA3140267530}" type="slidenum">
              <a:rPr lang="en-IN" smtClean="0"/>
              <a:t>‹#›</a:t>
            </a:fld>
            <a:endParaRPr lang="en-IN"/>
          </a:p>
        </p:txBody>
      </p:sp>
    </p:spTree>
    <p:extLst>
      <p:ext uri="{BB962C8B-B14F-4D97-AF65-F5344CB8AC3E}">
        <p14:creationId xmlns:p14="http://schemas.microsoft.com/office/powerpoint/2010/main" val="55515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5213906-2CF7-4035-BEB2-6308EE1C30C4}" type="datetimeFigureOut">
              <a:rPr lang="en-IN" smtClean="0"/>
              <a:t>20-07-2024</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79497EE0-03C7-48F3-AFF8-EA3140267530}" type="slidenum">
              <a:rPr lang="en-IN" smtClean="0"/>
              <a:t>‹#›</a:t>
            </a:fld>
            <a:endParaRPr lang="en-IN"/>
          </a:p>
        </p:txBody>
      </p:sp>
    </p:spTree>
    <p:extLst>
      <p:ext uri="{BB962C8B-B14F-4D97-AF65-F5344CB8AC3E}">
        <p14:creationId xmlns:p14="http://schemas.microsoft.com/office/powerpoint/2010/main" val="181243685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ohit21@iiserb.ac.in"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mailto:kuntal@iiserb.ac.in"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11543B-13F3-B039-8EE6-BBC8EFDCBCCC}"/>
              </a:ext>
            </a:extLst>
          </p:cNvPr>
          <p:cNvSpPr txBox="1"/>
          <p:nvPr/>
        </p:nvSpPr>
        <p:spPr>
          <a:xfrm>
            <a:off x="0" y="203948"/>
            <a:ext cx="11293642" cy="2805896"/>
          </a:xfrm>
          <a:prstGeom prst="rect">
            <a:avLst/>
          </a:prstGeom>
          <a:noFill/>
        </p:spPr>
        <p:txBody>
          <a:bodyPr wrap="square">
            <a:spAutoFit/>
          </a:bodyPr>
          <a:lstStyle/>
          <a:p>
            <a:pPr algn="ctr" rtl="0">
              <a:spcBef>
                <a:spcPts val="0"/>
              </a:spcBef>
              <a:spcAft>
                <a:spcPts val="0"/>
              </a:spcAft>
            </a:pPr>
            <a:r>
              <a:rPr lang="en-US" sz="4800" b="1" i="0" u="none" strike="noStrike" dirty="0">
                <a:solidFill>
                  <a:srgbClr val="000000"/>
                </a:solidFill>
                <a:effectLst/>
                <a:latin typeface="Calibri" panose="020F0502020204030204" pitchFamily="34" charset="0"/>
              </a:rPr>
              <a:t>Quantum Machine Learning</a:t>
            </a:r>
            <a:endParaRPr lang="en-US" sz="4000" b="0" dirty="0">
              <a:effectLst/>
            </a:endParaRPr>
          </a:p>
          <a:p>
            <a:pPr algn="ctr" rtl="0">
              <a:spcBef>
                <a:spcPts val="1000"/>
              </a:spcBef>
              <a:spcAft>
                <a:spcPts val="0"/>
              </a:spcAft>
            </a:pPr>
            <a:r>
              <a:rPr lang="en-US" sz="4000" b="1" i="0" u="none" strike="noStrike" dirty="0">
                <a:solidFill>
                  <a:srgbClr val="C00000"/>
                </a:solidFill>
                <a:effectLst/>
                <a:latin typeface="Calibri" panose="020F0502020204030204" pitchFamily="34" charset="0"/>
              </a:rPr>
              <a:t>Summer Internship 2024, IISER Bhopal</a:t>
            </a:r>
            <a:endParaRPr lang="en-US" sz="4000" b="0" dirty="0">
              <a:effectLst/>
            </a:endParaRPr>
          </a:p>
          <a:p>
            <a:br>
              <a:rPr lang="en-US" sz="4000" dirty="0"/>
            </a:br>
            <a:endParaRPr lang="en-IN" sz="4000" dirty="0"/>
          </a:p>
        </p:txBody>
      </p:sp>
      <p:pic>
        <p:nvPicPr>
          <p:cNvPr id="1026" name="Picture 2">
            <a:extLst>
              <a:ext uri="{FF2B5EF4-FFF2-40B4-BE49-F238E27FC236}">
                <a16:creationId xmlns:a16="http://schemas.microsoft.com/office/drawing/2014/main" id="{A3C15AC4-B50F-F39E-510B-010AA1E4E9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2741" y="1938503"/>
            <a:ext cx="2055981" cy="205598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E4FF0BA-9A51-B0B5-246C-4D0378E6063E}"/>
              </a:ext>
            </a:extLst>
          </p:cNvPr>
          <p:cNvSpPr txBox="1"/>
          <p:nvPr/>
        </p:nvSpPr>
        <p:spPr>
          <a:xfrm>
            <a:off x="144379" y="3625889"/>
            <a:ext cx="10764253" cy="4098558"/>
          </a:xfrm>
          <a:prstGeom prst="rect">
            <a:avLst/>
          </a:prstGeom>
          <a:noFill/>
        </p:spPr>
        <p:txBody>
          <a:bodyPr wrap="square">
            <a:spAutoFit/>
          </a:bodyPr>
          <a:lstStyle/>
          <a:p>
            <a:pPr algn="ctr" rtl="0">
              <a:spcBef>
                <a:spcPts val="0"/>
              </a:spcBef>
              <a:spcAft>
                <a:spcPts val="0"/>
              </a:spcAft>
            </a:pPr>
            <a:br>
              <a:rPr lang="en-IN" sz="2800" b="0" dirty="0">
                <a:effectLst/>
              </a:rPr>
            </a:br>
            <a:br>
              <a:rPr lang="en-IN" sz="2800" b="0" dirty="0">
                <a:effectLst/>
              </a:rPr>
            </a:br>
            <a:r>
              <a:rPr lang="en-IN" sz="2800" b="0" i="0" u="none" strike="noStrike" dirty="0">
                <a:solidFill>
                  <a:srgbClr val="000000"/>
                </a:solidFill>
                <a:effectLst/>
                <a:latin typeface="Calibri" panose="020F0502020204030204" pitchFamily="34" charset="0"/>
              </a:rPr>
              <a:t>Rohit Patnaik, Email: </a:t>
            </a:r>
            <a:r>
              <a:rPr lang="en-IN" sz="2800" u="sng" strike="noStrike" dirty="0">
                <a:solidFill>
                  <a:srgbClr val="000000"/>
                </a:solidFill>
                <a:latin typeface="Calibri" panose="020F0502020204030204" pitchFamily="34" charset="0"/>
                <a:hlinkClick r:id="rId3"/>
              </a:rPr>
              <a:t>rohit</a:t>
            </a:r>
            <a:r>
              <a:rPr lang="en-IN" sz="2800" b="0" i="0" u="sng" dirty="0">
                <a:solidFill>
                  <a:srgbClr val="000000"/>
                </a:solidFill>
                <a:effectLst/>
                <a:latin typeface="Calibri" panose="020F0502020204030204" pitchFamily="34" charset="0"/>
                <a:hlinkClick r:id="rId3"/>
              </a:rPr>
              <a:t>21@iiserb.ac.in</a:t>
            </a:r>
            <a:r>
              <a:rPr lang="en-IN" sz="2800" b="0" i="0" u="none" strike="noStrike" dirty="0">
                <a:solidFill>
                  <a:srgbClr val="000000"/>
                </a:solidFill>
                <a:effectLst/>
                <a:latin typeface="Calibri" panose="020F0502020204030204" pitchFamily="34" charset="0"/>
              </a:rPr>
              <a:t>, Department of Physics,</a:t>
            </a:r>
          </a:p>
          <a:p>
            <a:pPr algn="ctr" rtl="0">
              <a:spcBef>
                <a:spcPts val="0"/>
              </a:spcBef>
              <a:spcAft>
                <a:spcPts val="0"/>
              </a:spcAft>
            </a:pPr>
            <a:r>
              <a:rPr lang="en-IN" sz="2800" b="0" i="0" u="none" strike="noStrike" dirty="0">
                <a:solidFill>
                  <a:srgbClr val="000000"/>
                </a:solidFill>
                <a:effectLst/>
                <a:latin typeface="Calibri" panose="020F0502020204030204" pitchFamily="34" charset="0"/>
              </a:rPr>
              <a:t>IISER Bhopal </a:t>
            </a:r>
            <a:endParaRPr lang="en-IN" sz="2800" b="0" dirty="0">
              <a:effectLst/>
            </a:endParaRPr>
          </a:p>
          <a:p>
            <a:pPr rtl="0">
              <a:spcBef>
                <a:spcPts val="1000"/>
              </a:spcBef>
              <a:spcAft>
                <a:spcPts val="0"/>
              </a:spcAft>
            </a:pPr>
            <a:br>
              <a:rPr lang="en-IN" sz="2800" b="0" dirty="0">
                <a:effectLst/>
              </a:rPr>
            </a:br>
            <a:r>
              <a:rPr lang="en-IN" sz="2800" b="1" i="0" u="none" strike="noStrike" dirty="0">
                <a:solidFill>
                  <a:srgbClr val="000000"/>
                </a:solidFill>
                <a:effectLst/>
                <a:latin typeface="Calibri" panose="020F0502020204030204" pitchFamily="34" charset="0"/>
              </a:rPr>
              <a:t>Supervisor: </a:t>
            </a:r>
            <a:r>
              <a:rPr lang="en-IN" sz="2800" b="0" i="0" u="none" strike="noStrike" dirty="0" err="1">
                <a:solidFill>
                  <a:srgbClr val="000000"/>
                </a:solidFill>
                <a:effectLst/>
                <a:latin typeface="Calibri" panose="020F0502020204030204" pitchFamily="34" charset="0"/>
              </a:rPr>
              <a:t>Dr.</a:t>
            </a:r>
            <a:r>
              <a:rPr lang="en-IN" sz="2800" b="0" i="0" u="none" strike="noStrike" dirty="0">
                <a:solidFill>
                  <a:srgbClr val="000000"/>
                </a:solidFill>
                <a:effectLst/>
                <a:latin typeface="Calibri" panose="020F0502020204030204" pitchFamily="34" charset="0"/>
              </a:rPr>
              <a:t> Kuntal Roy, EECS Department, Email: </a:t>
            </a:r>
            <a:r>
              <a:rPr lang="en-IN" sz="2800" b="0" i="0" u="sng" strike="noStrike" dirty="0">
                <a:solidFill>
                  <a:srgbClr val="000000"/>
                </a:solidFill>
                <a:effectLst/>
                <a:latin typeface="Calibri" panose="020F0502020204030204" pitchFamily="34" charset="0"/>
                <a:hlinkClick r:id="rId4"/>
              </a:rPr>
              <a:t>kuntal@iiserb.ac.in</a:t>
            </a:r>
            <a:endParaRPr lang="en-IN" sz="2800" b="0" dirty="0">
              <a:effectLst/>
            </a:endParaRPr>
          </a:p>
          <a:p>
            <a:br>
              <a:rPr lang="en-IN" sz="2800" b="0" dirty="0">
                <a:effectLst/>
              </a:rPr>
            </a:br>
            <a:br>
              <a:rPr lang="en-IN" sz="2800" b="0" dirty="0">
                <a:effectLst/>
              </a:rPr>
            </a:br>
            <a:endParaRPr lang="en-IN" sz="2800" dirty="0"/>
          </a:p>
        </p:txBody>
      </p:sp>
    </p:spTree>
    <p:extLst>
      <p:ext uri="{BB962C8B-B14F-4D97-AF65-F5344CB8AC3E}">
        <p14:creationId xmlns:p14="http://schemas.microsoft.com/office/powerpoint/2010/main" val="3643463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1484E0-2141-0729-4BBA-CCCF6D492CF4}"/>
              </a:ext>
            </a:extLst>
          </p:cNvPr>
          <p:cNvSpPr>
            <a:spLocks noGrp="1"/>
          </p:cNvSpPr>
          <p:nvPr>
            <p:ph type="title"/>
          </p:nvPr>
        </p:nvSpPr>
        <p:spPr>
          <a:xfrm>
            <a:off x="445795" y="388795"/>
            <a:ext cx="9195510" cy="578136"/>
          </a:xfrm>
        </p:spPr>
        <p:txBody>
          <a:bodyPr>
            <a:normAutofit fontScale="90000"/>
          </a:bodyPr>
          <a:lstStyle/>
          <a:p>
            <a:r>
              <a:rPr lang="en-US" dirty="0"/>
              <a:t>Overview of Classical K-NN Algorithm</a:t>
            </a:r>
            <a:endParaRPr lang="en-IN" dirty="0"/>
          </a:p>
        </p:txBody>
      </p:sp>
      <p:sp>
        <p:nvSpPr>
          <p:cNvPr id="5" name="Content Placeholder 4">
            <a:extLst>
              <a:ext uri="{FF2B5EF4-FFF2-40B4-BE49-F238E27FC236}">
                <a16:creationId xmlns:a16="http://schemas.microsoft.com/office/drawing/2014/main" id="{40C08FB6-A87F-7CC4-E71B-778A43710145}"/>
              </a:ext>
            </a:extLst>
          </p:cNvPr>
          <p:cNvSpPr>
            <a:spLocks noGrp="1"/>
          </p:cNvSpPr>
          <p:nvPr>
            <p:ph idx="1"/>
          </p:nvPr>
        </p:nvSpPr>
        <p:spPr>
          <a:xfrm>
            <a:off x="585708" y="1253331"/>
            <a:ext cx="5670713" cy="5215874"/>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The classical k-nearest neighbors (K-NN) algorithm is a straightforward yet effective approach in machine learning for both classification and regression tasks.</a:t>
            </a:r>
          </a:p>
          <a:p>
            <a:pPr algn="just"/>
            <a:r>
              <a:rPr lang="en-US" sz="2400" dirty="0">
                <a:latin typeface="Times New Roman" panose="02020603050405020304" pitchFamily="18" charset="0"/>
                <a:cs typeface="Times New Roman" panose="02020603050405020304" pitchFamily="18" charset="0"/>
              </a:rPr>
              <a:t>During training, it memorizes all available labeled data points. To classify a new data point, K-NN calculates the distance (typically Euclidean) between the new point and all points in the training set. The class of the new data point is determined by majority voting among its k nearest neighbors.</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FF915A8-E13E-C19B-EAF3-D5D414995302}"/>
              </a:ext>
            </a:extLst>
          </p:cNvPr>
          <p:cNvPicPr>
            <a:picLocks noChangeAspect="1"/>
          </p:cNvPicPr>
          <p:nvPr/>
        </p:nvPicPr>
        <p:blipFill>
          <a:blip r:embed="rId2"/>
          <a:stretch>
            <a:fillRect/>
          </a:stretch>
        </p:blipFill>
        <p:spPr>
          <a:xfrm>
            <a:off x="6500161" y="1253331"/>
            <a:ext cx="4499534" cy="3883445"/>
          </a:xfrm>
          <a:prstGeom prst="rect">
            <a:avLst/>
          </a:prstGeom>
          <a:ln w="15875">
            <a:solidFill>
              <a:schemeClr val="tx2"/>
            </a:solidFill>
          </a:ln>
          <a:effectLst/>
        </p:spPr>
      </p:pic>
      <p:sp>
        <p:nvSpPr>
          <p:cNvPr id="2" name="TextBox 1">
            <a:extLst>
              <a:ext uri="{FF2B5EF4-FFF2-40B4-BE49-F238E27FC236}">
                <a16:creationId xmlns:a16="http://schemas.microsoft.com/office/drawing/2014/main" id="{B815C7F6-F3CE-FA97-A96D-2F8582BC092F}"/>
              </a:ext>
            </a:extLst>
          </p:cNvPr>
          <p:cNvSpPr txBox="1"/>
          <p:nvPr/>
        </p:nvSpPr>
        <p:spPr>
          <a:xfrm>
            <a:off x="9257071" y="1717244"/>
            <a:ext cx="1107996" cy="369332"/>
          </a:xfrm>
          <a:prstGeom prst="rect">
            <a:avLst/>
          </a:prstGeom>
          <a:noFill/>
        </p:spPr>
        <p:txBody>
          <a:bodyPr wrap="none" rtlCol="0">
            <a:spAutoFit/>
          </a:bodyPr>
          <a:lstStyle/>
          <a:p>
            <a:r>
              <a:rPr lang="en-US" sz="1800" dirty="0">
                <a:latin typeface="Times New Roman" panose="02020603050405020304" pitchFamily="18" charset="0"/>
                <a:cs typeface="Times New Roman" panose="02020603050405020304" pitchFamily="18" charset="0"/>
              </a:rPr>
              <a:t>Euclidean</a:t>
            </a:r>
            <a:endParaRPr lang="en-IN" dirty="0"/>
          </a:p>
        </p:txBody>
      </p:sp>
      <p:cxnSp>
        <p:nvCxnSpPr>
          <p:cNvPr id="6" name="Straight Arrow Connector 5">
            <a:extLst>
              <a:ext uri="{FF2B5EF4-FFF2-40B4-BE49-F238E27FC236}">
                <a16:creationId xmlns:a16="http://schemas.microsoft.com/office/drawing/2014/main" id="{F287763E-B86D-9387-F210-703FC8751921}"/>
              </a:ext>
            </a:extLst>
          </p:cNvPr>
          <p:cNvCxnSpPr>
            <a:cxnSpLocks/>
          </p:cNvCxnSpPr>
          <p:nvPr/>
        </p:nvCxnSpPr>
        <p:spPr>
          <a:xfrm flipH="1">
            <a:off x="9153832" y="2045110"/>
            <a:ext cx="226142" cy="23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920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1484E0-2141-0729-4BBA-CCCF6D492CF4}"/>
              </a:ext>
            </a:extLst>
          </p:cNvPr>
          <p:cNvSpPr>
            <a:spLocks noGrp="1"/>
          </p:cNvSpPr>
          <p:nvPr>
            <p:ph type="title"/>
          </p:nvPr>
        </p:nvSpPr>
        <p:spPr>
          <a:xfrm>
            <a:off x="445794" y="388795"/>
            <a:ext cx="10382627" cy="578136"/>
          </a:xfrm>
        </p:spPr>
        <p:txBody>
          <a:bodyPr>
            <a:normAutofit fontScale="90000"/>
          </a:bodyPr>
          <a:lstStyle/>
          <a:p>
            <a:r>
              <a:rPr lang="en-US" dirty="0"/>
              <a:t>Overview of Classical K-NN Algorithm (</a:t>
            </a:r>
            <a:r>
              <a:rPr lang="en-US" dirty="0" err="1"/>
              <a:t>ctd</a:t>
            </a:r>
            <a:r>
              <a:rPr lang="en-US" dirty="0"/>
              <a:t>.)</a:t>
            </a:r>
            <a:endParaRPr lang="en-IN" dirty="0"/>
          </a:p>
        </p:txBody>
      </p:sp>
      <p:sp>
        <p:nvSpPr>
          <p:cNvPr id="5" name="Content Placeholder 4">
            <a:extLst>
              <a:ext uri="{FF2B5EF4-FFF2-40B4-BE49-F238E27FC236}">
                <a16:creationId xmlns:a16="http://schemas.microsoft.com/office/drawing/2014/main" id="{40C08FB6-A87F-7CC4-E71B-778A43710145}"/>
              </a:ext>
            </a:extLst>
          </p:cNvPr>
          <p:cNvSpPr>
            <a:spLocks noGrp="1"/>
          </p:cNvSpPr>
          <p:nvPr>
            <p:ph idx="1"/>
          </p:nvPr>
        </p:nvSpPr>
        <p:spPr>
          <a:xfrm>
            <a:off x="585708" y="1253331"/>
            <a:ext cx="9055597" cy="4938922"/>
          </a:xfrm>
        </p:spPr>
        <p:txBody>
          <a:bodyPr>
            <a:normAutofit/>
          </a:bodyPr>
          <a:lstStyle/>
          <a:p>
            <a:pPr algn="just"/>
            <a:r>
              <a:rPr lang="en-US" sz="2400" dirty="0">
                <a:latin typeface="Times New Roman" panose="02020603050405020304" pitchFamily="18" charset="0"/>
                <a:cs typeface="Times New Roman" panose="02020603050405020304" pitchFamily="18" charset="0"/>
              </a:rPr>
              <a:t>The parameter k influences the algorithm's decision-making by specifying the number of neighbors considered.</a:t>
            </a:r>
          </a:p>
          <a:p>
            <a:pPr algn="just"/>
            <a:r>
              <a:rPr lang="en-US" sz="2400" dirty="0">
                <a:latin typeface="Times New Roman" panose="02020603050405020304" pitchFamily="18" charset="0"/>
                <a:cs typeface="Times New Roman" panose="02020603050405020304" pitchFamily="18" charset="0"/>
              </a:rPr>
              <a:t>While K-NN is easy to understand and implement, it can be computationally intensive for large datasets due to its reliance on calculating distances to all training examples.</a:t>
            </a:r>
          </a:p>
          <a:p>
            <a:pPr algn="just"/>
            <a:r>
              <a:rPr lang="en-US" sz="2400" dirty="0">
                <a:latin typeface="Times New Roman" panose="02020603050405020304" pitchFamily="18" charset="0"/>
                <a:cs typeface="Times New Roman" panose="02020603050405020304" pitchFamily="18" charset="0"/>
              </a:rPr>
              <a:t>Therefore, we will use a Quantum KNN Model, which offers a significant speedup over Classical KNN by leveraging quantum principles to simultaneously evaluate distances from multiple quantum states, enhancing computational efficiency and potentially offering advantages in processing large datasets.</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0948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1484E0-2141-0729-4BBA-CCCF6D492CF4}"/>
              </a:ext>
            </a:extLst>
          </p:cNvPr>
          <p:cNvSpPr>
            <a:spLocks noGrp="1"/>
          </p:cNvSpPr>
          <p:nvPr>
            <p:ph type="title"/>
          </p:nvPr>
        </p:nvSpPr>
        <p:spPr>
          <a:xfrm>
            <a:off x="445795" y="388795"/>
            <a:ext cx="8875186" cy="578136"/>
          </a:xfrm>
        </p:spPr>
        <p:txBody>
          <a:bodyPr>
            <a:normAutofit fontScale="90000"/>
          </a:bodyPr>
          <a:lstStyle/>
          <a:p>
            <a:r>
              <a:rPr lang="en-US" dirty="0"/>
              <a:t>Steps to Build a Q-</a:t>
            </a:r>
            <a:r>
              <a:rPr lang="en-US" dirty="0" err="1"/>
              <a:t>knn</a:t>
            </a:r>
            <a:r>
              <a:rPr lang="en-US" dirty="0"/>
              <a:t> Classifier</a:t>
            </a:r>
            <a:endParaRPr lang="en-IN" dirty="0"/>
          </a:p>
        </p:txBody>
      </p:sp>
      <p:sp>
        <p:nvSpPr>
          <p:cNvPr id="5" name="Content Placeholder 4">
            <a:extLst>
              <a:ext uri="{FF2B5EF4-FFF2-40B4-BE49-F238E27FC236}">
                <a16:creationId xmlns:a16="http://schemas.microsoft.com/office/drawing/2014/main" id="{40C08FB6-A87F-7CC4-E71B-778A43710145}"/>
              </a:ext>
            </a:extLst>
          </p:cNvPr>
          <p:cNvSpPr>
            <a:spLocks noGrp="1"/>
          </p:cNvSpPr>
          <p:nvPr>
            <p:ph idx="1"/>
          </p:nvPr>
        </p:nvSpPr>
        <p:spPr>
          <a:xfrm>
            <a:off x="585708" y="1253331"/>
            <a:ext cx="8595360" cy="5215874"/>
          </a:xfrm>
        </p:spPr>
        <p:txBody>
          <a:bodyPr>
            <a:normAutofit lnSpcReduction="10000"/>
          </a:bodyPr>
          <a:lstStyle/>
          <a:p>
            <a:pPr marL="0" indent="0" algn="just">
              <a:buNone/>
            </a:pPr>
            <a:r>
              <a:rPr lang="en-US" sz="2400" dirty="0">
                <a:latin typeface="Times New Roman" panose="02020603050405020304" pitchFamily="18" charset="0"/>
                <a:cs typeface="Times New Roman" panose="02020603050405020304" pitchFamily="18" charset="0"/>
              </a:rPr>
              <a:t>The key steps in constructing a Quantum K-Nearest Neighbors (Q-</a:t>
            </a:r>
            <a:r>
              <a:rPr lang="en-US" sz="2400" dirty="0" err="1">
                <a:latin typeface="Times New Roman" panose="02020603050405020304" pitchFamily="18" charset="0"/>
                <a:cs typeface="Times New Roman" panose="02020603050405020304" pitchFamily="18" charset="0"/>
              </a:rPr>
              <a:t>knn</a:t>
            </a:r>
            <a:r>
              <a:rPr lang="en-US" sz="2400" dirty="0">
                <a:latin typeface="Times New Roman" panose="02020603050405020304" pitchFamily="18" charset="0"/>
                <a:cs typeface="Times New Roman" panose="02020603050405020304" pitchFamily="18" charset="0"/>
              </a:rPr>
              <a:t>) classifier include:</a:t>
            </a:r>
          </a:p>
          <a:p>
            <a:pPr marL="457200" indent="-457200" algn="just">
              <a:buFont typeface="+mj-lt"/>
              <a:buAutoNum type="arabicPeriod"/>
            </a:pPr>
            <a:r>
              <a:rPr lang="en-US" sz="2400" b="1" dirty="0">
                <a:latin typeface="Times New Roman" panose="02020603050405020304" pitchFamily="18" charset="0"/>
                <a:cs typeface="Times New Roman" panose="02020603050405020304" pitchFamily="18" charset="0"/>
              </a:rPr>
              <a:t>Classical Data Pre-Processing</a:t>
            </a:r>
            <a:r>
              <a:rPr lang="en-US" sz="2400" dirty="0">
                <a:latin typeface="Times New Roman" panose="02020603050405020304" pitchFamily="18" charset="0"/>
                <a:cs typeface="Times New Roman" panose="02020603050405020304" pitchFamily="18" charset="0"/>
              </a:rPr>
              <a:t>: Transform and clean raw data to ensure it meets the requirements for input into the quantum algorithm, such as normalization and feature scaling.</a:t>
            </a:r>
          </a:p>
          <a:p>
            <a:pPr marL="457200" indent="-457200" algn="just">
              <a:buFont typeface="+mj-lt"/>
              <a:buAutoNum type="arabicPeriod"/>
            </a:pPr>
            <a:r>
              <a:rPr lang="en-US" sz="2400" b="1" dirty="0">
                <a:latin typeface="Times New Roman" panose="02020603050405020304" pitchFamily="18" charset="0"/>
                <a:cs typeface="Times New Roman" panose="02020603050405020304" pitchFamily="18" charset="0"/>
              </a:rPr>
              <a:t>Data Encoding and Quantum State Preparation</a:t>
            </a:r>
            <a:r>
              <a:rPr lang="en-US" sz="2400" dirty="0">
                <a:latin typeface="Times New Roman" panose="02020603050405020304" pitchFamily="18" charset="0"/>
                <a:cs typeface="Times New Roman" panose="02020603050405020304" pitchFamily="18" charset="0"/>
              </a:rPr>
              <a:t>: Convert classical data into quantum states, typically through methods like amplitude encoding, to prepare them for quantum processing.</a:t>
            </a:r>
          </a:p>
          <a:p>
            <a:pPr marL="457200" indent="-457200" algn="just">
              <a:buFont typeface="+mj-lt"/>
              <a:buAutoNum type="arabicPeriod"/>
            </a:pPr>
            <a:r>
              <a:rPr lang="en-US" sz="2400" b="1" dirty="0">
                <a:latin typeface="Times New Roman" panose="02020603050405020304" pitchFamily="18" charset="0"/>
                <a:cs typeface="Times New Roman" panose="02020603050405020304" pitchFamily="18" charset="0"/>
              </a:rPr>
              <a:t>Building a Quantum Circuit for Distance Evaluation</a:t>
            </a:r>
            <a:r>
              <a:rPr lang="en-US" sz="2400" dirty="0">
                <a:latin typeface="Times New Roman" panose="02020603050405020304" pitchFamily="18" charset="0"/>
                <a:cs typeface="Times New Roman" panose="02020603050405020304" pitchFamily="18" charset="0"/>
              </a:rPr>
              <a:t>: Design a quantum circuit that calculates the distance between quantum states using SWAP Test</a:t>
            </a:r>
            <a:r>
              <a:rPr lang="en-US" sz="2400" baseline="30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crucial for similarity evaluation in quantum k-nearest neighbors (</a:t>
            </a:r>
            <a:r>
              <a:rPr lang="en-US" sz="2400" dirty="0" err="1">
                <a:latin typeface="Times New Roman" panose="02020603050405020304" pitchFamily="18" charset="0"/>
                <a:cs typeface="Times New Roman" panose="02020603050405020304" pitchFamily="18" charset="0"/>
              </a:rPr>
              <a:t>kNN</a:t>
            </a:r>
            <a:r>
              <a:rPr lang="en-US" sz="2400" dirty="0">
                <a:latin typeface="Times New Roman" panose="02020603050405020304" pitchFamily="18" charset="0"/>
                <a:cs typeface="Times New Roman" panose="02020603050405020304" pitchFamily="18" charset="0"/>
              </a:rPr>
              <a:t>) classification.</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9760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1484E0-2141-0729-4BBA-CCCF6D492CF4}"/>
              </a:ext>
            </a:extLst>
          </p:cNvPr>
          <p:cNvSpPr>
            <a:spLocks noGrp="1"/>
          </p:cNvSpPr>
          <p:nvPr>
            <p:ph type="title"/>
          </p:nvPr>
        </p:nvSpPr>
        <p:spPr>
          <a:xfrm>
            <a:off x="445794" y="388795"/>
            <a:ext cx="9291763" cy="578136"/>
          </a:xfrm>
        </p:spPr>
        <p:txBody>
          <a:bodyPr>
            <a:normAutofit fontScale="90000"/>
          </a:bodyPr>
          <a:lstStyle/>
          <a:p>
            <a:r>
              <a:rPr lang="en-US" dirty="0"/>
              <a:t>Steps to Build a Q-</a:t>
            </a:r>
            <a:r>
              <a:rPr lang="en-US" dirty="0" err="1"/>
              <a:t>knn</a:t>
            </a:r>
            <a:r>
              <a:rPr lang="en-US" dirty="0"/>
              <a:t> Classifier (</a:t>
            </a:r>
            <a:r>
              <a:rPr lang="en-US" dirty="0" err="1"/>
              <a:t>ctd</a:t>
            </a:r>
            <a:r>
              <a:rPr lang="en-US" dirty="0"/>
              <a:t>..)</a:t>
            </a:r>
            <a:endParaRPr lang="en-IN" dirty="0"/>
          </a:p>
        </p:txBody>
      </p:sp>
      <p:sp>
        <p:nvSpPr>
          <p:cNvPr id="5" name="Content Placeholder 4">
            <a:extLst>
              <a:ext uri="{FF2B5EF4-FFF2-40B4-BE49-F238E27FC236}">
                <a16:creationId xmlns:a16="http://schemas.microsoft.com/office/drawing/2014/main" id="{40C08FB6-A87F-7CC4-E71B-778A43710145}"/>
              </a:ext>
            </a:extLst>
          </p:cNvPr>
          <p:cNvSpPr>
            <a:spLocks noGrp="1"/>
          </p:cNvSpPr>
          <p:nvPr>
            <p:ph idx="1"/>
          </p:nvPr>
        </p:nvSpPr>
        <p:spPr>
          <a:xfrm>
            <a:off x="585708" y="1253331"/>
            <a:ext cx="8462039" cy="4618080"/>
          </a:xfrm>
        </p:spPr>
        <p:txBody>
          <a:bodyPr>
            <a:normAutofit/>
          </a:bodyPr>
          <a:lstStyle/>
          <a:p>
            <a:pPr marL="457200" indent="-457200" algn="just">
              <a:buFont typeface="+mj-lt"/>
              <a:buAutoNum type="arabicPeriod" startAt="4"/>
            </a:pPr>
            <a:r>
              <a:rPr lang="en-US" sz="2400" b="1" dirty="0">
                <a:latin typeface="Times New Roman" panose="02020603050405020304" pitchFamily="18" charset="0"/>
                <a:cs typeface="Times New Roman" panose="02020603050405020304" pitchFamily="18" charset="0"/>
              </a:rPr>
              <a:t>State Measurement</a:t>
            </a:r>
            <a:r>
              <a:rPr lang="en-US" sz="2400" dirty="0">
                <a:latin typeface="Times New Roman" panose="02020603050405020304" pitchFamily="18" charset="0"/>
                <a:cs typeface="Times New Roman" panose="02020603050405020304" pitchFamily="18" charset="0"/>
              </a:rPr>
              <a:t>: Measure the final quantum state after computation to obtain classical information that represents the outcome of the quantum algorithm.</a:t>
            </a:r>
          </a:p>
          <a:p>
            <a:pPr marL="457200" indent="-457200" algn="just">
              <a:buFont typeface="+mj-lt"/>
              <a:buAutoNum type="arabicPeriod" startAt="4"/>
            </a:pPr>
            <a:r>
              <a:rPr lang="en-US" sz="2400" b="1" dirty="0">
                <a:latin typeface="Times New Roman" panose="02020603050405020304" pitchFamily="18" charset="0"/>
                <a:cs typeface="Times New Roman" panose="02020603050405020304" pitchFamily="18" charset="0"/>
              </a:rPr>
              <a:t>Classical Post-Processing</a:t>
            </a:r>
            <a:r>
              <a:rPr lang="en-US" sz="2400" dirty="0">
                <a:latin typeface="Times New Roman" panose="02020603050405020304" pitchFamily="18" charset="0"/>
                <a:cs typeface="Times New Roman" panose="02020603050405020304" pitchFamily="18" charset="0"/>
              </a:rPr>
              <a:t>: Convert quantum measurement outcomes into classical data representations, such as class labels, to complete the classification process.</a:t>
            </a:r>
          </a:p>
          <a:p>
            <a:pPr marL="457200" indent="-457200" algn="just">
              <a:buFont typeface="+mj-lt"/>
              <a:buAutoNum type="arabicPeriod" startAt="4"/>
            </a:pPr>
            <a:r>
              <a:rPr lang="en-US" sz="2400" b="1" dirty="0">
                <a:latin typeface="Times New Roman" panose="02020603050405020304" pitchFamily="18" charset="0"/>
                <a:cs typeface="Times New Roman" panose="02020603050405020304" pitchFamily="18" charset="0"/>
              </a:rPr>
              <a:t>Model Evaluation</a:t>
            </a:r>
            <a:r>
              <a:rPr lang="en-US" sz="2400" dirty="0">
                <a:latin typeface="Times New Roman" panose="02020603050405020304" pitchFamily="18" charset="0"/>
                <a:cs typeface="Times New Roman" panose="02020603050405020304" pitchFamily="18" charset="0"/>
              </a:rPr>
              <a:t>: Evaluate the performance of the quantum </a:t>
            </a:r>
            <a:r>
              <a:rPr lang="en-US" sz="2400" dirty="0" err="1">
                <a:latin typeface="Times New Roman" panose="02020603050405020304" pitchFamily="18" charset="0"/>
                <a:cs typeface="Times New Roman" panose="02020603050405020304" pitchFamily="18" charset="0"/>
              </a:rPr>
              <a:t>kNN</a:t>
            </a:r>
            <a:r>
              <a:rPr lang="en-US" sz="2400" dirty="0">
                <a:latin typeface="Times New Roman" panose="02020603050405020304" pitchFamily="18" charset="0"/>
                <a:cs typeface="Times New Roman" panose="02020603050405020304" pitchFamily="18" charset="0"/>
              </a:rPr>
              <a:t> classifier using standard metrics like accuracy, precision, recall, and F1-score to assess its effectiveness in classifying data based on quantum states.</a:t>
            </a:r>
            <a:endParaRPr lang="en-US" sz="2400" b="1"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8426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1484E0-2141-0729-4BBA-CCCF6D492CF4}"/>
              </a:ext>
            </a:extLst>
          </p:cNvPr>
          <p:cNvSpPr>
            <a:spLocks noGrp="1"/>
          </p:cNvSpPr>
          <p:nvPr>
            <p:ph type="title"/>
          </p:nvPr>
        </p:nvSpPr>
        <p:spPr>
          <a:xfrm>
            <a:off x="445795" y="388795"/>
            <a:ext cx="8875186" cy="578136"/>
          </a:xfrm>
        </p:spPr>
        <p:txBody>
          <a:bodyPr>
            <a:normAutofit fontScale="90000"/>
          </a:bodyPr>
          <a:lstStyle/>
          <a:p>
            <a:r>
              <a:rPr lang="en-US" sz="4400" dirty="0">
                <a:cs typeface="Times New Roman" panose="02020603050405020304" pitchFamily="18" charset="0"/>
              </a:rPr>
              <a:t>Classical Data Pre-Processing</a:t>
            </a:r>
            <a:endParaRPr lang="en-IN" dirty="0"/>
          </a:p>
        </p:txBody>
      </p:sp>
      <p:sp>
        <p:nvSpPr>
          <p:cNvPr id="5" name="Content Placeholder 4">
            <a:extLst>
              <a:ext uri="{FF2B5EF4-FFF2-40B4-BE49-F238E27FC236}">
                <a16:creationId xmlns:a16="http://schemas.microsoft.com/office/drawing/2014/main" id="{40C08FB6-A87F-7CC4-E71B-778A43710145}"/>
              </a:ext>
            </a:extLst>
          </p:cNvPr>
          <p:cNvSpPr>
            <a:spLocks noGrp="1"/>
          </p:cNvSpPr>
          <p:nvPr>
            <p:ph idx="1"/>
          </p:nvPr>
        </p:nvSpPr>
        <p:spPr>
          <a:xfrm>
            <a:off x="585708" y="1155033"/>
            <a:ext cx="9729366" cy="5314172"/>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In classical machine learning, data preprocessing involves:</a:t>
            </a:r>
          </a:p>
          <a:p>
            <a:pPr algn="just"/>
            <a:r>
              <a:rPr lang="en-US" sz="2400" b="1" dirty="0">
                <a:latin typeface="Times New Roman" panose="02020603050405020304" pitchFamily="18" charset="0"/>
                <a:cs typeface="Times New Roman" panose="02020603050405020304" pitchFamily="18" charset="0"/>
              </a:rPr>
              <a:t>Removing Duplicates</a:t>
            </a:r>
            <a:r>
              <a:rPr lang="en-US" sz="2400" dirty="0">
                <a:latin typeface="Times New Roman" panose="02020603050405020304" pitchFamily="18" charset="0"/>
                <a:cs typeface="Times New Roman" panose="02020603050405020304" pitchFamily="18" charset="0"/>
              </a:rPr>
              <a:t>: Eliminate duplicate records to prevent bias in the model.</a:t>
            </a:r>
          </a:p>
          <a:p>
            <a:pPr algn="just"/>
            <a:r>
              <a:rPr lang="en-US" sz="2400" b="1" dirty="0">
                <a:latin typeface="Times New Roman" panose="02020603050405020304" pitchFamily="18" charset="0"/>
                <a:cs typeface="Times New Roman" panose="02020603050405020304" pitchFamily="18" charset="0"/>
              </a:rPr>
              <a:t>Missing and Zero Value Treatment</a:t>
            </a:r>
            <a:r>
              <a:rPr lang="en-US" sz="2400" dirty="0">
                <a:latin typeface="Times New Roman" panose="02020603050405020304" pitchFamily="18" charset="0"/>
                <a:cs typeface="Times New Roman" panose="02020603050405020304" pitchFamily="18" charset="0"/>
              </a:rPr>
              <a:t>: Handle missing data by imputation or removal to maintain dataset integrity. And address zero values appropriately, especially if they may represent missing data or require special handling.</a:t>
            </a:r>
          </a:p>
          <a:p>
            <a:pPr algn="just"/>
            <a:r>
              <a:rPr lang="en-US" sz="2400" b="1" dirty="0">
                <a:latin typeface="Times New Roman" panose="02020603050405020304" pitchFamily="18" charset="0"/>
                <a:cs typeface="Times New Roman" panose="02020603050405020304" pitchFamily="18" charset="0"/>
              </a:rPr>
              <a:t>Feature Selection</a:t>
            </a:r>
            <a:r>
              <a:rPr lang="en-US" sz="2400" dirty="0">
                <a:latin typeface="Times New Roman" panose="02020603050405020304" pitchFamily="18" charset="0"/>
                <a:cs typeface="Times New Roman" panose="02020603050405020304" pitchFamily="18" charset="0"/>
              </a:rPr>
              <a:t>: Use expertise in the specific domain (finance) to manually select features based on their relevance and significance to the problem.</a:t>
            </a:r>
          </a:p>
          <a:p>
            <a:pPr algn="just"/>
            <a:r>
              <a:rPr lang="en-US" sz="2400" b="1" dirty="0">
                <a:latin typeface="Times New Roman" panose="02020603050405020304" pitchFamily="18" charset="0"/>
                <a:cs typeface="Times New Roman" panose="02020603050405020304" pitchFamily="18" charset="0"/>
              </a:rPr>
              <a:t>Scaling the Data</a:t>
            </a:r>
            <a:r>
              <a:rPr lang="en-US" sz="2400" dirty="0">
                <a:latin typeface="Times New Roman" panose="02020603050405020304" pitchFamily="18" charset="0"/>
                <a:cs typeface="Times New Roman" panose="02020603050405020304" pitchFamily="18" charset="0"/>
              </a:rPr>
              <a:t>: Normalize or standardize features to ensure all variables contribute equally to the model.</a:t>
            </a: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7344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1484E0-2141-0729-4BBA-CCCF6D492CF4}"/>
              </a:ext>
            </a:extLst>
          </p:cNvPr>
          <p:cNvSpPr>
            <a:spLocks noGrp="1"/>
          </p:cNvSpPr>
          <p:nvPr>
            <p:ph type="title"/>
          </p:nvPr>
        </p:nvSpPr>
        <p:spPr>
          <a:xfrm>
            <a:off x="445795" y="388795"/>
            <a:ext cx="11056394" cy="578136"/>
          </a:xfrm>
        </p:spPr>
        <p:txBody>
          <a:bodyPr>
            <a:normAutofit fontScale="90000"/>
          </a:bodyPr>
          <a:lstStyle/>
          <a:p>
            <a:r>
              <a:rPr lang="en-US" sz="4400" dirty="0">
                <a:cs typeface="Times New Roman" panose="02020603050405020304" pitchFamily="18" charset="0"/>
              </a:rPr>
              <a:t>Quantum State Encoding</a:t>
            </a:r>
            <a:endParaRPr lang="en-IN" dirty="0"/>
          </a:p>
        </p:txBody>
      </p:sp>
      <p:sp>
        <p:nvSpPr>
          <p:cNvPr id="5" name="Content Placeholder 4">
            <a:extLst>
              <a:ext uri="{FF2B5EF4-FFF2-40B4-BE49-F238E27FC236}">
                <a16:creationId xmlns:a16="http://schemas.microsoft.com/office/drawing/2014/main" id="{40C08FB6-A87F-7CC4-E71B-778A43710145}"/>
              </a:ext>
            </a:extLst>
          </p:cNvPr>
          <p:cNvSpPr>
            <a:spLocks noGrp="1"/>
          </p:cNvSpPr>
          <p:nvPr>
            <p:ph idx="1"/>
          </p:nvPr>
        </p:nvSpPr>
        <p:spPr>
          <a:xfrm>
            <a:off x="585708" y="1251283"/>
            <a:ext cx="8718713" cy="5217921"/>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Next, we encode the test sample features into a quantum state using Amplitude Encoding.</a:t>
            </a:r>
          </a:p>
          <a:p>
            <a:pPr algn="just"/>
            <a:r>
              <a:rPr lang="en-US" sz="2400" b="1" dirty="0">
                <a:latin typeface="Times New Roman" panose="02020603050405020304" pitchFamily="18" charset="0"/>
                <a:cs typeface="Times New Roman" panose="02020603050405020304" pitchFamily="18" charset="0"/>
              </a:rPr>
              <a:t>Amplitude Encoding</a:t>
            </a:r>
            <a:r>
              <a:rPr lang="en-US" sz="2400" dirty="0">
                <a:latin typeface="Times New Roman" panose="02020603050405020304" pitchFamily="18" charset="0"/>
                <a:cs typeface="Times New Roman" panose="02020603050405020304" pitchFamily="18" charset="0"/>
              </a:rPr>
              <a:t> is a technique in quantum computing used to represent classical data within a quantum state. In this method, the features of a data sample are encoded into the amplitudes of a quantum state.</a:t>
            </a:r>
          </a:p>
          <a:p>
            <a:pPr algn="just"/>
            <a:r>
              <a:rPr lang="en-US" sz="2400" dirty="0">
                <a:latin typeface="Times New Roman" panose="02020603050405020304" pitchFamily="18" charset="0"/>
                <a:cs typeface="Times New Roman" panose="02020603050405020304" pitchFamily="18" charset="0"/>
              </a:rPr>
              <a:t>Each feature value corresponds to the amplitude of a specific basis state, hence for n features we use n qubits to encode the feature values.</a:t>
            </a:r>
            <a:endParaRPr lang="en-I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49D9747-DF5A-463E-1B5A-C64FE2B5F01C}"/>
              </a:ext>
            </a:extLst>
          </p:cNvPr>
          <p:cNvPicPr>
            <a:picLocks noChangeAspect="1"/>
          </p:cNvPicPr>
          <p:nvPr/>
        </p:nvPicPr>
        <p:blipFill>
          <a:blip r:embed="rId2"/>
          <a:stretch>
            <a:fillRect/>
          </a:stretch>
        </p:blipFill>
        <p:spPr>
          <a:xfrm>
            <a:off x="3777837" y="4710722"/>
            <a:ext cx="873583" cy="1404816"/>
          </a:xfrm>
          <a:prstGeom prst="rect">
            <a:avLst/>
          </a:prstGeom>
        </p:spPr>
      </p:pic>
      <p:pic>
        <p:nvPicPr>
          <p:cNvPr id="7" name="Picture 6">
            <a:extLst>
              <a:ext uri="{FF2B5EF4-FFF2-40B4-BE49-F238E27FC236}">
                <a16:creationId xmlns:a16="http://schemas.microsoft.com/office/drawing/2014/main" id="{A020F2FB-7334-6852-48F8-0252731BD557}"/>
              </a:ext>
            </a:extLst>
          </p:cNvPr>
          <p:cNvPicPr>
            <a:picLocks noChangeAspect="1"/>
          </p:cNvPicPr>
          <p:nvPr/>
        </p:nvPicPr>
        <p:blipFill>
          <a:blip r:embed="rId3"/>
          <a:stretch>
            <a:fillRect/>
          </a:stretch>
        </p:blipFill>
        <p:spPr>
          <a:xfrm>
            <a:off x="5833741" y="4598648"/>
            <a:ext cx="524518" cy="1573554"/>
          </a:xfrm>
          <a:prstGeom prst="rect">
            <a:avLst/>
          </a:prstGeom>
        </p:spPr>
      </p:pic>
      <p:cxnSp>
        <p:nvCxnSpPr>
          <p:cNvPr id="9" name="Straight Arrow Connector 8">
            <a:extLst>
              <a:ext uri="{FF2B5EF4-FFF2-40B4-BE49-F238E27FC236}">
                <a16:creationId xmlns:a16="http://schemas.microsoft.com/office/drawing/2014/main" id="{E3F84055-46D8-5BB4-7846-577FDF76FA47}"/>
              </a:ext>
            </a:extLst>
          </p:cNvPr>
          <p:cNvCxnSpPr/>
          <p:nvPr/>
        </p:nvCxnSpPr>
        <p:spPr>
          <a:xfrm>
            <a:off x="4729315" y="4866968"/>
            <a:ext cx="11044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7AD98F4-D9D9-050A-A982-D20A9E71B4AD}"/>
              </a:ext>
            </a:extLst>
          </p:cNvPr>
          <p:cNvCxnSpPr/>
          <p:nvPr/>
        </p:nvCxnSpPr>
        <p:spPr>
          <a:xfrm>
            <a:off x="4729315" y="5216013"/>
            <a:ext cx="11044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0532C71-CC25-B67D-9FD7-AC268EFCA1AB}"/>
              </a:ext>
            </a:extLst>
          </p:cNvPr>
          <p:cNvCxnSpPr/>
          <p:nvPr/>
        </p:nvCxnSpPr>
        <p:spPr>
          <a:xfrm>
            <a:off x="4729316" y="5569975"/>
            <a:ext cx="11044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E7DBF31-3DF1-DE02-3BE1-22B064264D83}"/>
              </a:ext>
            </a:extLst>
          </p:cNvPr>
          <p:cNvCxnSpPr/>
          <p:nvPr/>
        </p:nvCxnSpPr>
        <p:spPr>
          <a:xfrm>
            <a:off x="4729316" y="5914103"/>
            <a:ext cx="11044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9EDD98B-26A2-7904-CB56-30358100A9EB}"/>
              </a:ext>
            </a:extLst>
          </p:cNvPr>
          <p:cNvSpPr txBox="1"/>
          <p:nvPr/>
        </p:nvSpPr>
        <p:spPr>
          <a:xfrm>
            <a:off x="6881547" y="5195727"/>
            <a:ext cx="902811" cy="369332"/>
          </a:xfrm>
          <a:prstGeom prst="rect">
            <a:avLst/>
          </a:prstGeom>
          <a:noFill/>
        </p:spPr>
        <p:txBody>
          <a:bodyPr wrap="none" rtlCol="0">
            <a:spAutoFit/>
          </a:bodyPr>
          <a:lstStyle/>
          <a:p>
            <a:r>
              <a:rPr lang="en-US" dirty="0"/>
              <a:t>Qubits</a:t>
            </a:r>
            <a:endParaRPr lang="en-IN" dirty="0"/>
          </a:p>
        </p:txBody>
      </p:sp>
      <p:sp>
        <p:nvSpPr>
          <p:cNvPr id="14" name="TextBox 13">
            <a:extLst>
              <a:ext uri="{FF2B5EF4-FFF2-40B4-BE49-F238E27FC236}">
                <a16:creationId xmlns:a16="http://schemas.microsoft.com/office/drawing/2014/main" id="{DB51F3C1-340A-78EE-F0FF-9D13995CF01E}"/>
              </a:ext>
            </a:extLst>
          </p:cNvPr>
          <p:cNvSpPr txBox="1"/>
          <p:nvPr/>
        </p:nvSpPr>
        <p:spPr>
          <a:xfrm>
            <a:off x="2226279" y="5195727"/>
            <a:ext cx="1138453" cy="369332"/>
          </a:xfrm>
          <a:prstGeom prst="rect">
            <a:avLst/>
          </a:prstGeom>
          <a:noFill/>
        </p:spPr>
        <p:txBody>
          <a:bodyPr wrap="none" rtlCol="0">
            <a:spAutoFit/>
          </a:bodyPr>
          <a:lstStyle/>
          <a:p>
            <a:r>
              <a:rPr lang="en-US" dirty="0"/>
              <a:t>Features</a:t>
            </a:r>
            <a:endParaRPr lang="en-IN" dirty="0"/>
          </a:p>
        </p:txBody>
      </p:sp>
      <p:sp>
        <p:nvSpPr>
          <p:cNvPr id="15" name="Left Brace 14">
            <a:extLst>
              <a:ext uri="{FF2B5EF4-FFF2-40B4-BE49-F238E27FC236}">
                <a16:creationId xmlns:a16="http://schemas.microsoft.com/office/drawing/2014/main" id="{72C19E24-7802-EE27-26FC-C34070017FB0}"/>
              </a:ext>
            </a:extLst>
          </p:cNvPr>
          <p:cNvSpPr/>
          <p:nvPr/>
        </p:nvSpPr>
        <p:spPr>
          <a:xfrm>
            <a:off x="3442628" y="4725942"/>
            <a:ext cx="277248" cy="14048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6" name="Right Brace 15">
            <a:extLst>
              <a:ext uri="{FF2B5EF4-FFF2-40B4-BE49-F238E27FC236}">
                <a16:creationId xmlns:a16="http://schemas.microsoft.com/office/drawing/2014/main" id="{64FB43C7-DBAD-A74D-7A1E-30F46480E797}"/>
              </a:ext>
            </a:extLst>
          </p:cNvPr>
          <p:cNvSpPr/>
          <p:nvPr/>
        </p:nvSpPr>
        <p:spPr>
          <a:xfrm>
            <a:off x="6416219" y="4710722"/>
            <a:ext cx="407368" cy="140481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094896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1484E0-2141-0729-4BBA-CCCF6D492CF4}"/>
              </a:ext>
            </a:extLst>
          </p:cNvPr>
          <p:cNvSpPr>
            <a:spLocks noGrp="1"/>
          </p:cNvSpPr>
          <p:nvPr>
            <p:ph type="title"/>
          </p:nvPr>
        </p:nvSpPr>
        <p:spPr>
          <a:xfrm>
            <a:off x="445795" y="388795"/>
            <a:ext cx="11056394" cy="578136"/>
          </a:xfrm>
        </p:spPr>
        <p:txBody>
          <a:bodyPr>
            <a:normAutofit fontScale="90000"/>
          </a:bodyPr>
          <a:lstStyle/>
          <a:p>
            <a:r>
              <a:rPr lang="en-US" sz="4400" dirty="0">
                <a:cs typeface="Times New Roman" panose="02020603050405020304" pitchFamily="18" charset="0"/>
              </a:rPr>
              <a:t>Quantum State Encoding (Example)</a:t>
            </a:r>
            <a:endParaRPr lang="en-IN" dirty="0"/>
          </a:p>
        </p:txBody>
      </p:sp>
      <p:sp>
        <p:nvSpPr>
          <p:cNvPr id="5" name="Content Placeholder 4">
            <a:extLst>
              <a:ext uri="{FF2B5EF4-FFF2-40B4-BE49-F238E27FC236}">
                <a16:creationId xmlns:a16="http://schemas.microsoft.com/office/drawing/2014/main" id="{40C08FB6-A87F-7CC4-E71B-778A43710145}"/>
              </a:ext>
            </a:extLst>
          </p:cNvPr>
          <p:cNvSpPr>
            <a:spLocks noGrp="1"/>
          </p:cNvSpPr>
          <p:nvPr>
            <p:ph idx="1"/>
          </p:nvPr>
        </p:nvSpPr>
        <p:spPr>
          <a:xfrm>
            <a:off x="585708" y="1155033"/>
            <a:ext cx="10290839" cy="4876800"/>
          </a:xfrm>
        </p:spPr>
        <p:txBody>
          <a:bodyPr>
            <a:normAutofit/>
          </a:bodyPr>
          <a:lstStyle/>
          <a:p>
            <a:pPr algn="just"/>
            <a:r>
              <a:rPr lang="en-IN" sz="2400" dirty="0">
                <a:latin typeface="Times New Roman" panose="02020603050405020304" pitchFamily="18" charset="0"/>
                <a:cs typeface="Times New Roman" panose="02020603050405020304" pitchFamily="18" charset="0"/>
              </a:rPr>
              <a:t>To illustrate amplitude encoding, consider a feature vector </a:t>
            </a:r>
            <a:r>
              <a:rPr lang="en-US" sz="2400" dirty="0">
                <a:latin typeface="Times New Roman" panose="02020603050405020304" pitchFamily="18" charset="0"/>
                <a:cs typeface="Times New Roman" panose="02020603050405020304" pitchFamily="18" charset="0"/>
              </a:rPr>
              <a:t>𝑥 = [0.2,0.5,0.8,0.3]. Each feature x</a:t>
            </a:r>
            <a:r>
              <a:rPr lang="en-US" sz="2400" baseline="-25000"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is encoded into a qubit state as: </a:t>
            </a:r>
            <a:r>
              <a:rPr lang="el-GR" sz="2400" dirty="0"/>
              <a:t>∣ϕ</a:t>
            </a:r>
            <a:r>
              <a:rPr lang="en-IN" sz="2400" baseline="-25000" dirty="0"/>
              <a:t>i</a:t>
            </a:r>
            <a:r>
              <a:rPr lang="en-IN" sz="2400" dirty="0"/>
              <a:t>​⟩ = </a:t>
            </a:r>
          </a:p>
          <a:p>
            <a:pPr algn="just"/>
            <a:r>
              <a:rPr lang="en-IN" sz="2400" dirty="0">
                <a:latin typeface="Times New Roman" panose="02020603050405020304" pitchFamily="18" charset="0"/>
                <a:cs typeface="Times New Roman" panose="02020603050405020304" pitchFamily="18" charset="0"/>
              </a:rPr>
              <a:t>For example: </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Then, </a:t>
            </a:r>
            <a:r>
              <a:rPr lang="en-US" sz="2400" dirty="0">
                <a:latin typeface="Times New Roman" panose="02020603050405020304" pitchFamily="18" charset="0"/>
                <a:cs typeface="Times New Roman" panose="02020603050405020304" pitchFamily="18" charset="0"/>
              </a:rPr>
              <a:t>the combined feature vector encoding is obtained by taking the Kronecker product (tensor product) of these individual states.</a:t>
            </a:r>
          </a:p>
          <a:p>
            <a:pPr algn="just"/>
            <a:r>
              <a:rPr lang="en-US" sz="2400" dirty="0">
                <a:latin typeface="Times New Roman" panose="02020603050405020304" pitchFamily="18" charset="0"/>
                <a:cs typeface="Times New Roman" panose="02020603050405020304" pitchFamily="18" charset="0"/>
              </a:rPr>
              <a:t>First, we combine ∣𝜙</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and ∣𝜙</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BFC64A6-3164-6C69-A565-266F1F89886F}"/>
              </a:ext>
            </a:extLst>
          </p:cNvPr>
          <p:cNvPicPr>
            <a:picLocks noChangeAspect="1"/>
          </p:cNvPicPr>
          <p:nvPr/>
        </p:nvPicPr>
        <p:blipFill>
          <a:blip r:embed="rId2"/>
          <a:stretch>
            <a:fillRect/>
          </a:stretch>
        </p:blipFill>
        <p:spPr>
          <a:xfrm>
            <a:off x="7532878" y="1585641"/>
            <a:ext cx="2687145" cy="371495"/>
          </a:xfrm>
          <a:prstGeom prst="rect">
            <a:avLst/>
          </a:prstGeom>
        </p:spPr>
      </p:pic>
      <p:pic>
        <p:nvPicPr>
          <p:cNvPr id="11" name="Picture 10">
            <a:extLst>
              <a:ext uri="{FF2B5EF4-FFF2-40B4-BE49-F238E27FC236}">
                <a16:creationId xmlns:a16="http://schemas.microsoft.com/office/drawing/2014/main" id="{D0EDCCED-8683-2848-D327-46F0B7C67E4F}"/>
              </a:ext>
            </a:extLst>
          </p:cNvPr>
          <p:cNvPicPr>
            <a:picLocks noChangeAspect="1"/>
          </p:cNvPicPr>
          <p:nvPr/>
        </p:nvPicPr>
        <p:blipFill>
          <a:blip r:embed="rId3"/>
          <a:stretch>
            <a:fillRect/>
          </a:stretch>
        </p:blipFill>
        <p:spPr>
          <a:xfrm>
            <a:off x="2658735" y="2110987"/>
            <a:ext cx="4269397" cy="904927"/>
          </a:xfrm>
          <a:prstGeom prst="rect">
            <a:avLst/>
          </a:prstGeom>
        </p:spPr>
      </p:pic>
      <p:pic>
        <p:nvPicPr>
          <p:cNvPr id="13" name="Picture 12">
            <a:extLst>
              <a:ext uri="{FF2B5EF4-FFF2-40B4-BE49-F238E27FC236}">
                <a16:creationId xmlns:a16="http://schemas.microsoft.com/office/drawing/2014/main" id="{7CF9F776-5478-349B-4A5D-CB19FB0A20C5}"/>
              </a:ext>
            </a:extLst>
          </p:cNvPr>
          <p:cNvPicPr>
            <a:picLocks noChangeAspect="1"/>
          </p:cNvPicPr>
          <p:nvPr/>
        </p:nvPicPr>
        <p:blipFill>
          <a:blip r:embed="rId4"/>
          <a:stretch>
            <a:fillRect/>
          </a:stretch>
        </p:blipFill>
        <p:spPr>
          <a:xfrm>
            <a:off x="844408" y="4485212"/>
            <a:ext cx="5691631" cy="1562658"/>
          </a:xfrm>
          <a:prstGeom prst="rect">
            <a:avLst/>
          </a:prstGeom>
        </p:spPr>
      </p:pic>
    </p:spTree>
    <p:extLst>
      <p:ext uri="{BB962C8B-B14F-4D97-AF65-F5344CB8AC3E}">
        <p14:creationId xmlns:p14="http://schemas.microsoft.com/office/powerpoint/2010/main" val="1991606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1484E0-2141-0729-4BBA-CCCF6D492CF4}"/>
              </a:ext>
            </a:extLst>
          </p:cNvPr>
          <p:cNvSpPr>
            <a:spLocks noGrp="1"/>
          </p:cNvSpPr>
          <p:nvPr>
            <p:ph type="title"/>
          </p:nvPr>
        </p:nvSpPr>
        <p:spPr>
          <a:xfrm>
            <a:off x="445795" y="388795"/>
            <a:ext cx="11056394" cy="578136"/>
          </a:xfrm>
        </p:spPr>
        <p:txBody>
          <a:bodyPr>
            <a:normAutofit fontScale="90000"/>
          </a:bodyPr>
          <a:lstStyle/>
          <a:p>
            <a:r>
              <a:rPr lang="en-US" sz="4400" dirty="0">
                <a:cs typeface="Times New Roman" panose="02020603050405020304" pitchFamily="18" charset="0"/>
              </a:rPr>
              <a:t>Quantum State Encoding (Example </a:t>
            </a:r>
            <a:r>
              <a:rPr lang="en-US" sz="4400" dirty="0" err="1">
                <a:cs typeface="Times New Roman" panose="02020603050405020304" pitchFamily="18" charset="0"/>
              </a:rPr>
              <a:t>ctd</a:t>
            </a:r>
            <a:r>
              <a:rPr lang="en-US" sz="4400" dirty="0">
                <a:cs typeface="Times New Roman" panose="02020603050405020304" pitchFamily="18" charset="0"/>
              </a:rPr>
              <a:t>.)</a:t>
            </a:r>
            <a:endParaRPr lang="en-IN" dirty="0"/>
          </a:p>
        </p:txBody>
      </p:sp>
      <p:sp>
        <p:nvSpPr>
          <p:cNvPr id="5" name="Content Placeholder 4">
            <a:extLst>
              <a:ext uri="{FF2B5EF4-FFF2-40B4-BE49-F238E27FC236}">
                <a16:creationId xmlns:a16="http://schemas.microsoft.com/office/drawing/2014/main" id="{40C08FB6-A87F-7CC4-E71B-778A43710145}"/>
              </a:ext>
            </a:extLst>
          </p:cNvPr>
          <p:cNvSpPr>
            <a:spLocks noGrp="1"/>
          </p:cNvSpPr>
          <p:nvPr>
            <p:ph idx="1"/>
          </p:nvPr>
        </p:nvSpPr>
        <p:spPr>
          <a:xfrm>
            <a:off x="585708" y="1335351"/>
            <a:ext cx="8044945" cy="4696481"/>
          </a:xfrm>
        </p:spPr>
        <p:txBody>
          <a:bodyPr>
            <a:normAutofit/>
          </a:bodyPr>
          <a:lstStyle/>
          <a:p>
            <a:pPr algn="just"/>
            <a:r>
              <a:rPr lang="en-IN" sz="2400" dirty="0">
                <a:latin typeface="Times New Roman" panose="02020603050405020304" pitchFamily="18" charset="0"/>
                <a:cs typeface="Times New Roman" panose="02020603050405020304" pitchFamily="18" charset="0"/>
              </a:rPr>
              <a:t>We combine this result with </a:t>
            </a:r>
            <a:r>
              <a:rPr lang="el-GR" sz="2400" dirty="0">
                <a:latin typeface="Times New Roman" panose="02020603050405020304" pitchFamily="18" charset="0"/>
                <a:cs typeface="Times New Roman" panose="02020603050405020304" pitchFamily="18" charset="0"/>
              </a:rPr>
              <a:t>∣𝜙3⟩</a:t>
            </a:r>
            <a:r>
              <a:rPr lang="en-US" sz="2400" dirty="0">
                <a:latin typeface="Times New Roman" panose="02020603050405020304" pitchFamily="18" charset="0"/>
                <a:cs typeface="Times New Roman" panose="02020603050405020304" pitchFamily="18" charset="0"/>
              </a:rPr>
              <a:t>, and so on till </a:t>
            </a:r>
            <a:r>
              <a:rPr lang="el-GR" sz="2400" dirty="0">
                <a:latin typeface="Times New Roman" panose="02020603050405020304" pitchFamily="18" charset="0"/>
                <a:cs typeface="Times New Roman" panose="02020603050405020304" pitchFamily="18" charset="0"/>
              </a:rPr>
              <a:t>∣ϕ4​⟩</a:t>
            </a:r>
            <a:r>
              <a:rPr lang="en-US" sz="2400" dirty="0">
                <a:latin typeface="Times New Roman" panose="02020603050405020304" pitchFamily="18" charset="0"/>
                <a:cs typeface="Times New Roman" panose="02020603050405020304" pitchFamily="18" charset="0"/>
              </a:rPr>
              <a:t> to get the final state.</a:t>
            </a:r>
          </a:p>
          <a:p>
            <a:pPr algn="just"/>
            <a:r>
              <a:rPr lang="en-US" sz="2400" dirty="0">
                <a:latin typeface="Times New Roman" panose="02020603050405020304" pitchFamily="18" charset="0"/>
                <a:cs typeface="Times New Roman" panose="02020603050405020304" pitchFamily="18" charset="0"/>
              </a:rPr>
              <a:t>In a similar manner, we encode the entire training set along with the indices of each vector into a single superposition state.</a:t>
            </a:r>
          </a:p>
          <a:p>
            <a:pPr algn="just"/>
            <a:r>
              <a:rPr lang="en-US" sz="2400" dirty="0">
                <a:latin typeface="Times New Roman" panose="02020603050405020304" pitchFamily="18" charset="0"/>
                <a:cs typeface="Times New Roman" panose="02020603050405020304" pitchFamily="18" charset="0"/>
              </a:rPr>
              <a:t>We then verify the validity of these state vectors and initialize these quantum states into quantum registers using </a:t>
            </a:r>
            <a:r>
              <a:rPr lang="en-US" sz="2400" dirty="0" err="1">
                <a:latin typeface="Times New Roman" panose="02020603050405020304" pitchFamily="18" charset="0"/>
                <a:cs typeface="Times New Roman" panose="02020603050405020304" pitchFamily="18" charset="0"/>
              </a:rPr>
              <a:t>Qiskit's</a:t>
            </a:r>
            <a:r>
              <a:rPr lang="en-US" sz="2400" dirty="0">
                <a:latin typeface="Times New Roman" panose="02020603050405020304" pitchFamily="18" charset="0"/>
                <a:cs typeface="Times New Roman" panose="02020603050405020304" pitchFamily="18" charset="0"/>
              </a:rPr>
              <a:t> `initialize` method.</a:t>
            </a:r>
            <a:endParaRPr lang="en-I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041C833-D7E7-831B-AA3C-E5E1BB227D5E}"/>
              </a:ext>
            </a:extLst>
          </p:cNvPr>
          <p:cNvPicPr>
            <a:picLocks noChangeAspect="1"/>
          </p:cNvPicPr>
          <p:nvPr/>
        </p:nvPicPr>
        <p:blipFill>
          <a:blip r:embed="rId2"/>
          <a:stretch>
            <a:fillRect/>
          </a:stretch>
        </p:blipFill>
        <p:spPr>
          <a:xfrm>
            <a:off x="8829009" y="1155033"/>
            <a:ext cx="2362530" cy="4696480"/>
          </a:xfrm>
          <a:prstGeom prst="rect">
            <a:avLst/>
          </a:prstGeom>
        </p:spPr>
      </p:pic>
    </p:spTree>
    <p:extLst>
      <p:ext uri="{BB962C8B-B14F-4D97-AF65-F5344CB8AC3E}">
        <p14:creationId xmlns:p14="http://schemas.microsoft.com/office/powerpoint/2010/main" val="3891091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1484E0-2141-0729-4BBA-CCCF6D492CF4}"/>
              </a:ext>
            </a:extLst>
          </p:cNvPr>
          <p:cNvSpPr>
            <a:spLocks noGrp="1"/>
          </p:cNvSpPr>
          <p:nvPr>
            <p:ph type="title"/>
          </p:nvPr>
        </p:nvSpPr>
        <p:spPr>
          <a:xfrm>
            <a:off x="135866" y="25196"/>
            <a:ext cx="11056394" cy="578136"/>
          </a:xfrm>
        </p:spPr>
        <p:txBody>
          <a:bodyPr>
            <a:normAutofit fontScale="90000"/>
          </a:bodyPr>
          <a:lstStyle/>
          <a:p>
            <a:pPr algn="ctr"/>
            <a:r>
              <a:rPr lang="en-US" dirty="0">
                <a:cs typeface="Times New Roman" panose="02020603050405020304" pitchFamily="18" charset="0"/>
              </a:rPr>
              <a:t>Final Encoded Circuit Diagram</a:t>
            </a:r>
            <a:endParaRPr lang="en-IN" dirty="0"/>
          </a:p>
        </p:txBody>
      </p:sp>
      <p:pic>
        <p:nvPicPr>
          <p:cNvPr id="3" name="Content Placeholder 2">
            <a:extLst>
              <a:ext uri="{FF2B5EF4-FFF2-40B4-BE49-F238E27FC236}">
                <a16:creationId xmlns:a16="http://schemas.microsoft.com/office/drawing/2014/main" id="{489DBEAC-DDC8-A989-8BC9-8C4B64E95755}"/>
              </a:ext>
            </a:extLst>
          </p:cNvPr>
          <p:cNvPicPr>
            <a:picLocks noGrp="1" noChangeAspect="1"/>
          </p:cNvPicPr>
          <p:nvPr>
            <p:ph idx="1"/>
          </p:nvPr>
        </p:nvPicPr>
        <p:blipFill>
          <a:blip r:embed="rId2"/>
          <a:stretch>
            <a:fillRect/>
          </a:stretch>
        </p:blipFill>
        <p:spPr>
          <a:xfrm>
            <a:off x="1572126" y="552742"/>
            <a:ext cx="7896099" cy="6305258"/>
          </a:xfrm>
        </p:spPr>
      </p:pic>
      <p:sp>
        <p:nvSpPr>
          <p:cNvPr id="6" name="Left Brace 5">
            <a:extLst>
              <a:ext uri="{FF2B5EF4-FFF2-40B4-BE49-F238E27FC236}">
                <a16:creationId xmlns:a16="http://schemas.microsoft.com/office/drawing/2014/main" id="{BE4B3C82-D7C9-DC6A-4AE3-50767C0DA30E}"/>
              </a:ext>
            </a:extLst>
          </p:cNvPr>
          <p:cNvSpPr/>
          <p:nvPr/>
        </p:nvSpPr>
        <p:spPr>
          <a:xfrm>
            <a:off x="2058324" y="790900"/>
            <a:ext cx="320842" cy="239027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Left Brace 6">
            <a:extLst>
              <a:ext uri="{FF2B5EF4-FFF2-40B4-BE49-F238E27FC236}">
                <a16:creationId xmlns:a16="http://schemas.microsoft.com/office/drawing/2014/main" id="{8426CEB6-F2FE-BDDC-0615-4C4E00363B47}"/>
              </a:ext>
            </a:extLst>
          </p:cNvPr>
          <p:cNvSpPr/>
          <p:nvPr/>
        </p:nvSpPr>
        <p:spPr>
          <a:xfrm>
            <a:off x="1852086" y="3476154"/>
            <a:ext cx="227972" cy="127133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Left Brace 8">
            <a:extLst>
              <a:ext uri="{FF2B5EF4-FFF2-40B4-BE49-F238E27FC236}">
                <a16:creationId xmlns:a16="http://schemas.microsoft.com/office/drawing/2014/main" id="{932A401A-5A1E-F0DA-F916-04328AC920B4}"/>
              </a:ext>
            </a:extLst>
          </p:cNvPr>
          <p:cNvSpPr/>
          <p:nvPr/>
        </p:nvSpPr>
        <p:spPr>
          <a:xfrm>
            <a:off x="1830352" y="5053263"/>
            <a:ext cx="227972" cy="11229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1" name="Straight Arrow Connector 10">
            <a:extLst>
              <a:ext uri="{FF2B5EF4-FFF2-40B4-BE49-F238E27FC236}">
                <a16:creationId xmlns:a16="http://schemas.microsoft.com/office/drawing/2014/main" id="{863D39A9-6990-C78B-F3A7-25736F0814FA}"/>
              </a:ext>
            </a:extLst>
          </p:cNvPr>
          <p:cNvCxnSpPr/>
          <p:nvPr/>
        </p:nvCxnSpPr>
        <p:spPr>
          <a:xfrm flipH="1">
            <a:off x="1618283" y="6561839"/>
            <a:ext cx="227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86F56E4-2A31-C061-C0A8-D10D3E791694}"/>
              </a:ext>
            </a:extLst>
          </p:cNvPr>
          <p:cNvSpPr txBox="1"/>
          <p:nvPr/>
        </p:nvSpPr>
        <p:spPr>
          <a:xfrm>
            <a:off x="87740" y="1801371"/>
            <a:ext cx="1749197" cy="369332"/>
          </a:xfrm>
          <a:prstGeom prst="rect">
            <a:avLst/>
          </a:prstGeom>
          <a:noFill/>
        </p:spPr>
        <p:txBody>
          <a:bodyPr wrap="none" rtlCol="0">
            <a:spAutoFit/>
          </a:bodyPr>
          <a:lstStyle/>
          <a:p>
            <a:r>
              <a:rPr lang="en-US" dirty="0"/>
              <a:t>Index Register</a:t>
            </a:r>
            <a:endParaRPr lang="en-IN" dirty="0"/>
          </a:p>
        </p:txBody>
      </p:sp>
      <p:sp>
        <p:nvSpPr>
          <p:cNvPr id="13" name="TextBox 12">
            <a:extLst>
              <a:ext uri="{FF2B5EF4-FFF2-40B4-BE49-F238E27FC236}">
                <a16:creationId xmlns:a16="http://schemas.microsoft.com/office/drawing/2014/main" id="{410347BE-36B8-92F7-5B40-879EA99AD4D3}"/>
              </a:ext>
            </a:extLst>
          </p:cNvPr>
          <p:cNvSpPr txBox="1"/>
          <p:nvPr/>
        </p:nvSpPr>
        <p:spPr>
          <a:xfrm>
            <a:off x="647022" y="3668846"/>
            <a:ext cx="1184940" cy="923330"/>
          </a:xfrm>
          <a:prstGeom prst="rect">
            <a:avLst/>
          </a:prstGeom>
          <a:noFill/>
        </p:spPr>
        <p:txBody>
          <a:bodyPr wrap="none" rtlCol="0">
            <a:spAutoFit/>
          </a:bodyPr>
          <a:lstStyle/>
          <a:p>
            <a:pPr algn="ctr"/>
            <a:r>
              <a:rPr lang="en-US" dirty="0"/>
              <a:t>Training </a:t>
            </a:r>
          </a:p>
          <a:p>
            <a:pPr algn="ctr"/>
            <a:r>
              <a:rPr lang="en-US" dirty="0"/>
              <a:t>Feature </a:t>
            </a:r>
          </a:p>
          <a:p>
            <a:pPr algn="ctr"/>
            <a:r>
              <a:rPr lang="en-US" dirty="0"/>
              <a:t>Register</a:t>
            </a:r>
            <a:endParaRPr lang="en-IN" dirty="0"/>
          </a:p>
        </p:txBody>
      </p:sp>
      <p:sp>
        <p:nvSpPr>
          <p:cNvPr id="14" name="TextBox 13">
            <a:extLst>
              <a:ext uri="{FF2B5EF4-FFF2-40B4-BE49-F238E27FC236}">
                <a16:creationId xmlns:a16="http://schemas.microsoft.com/office/drawing/2014/main" id="{FD856E93-F538-C5D4-6FD0-ABED03F2C4C0}"/>
              </a:ext>
            </a:extLst>
          </p:cNvPr>
          <p:cNvSpPr txBox="1"/>
          <p:nvPr/>
        </p:nvSpPr>
        <p:spPr>
          <a:xfrm>
            <a:off x="670172" y="5144918"/>
            <a:ext cx="1095172" cy="923330"/>
          </a:xfrm>
          <a:prstGeom prst="rect">
            <a:avLst/>
          </a:prstGeom>
          <a:noFill/>
        </p:spPr>
        <p:txBody>
          <a:bodyPr wrap="none" rtlCol="0">
            <a:spAutoFit/>
          </a:bodyPr>
          <a:lstStyle/>
          <a:p>
            <a:pPr algn="ctr"/>
            <a:r>
              <a:rPr lang="en-US" dirty="0"/>
              <a:t>Test </a:t>
            </a:r>
          </a:p>
          <a:p>
            <a:pPr algn="ctr"/>
            <a:r>
              <a:rPr lang="en-US" dirty="0"/>
              <a:t>Feature </a:t>
            </a:r>
          </a:p>
          <a:p>
            <a:pPr algn="ctr"/>
            <a:r>
              <a:rPr lang="en-US" dirty="0"/>
              <a:t>Register</a:t>
            </a:r>
            <a:endParaRPr lang="en-IN" dirty="0"/>
          </a:p>
        </p:txBody>
      </p:sp>
      <p:sp>
        <p:nvSpPr>
          <p:cNvPr id="15" name="TextBox 14">
            <a:extLst>
              <a:ext uri="{FF2B5EF4-FFF2-40B4-BE49-F238E27FC236}">
                <a16:creationId xmlns:a16="http://schemas.microsoft.com/office/drawing/2014/main" id="{FC826E3C-A1B7-1B12-F3B5-1DB94CA98B78}"/>
              </a:ext>
            </a:extLst>
          </p:cNvPr>
          <p:cNvSpPr txBox="1"/>
          <p:nvPr/>
        </p:nvSpPr>
        <p:spPr>
          <a:xfrm>
            <a:off x="443366" y="6159672"/>
            <a:ext cx="1332416" cy="646331"/>
          </a:xfrm>
          <a:prstGeom prst="rect">
            <a:avLst/>
          </a:prstGeom>
          <a:noFill/>
        </p:spPr>
        <p:txBody>
          <a:bodyPr wrap="none" rtlCol="0">
            <a:spAutoFit/>
          </a:bodyPr>
          <a:lstStyle/>
          <a:p>
            <a:r>
              <a:rPr lang="en-US" dirty="0"/>
              <a:t>Similarity </a:t>
            </a:r>
          </a:p>
          <a:p>
            <a:r>
              <a:rPr lang="en-US" dirty="0"/>
              <a:t>Register</a:t>
            </a:r>
            <a:endParaRPr lang="en-IN" dirty="0"/>
          </a:p>
        </p:txBody>
      </p:sp>
    </p:spTree>
    <p:extLst>
      <p:ext uri="{BB962C8B-B14F-4D97-AF65-F5344CB8AC3E}">
        <p14:creationId xmlns:p14="http://schemas.microsoft.com/office/powerpoint/2010/main" val="2784189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1484E0-2141-0729-4BBA-CCCF6D492CF4}"/>
              </a:ext>
            </a:extLst>
          </p:cNvPr>
          <p:cNvSpPr>
            <a:spLocks noGrp="1"/>
          </p:cNvSpPr>
          <p:nvPr>
            <p:ph type="title"/>
          </p:nvPr>
        </p:nvSpPr>
        <p:spPr>
          <a:xfrm>
            <a:off x="435963" y="260192"/>
            <a:ext cx="11056394" cy="578136"/>
          </a:xfrm>
        </p:spPr>
        <p:txBody>
          <a:bodyPr>
            <a:normAutofit fontScale="90000"/>
          </a:bodyPr>
          <a:lstStyle/>
          <a:p>
            <a:r>
              <a:rPr lang="en-US" sz="4400" dirty="0">
                <a:cs typeface="Times New Roman" panose="02020603050405020304" pitchFamily="18" charset="0"/>
              </a:rPr>
              <a:t>Building a Quantum Circuit: </a:t>
            </a:r>
            <a:r>
              <a:rPr lang="en-US" sz="4000" dirty="0">
                <a:cs typeface="Times New Roman" panose="02020603050405020304" pitchFamily="18" charset="0"/>
              </a:rPr>
              <a:t>Swap Test</a:t>
            </a:r>
            <a:endParaRPr lang="en-IN" dirty="0"/>
          </a:p>
        </p:txBody>
      </p:sp>
      <p:sp>
        <p:nvSpPr>
          <p:cNvPr id="5" name="Content Placeholder 4">
            <a:extLst>
              <a:ext uri="{FF2B5EF4-FFF2-40B4-BE49-F238E27FC236}">
                <a16:creationId xmlns:a16="http://schemas.microsoft.com/office/drawing/2014/main" id="{40C08FB6-A87F-7CC4-E71B-778A43710145}"/>
              </a:ext>
            </a:extLst>
          </p:cNvPr>
          <p:cNvSpPr>
            <a:spLocks noGrp="1"/>
          </p:cNvSpPr>
          <p:nvPr>
            <p:ph idx="1"/>
          </p:nvPr>
        </p:nvSpPr>
        <p:spPr>
          <a:xfrm>
            <a:off x="595540" y="1162792"/>
            <a:ext cx="8718713" cy="5217921"/>
          </a:xfrm>
        </p:spPr>
        <p:txBody>
          <a:bodyPr>
            <a:normAutofit/>
          </a:bodyPr>
          <a:lstStyle/>
          <a:p>
            <a:pPr algn="just"/>
            <a:r>
              <a:rPr lang="en-US" sz="2400" dirty="0">
                <a:latin typeface="Times New Roman" panose="02020603050405020304" pitchFamily="18" charset="0"/>
                <a:cs typeface="Times New Roman" panose="02020603050405020304" pitchFamily="18" charset="0"/>
              </a:rPr>
              <a:t>The SWAP test is a straightforward yet powerful quantum algorithm used to assess the similarity between two quantum states. We use one ancillary qubit, </a:t>
            </a:r>
            <a:r>
              <a:rPr lang="en-US" sz="2400" i="1" dirty="0">
                <a:latin typeface="Times New Roman" panose="02020603050405020304" pitchFamily="18" charset="0"/>
                <a:cs typeface="Times New Roman" panose="02020603050405020304" pitchFamily="18" charset="0"/>
              </a:rPr>
              <a:t>m </a:t>
            </a:r>
            <a:r>
              <a:rPr lang="en-US" sz="2400" dirty="0">
                <a:latin typeface="Times New Roman" panose="02020603050405020304" pitchFamily="18" charset="0"/>
                <a:cs typeface="Times New Roman" panose="02020603050405020304" pitchFamily="18" charset="0"/>
              </a:rPr>
              <a:t>qubits for the </a:t>
            </a:r>
            <a:r>
              <a:rPr lang="en-US" sz="2400" i="1" dirty="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 training features, and another </a:t>
            </a:r>
            <a:r>
              <a:rPr lang="en-US" sz="2400" i="1" dirty="0">
                <a:latin typeface="Times New Roman" panose="02020603050405020304" pitchFamily="18" charset="0"/>
                <a:cs typeface="Times New Roman" panose="02020603050405020304" pitchFamily="18" charset="0"/>
              </a:rPr>
              <a:t>m </a:t>
            </a:r>
            <a:r>
              <a:rPr lang="en-US" sz="2400" dirty="0">
                <a:latin typeface="Times New Roman" panose="02020603050405020304" pitchFamily="18" charset="0"/>
                <a:cs typeface="Times New Roman" panose="02020603050405020304" pitchFamily="18" charset="0"/>
              </a:rPr>
              <a:t>qubits for the m test features.</a:t>
            </a:r>
          </a:p>
          <a:p>
            <a:pPr algn="just"/>
            <a:r>
              <a:rPr lang="en-US" sz="2400" dirty="0">
                <a:latin typeface="Times New Roman" panose="02020603050405020304" pitchFamily="18" charset="0"/>
                <a:cs typeface="Times New Roman" panose="02020603050405020304" pitchFamily="18" charset="0"/>
              </a:rPr>
              <a:t>Designing the quantum circuit is a simple 3-step process. First, a Hadamard gate is applied to the ancillary qubit. Next, we iteratively apply controlled-SWAP gates to the corresponding training and test features with the ancillary qubit as the control. Finally, we apply another Hadamard gate to the ancillary qubit to complete the Swap test circuit. </a:t>
            </a:r>
          </a:p>
          <a:p>
            <a:pPr algn="just"/>
            <a:r>
              <a:rPr lang="en-US" sz="2400" dirty="0">
                <a:latin typeface="Times New Roman" panose="02020603050405020304" pitchFamily="18" charset="0"/>
                <a:cs typeface="Times New Roman" panose="02020603050405020304" pitchFamily="18" charset="0"/>
              </a:rPr>
              <a:t>When measured, this circuit provides us with the inner product of the features being compared, which serves as an indicator of their similarity.</a:t>
            </a:r>
          </a:p>
        </p:txBody>
      </p:sp>
    </p:spTree>
    <p:extLst>
      <p:ext uri="{BB962C8B-B14F-4D97-AF65-F5344CB8AC3E}">
        <p14:creationId xmlns:p14="http://schemas.microsoft.com/office/powerpoint/2010/main" val="3207449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54D2A3-5D8D-8274-2186-D5E5A8213178}"/>
              </a:ext>
            </a:extLst>
          </p:cNvPr>
          <p:cNvSpPr>
            <a:spLocks noGrp="1"/>
          </p:cNvSpPr>
          <p:nvPr>
            <p:ph type="ctrTitle"/>
          </p:nvPr>
        </p:nvSpPr>
        <p:spPr/>
        <p:txBody>
          <a:bodyPr/>
          <a:lstStyle/>
          <a:p>
            <a:r>
              <a:rPr lang="en-US" dirty="0"/>
              <a:t>Corporate Credit Rating Classification </a:t>
            </a:r>
            <a:endParaRPr lang="en-IN" dirty="0"/>
          </a:p>
        </p:txBody>
      </p:sp>
      <p:sp>
        <p:nvSpPr>
          <p:cNvPr id="5" name="Subtitle 4">
            <a:extLst>
              <a:ext uri="{FF2B5EF4-FFF2-40B4-BE49-F238E27FC236}">
                <a16:creationId xmlns:a16="http://schemas.microsoft.com/office/drawing/2014/main" id="{057DA243-B5CB-1700-88FC-24369840779E}"/>
              </a:ext>
            </a:extLst>
          </p:cNvPr>
          <p:cNvSpPr>
            <a:spLocks noGrp="1"/>
          </p:cNvSpPr>
          <p:nvPr>
            <p:ph type="subTitle" idx="1"/>
          </p:nvPr>
        </p:nvSpPr>
        <p:spPr/>
        <p:txBody>
          <a:bodyPr/>
          <a:lstStyle/>
          <a:p>
            <a:r>
              <a:rPr lang="en-US" dirty="0"/>
              <a:t>using Quantum k-</a:t>
            </a:r>
            <a:r>
              <a:rPr lang="en-US" dirty="0" err="1"/>
              <a:t>nn</a:t>
            </a:r>
            <a:r>
              <a:rPr lang="en-US" dirty="0"/>
              <a:t> Algorithm</a:t>
            </a:r>
            <a:endParaRPr lang="en-IN" dirty="0"/>
          </a:p>
        </p:txBody>
      </p:sp>
    </p:spTree>
    <p:extLst>
      <p:ext uri="{BB962C8B-B14F-4D97-AF65-F5344CB8AC3E}">
        <p14:creationId xmlns:p14="http://schemas.microsoft.com/office/powerpoint/2010/main" val="2859355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1484E0-2141-0729-4BBA-CCCF6D492CF4}"/>
              </a:ext>
            </a:extLst>
          </p:cNvPr>
          <p:cNvSpPr>
            <a:spLocks noGrp="1"/>
          </p:cNvSpPr>
          <p:nvPr>
            <p:ph type="title"/>
          </p:nvPr>
        </p:nvSpPr>
        <p:spPr>
          <a:xfrm>
            <a:off x="-245807" y="117103"/>
            <a:ext cx="11056394" cy="578136"/>
          </a:xfrm>
        </p:spPr>
        <p:txBody>
          <a:bodyPr>
            <a:normAutofit fontScale="90000"/>
          </a:bodyPr>
          <a:lstStyle/>
          <a:p>
            <a:pPr algn="ctr"/>
            <a:r>
              <a:rPr lang="en-US" dirty="0">
                <a:cs typeface="Times New Roman" panose="02020603050405020304" pitchFamily="18" charset="0"/>
              </a:rPr>
              <a:t>Circuit Diagram of Swap Test</a:t>
            </a:r>
            <a:endParaRPr lang="en-IN" dirty="0"/>
          </a:p>
        </p:txBody>
      </p:sp>
      <p:sp>
        <p:nvSpPr>
          <p:cNvPr id="6" name="Left Brace 5">
            <a:extLst>
              <a:ext uri="{FF2B5EF4-FFF2-40B4-BE49-F238E27FC236}">
                <a16:creationId xmlns:a16="http://schemas.microsoft.com/office/drawing/2014/main" id="{BE4B3C82-D7C9-DC6A-4AE3-50767C0DA30E}"/>
              </a:ext>
            </a:extLst>
          </p:cNvPr>
          <p:cNvSpPr/>
          <p:nvPr/>
        </p:nvSpPr>
        <p:spPr>
          <a:xfrm>
            <a:off x="2141468" y="1224939"/>
            <a:ext cx="351684" cy="187636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Left Brace 6">
            <a:extLst>
              <a:ext uri="{FF2B5EF4-FFF2-40B4-BE49-F238E27FC236}">
                <a16:creationId xmlns:a16="http://schemas.microsoft.com/office/drawing/2014/main" id="{8426CEB6-F2FE-BDDC-0615-4C4E00363B47}"/>
              </a:ext>
            </a:extLst>
          </p:cNvPr>
          <p:cNvSpPr/>
          <p:nvPr/>
        </p:nvSpPr>
        <p:spPr>
          <a:xfrm>
            <a:off x="2200221" y="3636409"/>
            <a:ext cx="289828" cy="190942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1" name="Straight Arrow Connector 10">
            <a:extLst>
              <a:ext uri="{FF2B5EF4-FFF2-40B4-BE49-F238E27FC236}">
                <a16:creationId xmlns:a16="http://schemas.microsoft.com/office/drawing/2014/main" id="{863D39A9-6990-C78B-F3A7-25736F0814FA}"/>
              </a:ext>
            </a:extLst>
          </p:cNvPr>
          <p:cNvCxnSpPr>
            <a:cxnSpLocks/>
          </p:cNvCxnSpPr>
          <p:nvPr/>
        </p:nvCxnSpPr>
        <p:spPr>
          <a:xfrm flipH="1">
            <a:off x="2138365" y="6143253"/>
            <a:ext cx="3516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10347BE-36B8-92F7-5B40-879EA99AD4D3}"/>
              </a:ext>
            </a:extLst>
          </p:cNvPr>
          <p:cNvSpPr txBox="1"/>
          <p:nvPr/>
        </p:nvSpPr>
        <p:spPr>
          <a:xfrm>
            <a:off x="956528" y="1703938"/>
            <a:ext cx="1184940" cy="923330"/>
          </a:xfrm>
          <a:prstGeom prst="rect">
            <a:avLst/>
          </a:prstGeom>
          <a:noFill/>
        </p:spPr>
        <p:txBody>
          <a:bodyPr wrap="none" rtlCol="0">
            <a:spAutoFit/>
          </a:bodyPr>
          <a:lstStyle/>
          <a:p>
            <a:pPr algn="ctr"/>
            <a:r>
              <a:rPr lang="en-US" dirty="0"/>
              <a:t>Training </a:t>
            </a:r>
          </a:p>
          <a:p>
            <a:pPr algn="ctr"/>
            <a:r>
              <a:rPr lang="en-US" dirty="0"/>
              <a:t>Feature </a:t>
            </a:r>
          </a:p>
          <a:p>
            <a:pPr algn="ctr"/>
            <a:r>
              <a:rPr lang="en-US" dirty="0"/>
              <a:t>Qubits</a:t>
            </a:r>
            <a:endParaRPr lang="en-IN" dirty="0"/>
          </a:p>
        </p:txBody>
      </p:sp>
      <p:sp>
        <p:nvSpPr>
          <p:cNvPr id="14" name="TextBox 13">
            <a:extLst>
              <a:ext uri="{FF2B5EF4-FFF2-40B4-BE49-F238E27FC236}">
                <a16:creationId xmlns:a16="http://schemas.microsoft.com/office/drawing/2014/main" id="{FD856E93-F538-C5D4-6FD0-ABED03F2C4C0}"/>
              </a:ext>
            </a:extLst>
          </p:cNvPr>
          <p:cNvSpPr txBox="1"/>
          <p:nvPr/>
        </p:nvSpPr>
        <p:spPr>
          <a:xfrm>
            <a:off x="960135" y="4204486"/>
            <a:ext cx="1095172" cy="923330"/>
          </a:xfrm>
          <a:prstGeom prst="rect">
            <a:avLst/>
          </a:prstGeom>
          <a:noFill/>
        </p:spPr>
        <p:txBody>
          <a:bodyPr wrap="none" rtlCol="0">
            <a:spAutoFit/>
          </a:bodyPr>
          <a:lstStyle/>
          <a:p>
            <a:pPr algn="ctr"/>
            <a:r>
              <a:rPr lang="en-US" dirty="0"/>
              <a:t>Test </a:t>
            </a:r>
          </a:p>
          <a:p>
            <a:pPr algn="ctr"/>
            <a:r>
              <a:rPr lang="en-US" dirty="0"/>
              <a:t>Feature </a:t>
            </a:r>
          </a:p>
          <a:p>
            <a:pPr algn="ctr"/>
            <a:r>
              <a:rPr lang="en-US" dirty="0"/>
              <a:t>Qubits</a:t>
            </a:r>
            <a:endParaRPr lang="en-IN" dirty="0"/>
          </a:p>
        </p:txBody>
      </p:sp>
      <p:sp>
        <p:nvSpPr>
          <p:cNvPr id="15" name="TextBox 14">
            <a:extLst>
              <a:ext uri="{FF2B5EF4-FFF2-40B4-BE49-F238E27FC236}">
                <a16:creationId xmlns:a16="http://schemas.microsoft.com/office/drawing/2014/main" id="{FC826E3C-A1B7-1B12-F3B5-1DB94CA98B78}"/>
              </a:ext>
            </a:extLst>
          </p:cNvPr>
          <p:cNvSpPr txBox="1"/>
          <p:nvPr/>
        </p:nvSpPr>
        <p:spPr>
          <a:xfrm>
            <a:off x="347542" y="5656515"/>
            <a:ext cx="1840568" cy="923330"/>
          </a:xfrm>
          <a:prstGeom prst="rect">
            <a:avLst/>
          </a:prstGeom>
          <a:noFill/>
        </p:spPr>
        <p:txBody>
          <a:bodyPr wrap="none" rtlCol="0">
            <a:spAutoFit/>
          </a:bodyPr>
          <a:lstStyle/>
          <a:p>
            <a:r>
              <a:rPr lang="en-US" dirty="0"/>
              <a:t>Ancillary Qubit</a:t>
            </a:r>
          </a:p>
          <a:p>
            <a:r>
              <a:rPr lang="en-US" dirty="0"/>
              <a:t>/ Similarity </a:t>
            </a:r>
          </a:p>
          <a:p>
            <a:r>
              <a:rPr lang="en-US" dirty="0"/>
              <a:t>Register</a:t>
            </a:r>
          </a:p>
        </p:txBody>
      </p:sp>
      <p:pic>
        <p:nvPicPr>
          <p:cNvPr id="10" name="Picture 9">
            <a:extLst>
              <a:ext uri="{FF2B5EF4-FFF2-40B4-BE49-F238E27FC236}">
                <a16:creationId xmlns:a16="http://schemas.microsoft.com/office/drawing/2014/main" id="{6B071F05-CB7E-036D-7DAF-8248BBB9FAA9}"/>
              </a:ext>
            </a:extLst>
          </p:cNvPr>
          <p:cNvPicPr>
            <a:picLocks noChangeAspect="1"/>
          </p:cNvPicPr>
          <p:nvPr/>
        </p:nvPicPr>
        <p:blipFill>
          <a:blip r:embed="rId2"/>
          <a:stretch>
            <a:fillRect/>
          </a:stretch>
        </p:blipFill>
        <p:spPr>
          <a:xfrm>
            <a:off x="2493152" y="659405"/>
            <a:ext cx="4752975" cy="5953125"/>
          </a:xfrm>
          <a:prstGeom prst="rect">
            <a:avLst/>
          </a:prstGeom>
        </p:spPr>
      </p:pic>
    </p:spTree>
    <p:extLst>
      <p:ext uri="{BB962C8B-B14F-4D97-AF65-F5344CB8AC3E}">
        <p14:creationId xmlns:p14="http://schemas.microsoft.com/office/powerpoint/2010/main" val="3881195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1484E0-2141-0729-4BBA-CCCF6D492CF4}"/>
              </a:ext>
            </a:extLst>
          </p:cNvPr>
          <p:cNvSpPr>
            <a:spLocks noGrp="1"/>
          </p:cNvSpPr>
          <p:nvPr>
            <p:ph type="title"/>
          </p:nvPr>
        </p:nvSpPr>
        <p:spPr>
          <a:xfrm>
            <a:off x="435963" y="260192"/>
            <a:ext cx="11056394" cy="578136"/>
          </a:xfrm>
        </p:spPr>
        <p:txBody>
          <a:bodyPr>
            <a:normAutofit fontScale="90000"/>
          </a:bodyPr>
          <a:lstStyle/>
          <a:p>
            <a:r>
              <a:rPr lang="en-US" sz="4000" dirty="0">
                <a:cs typeface="Times New Roman" panose="02020603050405020304" pitchFamily="18" charset="0"/>
              </a:rPr>
              <a:t>Swap Test Explanation</a:t>
            </a:r>
            <a:endParaRPr lang="en-IN" dirty="0"/>
          </a:p>
        </p:txBody>
      </p:sp>
      <p:sp>
        <p:nvSpPr>
          <p:cNvPr id="5" name="Content Placeholder 4">
            <a:extLst>
              <a:ext uri="{FF2B5EF4-FFF2-40B4-BE49-F238E27FC236}">
                <a16:creationId xmlns:a16="http://schemas.microsoft.com/office/drawing/2014/main" id="{40C08FB6-A87F-7CC4-E71B-778A43710145}"/>
              </a:ext>
            </a:extLst>
          </p:cNvPr>
          <p:cNvSpPr>
            <a:spLocks noGrp="1"/>
          </p:cNvSpPr>
          <p:nvPr>
            <p:ph idx="1"/>
          </p:nvPr>
        </p:nvSpPr>
        <p:spPr>
          <a:xfrm>
            <a:off x="435963" y="966665"/>
            <a:ext cx="10681216" cy="954766"/>
          </a:xfrm>
        </p:spPr>
        <p:txBody>
          <a:bodyPr>
            <a:noAutofit/>
          </a:bodyPr>
          <a:lstStyle/>
          <a:p>
            <a:pPr algn="just"/>
            <a:r>
              <a:rPr lang="en-US" sz="2400" dirty="0">
                <a:latin typeface="Times New Roman" panose="02020603050405020304" pitchFamily="18" charset="0"/>
                <a:cs typeface="Times New Roman" panose="02020603050405020304" pitchFamily="18" charset="0"/>
              </a:rPr>
              <a:t>Let's consider step by step how the state changes with an example involving two states, 𝑎 and 𝑏, for which we will determine the similarity using the SWAP test.</a:t>
            </a:r>
          </a:p>
        </p:txBody>
      </p:sp>
      <p:pic>
        <p:nvPicPr>
          <p:cNvPr id="21" name="Picture 20">
            <a:extLst>
              <a:ext uri="{FF2B5EF4-FFF2-40B4-BE49-F238E27FC236}">
                <a16:creationId xmlns:a16="http://schemas.microsoft.com/office/drawing/2014/main" id="{028E300D-2474-F055-A222-3A60B2131FEF}"/>
              </a:ext>
            </a:extLst>
          </p:cNvPr>
          <p:cNvPicPr>
            <a:picLocks noChangeAspect="1"/>
          </p:cNvPicPr>
          <p:nvPr/>
        </p:nvPicPr>
        <p:blipFill>
          <a:blip r:embed="rId2"/>
          <a:stretch>
            <a:fillRect/>
          </a:stretch>
        </p:blipFill>
        <p:spPr>
          <a:xfrm>
            <a:off x="163632" y="1885336"/>
            <a:ext cx="11056393" cy="4005999"/>
          </a:xfrm>
          <a:prstGeom prst="rect">
            <a:avLst/>
          </a:prstGeom>
        </p:spPr>
      </p:pic>
      <p:sp>
        <p:nvSpPr>
          <p:cNvPr id="22" name="TextBox 21">
            <a:extLst>
              <a:ext uri="{FF2B5EF4-FFF2-40B4-BE49-F238E27FC236}">
                <a16:creationId xmlns:a16="http://schemas.microsoft.com/office/drawing/2014/main" id="{AFB3BF2E-FE83-D360-AA85-43EE0D72F092}"/>
              </a:ext>
            </a:extLst>
          </p:cNvPr>
          <p:cNvSpPr txBox="1"/>
          <p:nvPr/>
        </p:nvSpPr>
        <p:spPr>
          <a:xfrm>
            <a:off x="5691828" y="2269282"/>
            <a:ext cx="1487908" cy="369332"/>
          </a:xfrm>
          <a:prstGeom prst="rect">
            <a:avLst/>
          </a:prstGeom>
          <a:noFill/>
        </p:spPr>
        <p:txBody>
          <a:bodyPr wrap="none" rtlCol="0">
            <a:spAutoFit/>
          </a:bodyPr>
          <a:lstStyle/>
          <a:p>
            <a:r>
              <a:rPr lang="en-US" dirty="0"/>
              <a:t>Initial State</a:t>
            </a:r>
            <a:endParaRPr lang="en-IN" dirty="0"/>
          </a:p>
        </p:txBody>
      </p:sp>
      <p:cxnSp>
        <p:nvCxnSpPr>
          <p:cNvPr id="24" name="Straight Arrow Connector 23">
            <a:extLst>
              <a:ext uri="{FF2B5EF4-FFF2-40B4-BE49-F238E27FC236}">
                <a16:creationId xmlns:a16="http://schemas.microsoft.com/office/drawing/2014/main" id="{28A80DF0-5C77-D2E8-8515-D560EFB08124}"/>
              </a:ext>
            </a:extLst>
          </p:cNvPr>
          <p:cNvCxnSpPr>
            <a:cxnSpLocks/>
          </p:cNvCxnSpPr>
          <p:nvPr/>
        </p:nvCxnSpPr>
        <p:spPr>
          <a:xfrm>
            <a:off x="7099526" y="2469990"/>
            <a:ext cx="2477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A1A450A-2D40-AE11-856D-5D68A5D64085}"/>
              </a:ext>
            </a:extLst>
          </p:cNvPr>
          <p:cNvSpPr txBox="1"/>
          <p:nvPr/>
        </p:nvSpPr>
        <p:spPr>
          <a:xfrm>
            <a:off x="8053211" y="3666069"/>
            <a:ext cx="1043876" cy="369332"/>
          </a:xfrm>
          <a:prstGeom prst="rect">
            <a:avLst/>
          </a:prstGeom>
          <a:noFill/>
        </p:spPr>
        <p:txBody>
          <a:bodyPr wrap="none" rtlCol="0">
            <a:spAutoFit/>
          </a:bodyPr>
          <a:lstStyle/>
          <a:p>
            <a:r>
              <a:rPr lang="en-US" dirty="0">
                <a:solidFill>
                  <a:srgbClr val="0070C0"/>
                </a:solidFill>
              </a:rPr>
              <a:t>CSWAP</a:t>
            </a:r>
            <a:endParaRPr lang="en-IN" dirty="0">
              <a:solidFill>
                <a:srgbClr val="0070C0"/>
              </a:solidFill>
            </a:endParaRPr>
          </a:p>
        </p:txBody>
      </p:sp>
      <p:sp>
        <p:nvSpPr>
          <p:cNvPr id="30" name="TextBox 29">
            <a:extLst>
              <a:ext uri="{FF2B5EF4-FFF2-40B4-BE49-F238E27FC236}">
                <a16:creationId xmlns:a16="http://schemas.microsoft.com/office/drawing/2014/main" id="{92241FD9-122B-2A37-B43F-ACB82110A813}"/>
              </a:ext>
            </a:extLst>
          </p:cNvPr>
          <p:cNvSpPr txBox="1"/>
          <p:nvPr/>
        </p:nvSpPr>
        <p:spPr>
          <a:xfrm>
            <a:off x="8033325" y="4713077"/>
            <a:ext cx="377026" cy="369332"/>
          </a:xfrm>
          <a:prstGeom prst="rect">
            <a:avLst/>
          </a:prstGeom>
          <a:noFill/>
        </p:spPr>
        <p:txBody>
          <a:bodyPr wrap="none" rtlCol="0">
            <a:spAutoFit/>
          </a:bodyPr>
          <a:lstStyle/>
          <a:p>
            <a:r>
              <a:rPr lang="en-US" dirty="0">
                <a:solidFill>
                  <a:srgbClr val="0070C0"/>
                </a:solidFill>
              </a:rPr>
              <a:t>H</a:t>
            </a:r>
            <a:endParaRPr lang="en-IN" dirty="0">
              <a:solidFill>
                <a:srgbClr val="0070C0"/>
              </a:solidFill>
            </a:endParaRPr>
          </a:p>
        </p:txBody>
      </p:sp>
      <p:sp>
        <p:nvSpPr>
          <p:cNvPr id="31" name="TextBox 30">
            <a:extLst>
              <a:ext uri="{FF2B5EF4-FFF2-40B4-BE49-F238E27FC236}">
                <a16:creationId xmlns:a16="http://schemas.microsoft.com/office/drawing/2014/main" id="{26DE01D4-D1C3-343E-27E1-F29B7D128D31}"/>
              </a:ext>
            </a:extLst>
          </p:cNvPr>
          <p:cNvSpPr txBox="1"/>
          <p:nvPr/>
        </p:nvSpPr>
        <p:spPr>
          <a:xfrm>
            <a:off x="8053285" y="2652736"/>
            <a:ext cx="377026" cy="369332"/>
          </a:xfrm>
          <a:prstGeom prst="rect">
            <a:avLst/>
          </a:prstGeom>
          <a:noFill/>
        </p:spPr>
        <p:txBody>
          <a:bodyPr wrap="none" rtlCol="0">
            <a:spAutoFit/>
          </a:bodyPr>
          <a:lstStyle/>
          <a:p>
            <a:r>
              <a:rPr lang="en-US" dirty="0">
                <a:solidFill>
                  <a:srgbClr val="0070C0"/>
                </a:solidFill>
              </a:rPr>
              <a:t>H</a:t>
            </a:r>
            <a:endParaRPr lang="en-IN" dirty="0">
              <a:solidFill>
                <a:srgbClr val="0070C0"/>
              </a:solidFill>
            </a:endParaRPr>
          </a:p>
        </p:txBody>
      </p:sp>
    </p:spTree>
    <p:extLst>
      <p:ext uri="{BB962C8B-B14F-4D97-AF65-F5344CB8AC3E}">
        <p14:creationId xmlns:p14="http://schemas.microsoft.com/office/powerpoint/2010/main" val="115250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1484E0-2141-0729-4BBA-CCCF6D492CF4}"/>
              </a:ext>
            </a:extLst>
          </p:cNvPr>
          <p:cNvSpPr>
            <a:spLocks noGrp="1"/>
          </p:cNvSpPr>
          <p:nvPr>
            <p:ph type="title"/>
          </p:nvPr>
        </p:nvSpPr>
        <p:spPr>
          <a:xfrm>
            <a:off x="435963" y="260192"/>
            <a:ext cx="11056394" cy="578136"/>
          </a:xfrm>
        </p:spPr>
        <p:txBody>
          <a:bodyPr>
            <a:normAutofit fontScale="90000"/>
          </a:bodyPr>
          <a:lstStyle/>
          <a:p>
            <a:r>
              <a:rPr lang="en-US" sz="4000" dirty="0">
                <a:cs typeface="Times New Roman" panose="02020603050405020304" pitchFamily="18" charset="0"/>
              </a:rPr>
              <a:t>Swap Test Explanation (</a:t>
            </a:r>
            <a:r>
              <a:rPr lang="en-US" sz="4000" dirty="0" err="1">
                <a:cs typeface="Times New Roman" panose="02020603050405020304" pitchFamily="18" charset="0"/>
              </a:rPr>
              <a:t>ctd</a:t>
            </a:r>
            <a:r>
              <a:rPr lang="en-US" sz="4000" dirty="0">
                <a:cs typeface="Times New Roman" panose="02020603050405020304" pitchFamily="18" charset="0"/>
              </a:rPr>
              <a:t>.)</a:t>
            </a:r>
            <a:endParaRPr lang="en-IN" dirty="0"/>
          </a:p>
        </p:txBody>
      </p:sp>
      <p:sp>
        <p:nvSpPr>
          <p:cNvPr id="5" name="Content Placeholder 4">
            <a:extLst>
              <a:ext uri="{FF2B5EF4-FFF2-40B4-BE49-F238E27FC236}">
                <a16:creationId xmlns:a16="http://schemas.microsoft.com/office/drawing/2014/main" id="{40C08FB6-A87F-7CC4-E71B-778A43710145}"/>
              </a:ext>
            </a:extLst>
          </p:cNvPr>
          <p:cNvSpPr>
            <a:spLocks noGrp="1"/>
          </p:cNvSpPr>
          <p:nvPr>
            <p:ph idx="1"/>
          </p:nvPr>
        </p:nvSpPr>
        <p:spPr>
          <a:xfrm>
            <a:off x="435963" y="884176"/>
            <a:ext cx="10681216" cy="5357935"/>
          </a:xfrm>
        </p:spPr>
        <p:txBody>
          <a:bodyPr>
            <a:noAutofit/>
          </a:bodyPr>
          <a:lstStyle/>
          <a:p>
            <a:pPr algn="just"/>
            <a:r>
              <a:rPr lang="en-US" sz="2400" dirty="0">
                <a:latin typeface="Times New Roman" panose="02020603050405020304" pitchFamily="18" charset="0"/>
                <a:cs typeface="Times New Roman" panose="02020603050405020304" pitchFamily="18" charset="0"/>
              </a:rPr>
              <a:t>So, the final state of the system before measurement is: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Now if we perform the measurement on the ancillary qubit, the probability to measure the state in state 0 is:</a:t>
            </a:r>
            <a:endParaRPr lang="en-I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5FF293B-E7F8-2805-9C3A-3FD2E8CA3AF2}"/>
              </a:ext>
            </a:extLst>
          </p:cNvPr>
          <p:cNvPicPr>
            <a:picLocks noChangeAspect="1"/>
          </p:cNvPicPr>
          <p:nvPr/>
        </p:nvPicPr>
        <p:blipFill>
          <a:blip r:embed="rId2"/>
          <a:stretch>
            <a:fillRect/>
          </a:stretch>
        </p:blipFill>
        <p:spPr>
          <a:xfrm>
            <a:off x="907181" y="1295401"/>
            <a:ext cx="6880459" cy="731519"/>
          </a:xfrm>
          <a:prstGeom prst="rect">
            <a:avLst/>
          </a:prstGeom>
        </p:spPr>
      </p:pic>
      <p:pic>
        <p:nvPicPr>
          <p:cNvPr id="8" name="Picture 7">
            <a:extLst>
              <a:ext uri="{FF2B5EF4-FFF2-40B4-BE49-F238E27FC236}">
                <a16:creationId xmlns:a16="http://schemas.microsoft.com/office/drawing/2014/main" id="{9C0A7361-3FDE-151C-DCA7-737ACE22EFDD}"/>
              </a:ext>
            </a:extLst>
          </p:cNvPr>
          <p:cNvPicPr>
            <a:picLocks noChangeAspect="1"/>
          </p:cNvPicPr>
          <p:nvPr/>
        </p:nvPicPr>
        <p:blipFill>
          <a:blip r:embed="rId3"/>
          <a:stretch>
            <a:fillRect/>
          </a:stretch>
        </p:blipFill>
        <p:spPr>
          <a:xfrm>
            <a:off x="907181" y="2758440"/>
            <a:ext cx="10209998" cy="3529519"/>
          </a:xfrm>
          <a:prstGeom prst="rect">
            <a:avLst/>
          </a:prstGeom>
        </p:spPr>
      </p:pic>
    </p:spTree>
    <p:extLst>
      <p:ext uri="{BB962C8B-B14F-4D97-AF65-F5344CB8AC3E}">
        <p14:creationId xmlns:p14="http://schemas.microsoft.com/office/powerpoint/2010/main" val="1470655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1484E0-2141-0729-4BBA-CCCF6D492CF4}"/>
              </a:ext>
            </a:extLst>
          </p:cNvPr>
          <p:cNvSpPr>
            <a:spLocks noGrp="1"/>
          </p:cNvSpPr>
          <p:nvPr>
            <p:ph type="title"/>
          </p:nvPr>
        </p:nvSpPr>
        <p:spPr>
          <a:xfrm>
            <a:off x="435963" y="260192"/>
            <a:ext cx="11056394" cy="578136"/>
          </a:xfrm>
        </p:spPr>
        <p:txBody>
          <a:bodyPr>
            <a:normAutofit fontScale="90000"/>
          </a:bodyPr>
          <a:lstStyle/>
          <a:p>
            <a:r>
              <a:rPr lang="en-US" sz="4000" dirty="0">
                <a:cs typeface="Times New Roman" panose="02020603050405020304" pitchFamily="18" charset="0"/>
              </a:rPr>
              <a:t>Swap Test Explanation (</a:t>
            </a:r>
            <a:r>
              <a:rPr lang="en-US" sz="4000" dirty="0" err="1">
                <a:cs typeface="Times New Roman" panose="02020603050405020304" pitchFamily="18" charset="0"/>
              </a:rPr>
              <a:t>ctd</a:t>
            </a:r>
            <a:r>
              <a:rPr lang="en-US" sz="4000" dirty="0">
                <a:cs typeface="Times New Roman" panose="02020603050405020304" pitchFamily="18" charset="0"/>
              </a:rPr>
              <a:t>.)</a:t>
            </a:r>
            <a:endParaRPr lang="en-IN" dirty="0"/>
          </a:p>
        </p:txBody>
      </p:sp>
      <p:sp>
        <p:nvSpPr>
          <p:cNvPr id="5" name="Content Placeholder 4">
            <a:extLst>
              <a:ext uri="{FF2B5EF4-FFF2-40B4-BE49-F238E27FC236}">
                <a16:creationId xmlns:a16="http://schemas.microsoft.com/office/drawing/2014/main" id="{40C08FB6-A87F-7CC4-E71B-778A43710145}"/>
              </a:ext>
            </a:extLst>
          </p:cNvPr>
          <p:cNvSpPr>
            <a:spLocks noGrp="1"/>
          </p:cNvSpPr>
          <p:nvPr>
            <p:ph idx="1"/>
          </p:nvPr>
        </p:nvSpPr>
        <p:spPr>
          <a:xfrm>
            <a:off x="435963" y="1131032"/>
            <a:ext cx="10681216" cy="5357935"/>
          </a:xfrm>
        </p:spPr>
        <p:txBody>
          <a:bodyPr>
            <a:noAutofit/>
          </a:bodyPr>
          <a:lstStyle/>
          <a:p>
            <a:pPr algn="just"/>
            <a:r>
              <a:rPr lang="en-US" sz="2400" dirty="0">
                <a:latin typeface="Times New Roman" panose="02020603050405020304" pitchFamily="18" charset="0"/>
                <a:cs typeface="Times New Roman" panose="02020603050405020304" pitchFamily="18" charset="0"/>
              </a:rPr>
              <a:t>We can similarly find the probability of measuring the ancillary qubit in state 1 to finally obtain:</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Now, we can easily obtain the inner product, which serves as our indicator for similarity, as:</a:t>
            </a:r>
          </a:p>
        </p:txBody>
      </p:sp>
      <p:pic>
        <p:nvPicPr>
          <p:cNvPr id="6" name="Picture 5">
            <a:extLst>
              <a:ext uri="{FF2B5EF4-FFF2-40B4-BE49-F238E27FC236}">
                <a16:creationId xmlns:a16="http://schemas.microsoft.com/office/drawing/2014/main" id="{8F9E1DDE-EDD2-9B1A-D8E5-3D70AAC8F211}"/>
              </a:ext>
            </a:extLst>
          </p:cNvPr>
          <p:cNvPicPr>
            <a:picLocks noChangeAspect="1"/>
          </p:cNvPicPr>
          <p:nvPr/>
        </p:nvPicPr>
        <p:blipFill>
          <a:blip r:embed="rId2"/>
          <a:stretch>
            <a:fillRect/>
          </a:stretch>
        </p:blipFill>
        <p:spPr>
          <a:xfrm>
            <a:off x="1074821" y="1935275"/>
            <a:ext cx="8587339" cy="2151983"/>
          </a:xfrm>
          <a:prstGeom prst="rect">
            <a:avLst/>
          </a:prstGeom>
        </p:spPr>
      </p:pic>
      <p:pic>
        <p:nvPicPr>
          <p:cNvPr id="9" name="Picture 8">
            <a:extLst>
              <a:ext uri="{FF2B5EF4-FFF2-40B4-BE49-F238E27FC236}">
                <a16:creationId xmlns:a16="http://schemas.microsoft.com/office/drawing/2014/main" id="{DF161E0F-0D6B-4824-F023-EBE1FBDDB0D2}"/>
              </a:ext>
            </a:extLst>
          </p:cNvPr>
          <p:cNvPicPr>
            <a:picLocks noChangeAspect="1"/>
          </p:cNvPicPr>
          <p:nvPr/>
        </p:nvPicPr>
        <p:blipFill>
          <a:blip r:embed="rId3"/>
          <a:stretch>
            <a:fillRect/>
          </a:stretch>
        </p:blipFill>
        <p:spPr>
          <a:xfrm>
            <a:off x="1928584" y="5163556"/>
            <a:ext cx="3847987" cy="563412"/>
          </a:xfrm>
          <a:prstGeom prst="rect">
            <a:avLst/>
          </a:prstGeom>
        </p:spPr>
      </p:pic>
    </p:spTree>
    <p:extLst>
      <p:ext uri="{BB962C8B-B14F-4D97-AF65-F5344CB8AC3E}">
        <p14:creationId xmlns:p14="http://schemas.microsoft.com/office/powerpoint/2010/main" val="2222362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1484E0-2141-0729-4BBA-CCCF6D492CF4}"/>
              </a:ext>
            </a:extLst>
          </p:cNvPr>
          <p:cNvSpPr>
            <a:spLocks noGrp="1"/>
          </p:cNvSpPr>
          <p:nvPr>
            <p:ph type="title"/>
          </p:nvPr>
        </p:nvSpPr>
        <p:spPr>
          <a:xfrm>
            <a:off x="435963" y="260192"/>
            <a:ext cx="11056394" cy="578136"/>
          </a:xfrm>
        </p:spPr>
        <p:txBody>
          <a:bodyPr>
            <a:normAutofit fontScale="90000"/>
          </a:bodyPr>
          <a:lstStyle/>
          <a:p>
            <a:r>
              <a:rPr lang="en-US" dirty="0">
                <a:cs typeface="Times New Roman" panose="02020603050405020304" pitchFamily="18" charset="0"/>
              </a:rPr>
              <a:t>State Measurement</a:t>
            </a:r>
            <a:endParaRPr lang="en-IN" dirty="0"/>
          </a:p>
        </p:txBody>
      </p:sp>
      <p:sp>
        <p:nvSpPr>
          <p:cNvPr id="5" name="Content Placeholder 4">
            <a:extLst>
              <a:ext uri="{FF2B5EF4-FFF2-40B4-BE49-F238E27FC236}">
                <a16:creationId xmlns:a16="http://schemas.microsoft.com/office/drawing/2014/main" id="{40C08FB6-A87F-7CC4-E71B-778A43710145}"/>
              </a:ext>
            </a:extLst>
          </p:cNvPr>
          <p:cNvSpPr>
            <a:spLocks noGrp="1"/>
          </p:cNvSpPr>
          <p:nvPr>
            <p:ph idx="1"/>
          </p:nvPr>
        </p:nvSpPr>
        <p:spPr>
          <a:xfrm>
            <a:off x="435963" y="1103799"/>
            <a:ext cx="9012837" cy="5217921"/>
          </a:xfrm>
        </p:spPr>
        <p:txBody>
          <a:bodyPr>
            <a:normAutofit/>
          </a:bodyPr>
          <a:lstStyle/>
          <a:p>
            <a:pPr algn="just"/>
            <a:r>
              <a:rPr lang="en-US" sz="2400" dirty="0">
                <a:latin typeface="Times New Roman" panose="02020603050405020304" pitchFamily="18" charset="0"/>
                <a:cs typeface="Times New Roman" panose="02020603050405020304" pitchFamily="18" charset="0"/>
              </a:rPr>
              <a:t>Now that the entire circuit is complete, we will add a classical measurement register and measure the qubits representing the index of the training vectors and the qubit representing the similarity. </a:t>
            </a:r>
          </a:p>
          <a:p>
            <a:pPr algn="just"/>
            <a:r>
              <a:rPr lang="en-US" sz="2400" dirty="0">
                <a:latin typeface="Times New Roman" panose="02020603050405020304" pitchFamily="18" charset="0"/>
                <a:cs typeface="Times New Roman" panose="02020603050405020304" pitchFamily="18" charset="0"/>
              </a:rPr>
              <a:t>When we measure these qubits, the index qubits—which were in a superposition state of all the training vectors—will collapse to a single training vector index and its features. Then, we will measure the similarity between this training vector's features and the test vector’s features using the swap test, and obtain the similarity output from the similarity register measurement.</a:t>
            </a:r>
          </a:p>
          <a:p>
            <a:pPr algn="just"/>
            <a:r>
              <a:rPr lang="en-US" sz="2400" dirty="0">
                <a:latin typeface="Times New Roman" panose="02020603050405020304" pitchFamily="18" charset="0"/>
                <a:cs typeface="Times New Roman" panose="02020603050405020304" pitchFamily="18" charset="0"/>
              </a:rPr>
              <a:t>We repeat this measurement multiple times to determine the similarity between the test state and all of the training states.</a:t>
            </a:r>
          </a:p>
        </p:txBody>
      </p:sp>
    </p:spTree>
    <p:extLst>
      <p:ext uri="{BB962C8B-B14F-4D97-AF65-F5344CB8AC3E}">
        <p14:creationId xmlns:p14="http://schemas.microsoft.com/office/powerpoint/2010/main" val="1893244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1484E0-2141-0729-4BBA-CCCF6D492CF4}"/>
              </a:ext>
            </a:extLst>
          </p:cNvPr>
          <p:cNvSpPr>
            <a:spLocks noGrp="1"/>
          </p:cNvSpPr>
          <p:nvPr>
            <p:ph type="title"/>
          </p:nvPr>
        </p:nvSpPr>
        <p:spPr>
          <a:xfrm>
            <a:off x="-68826" y="128074"/>
            <a:ext cx="11056394" cy="578136"/>
          </a:xfrm>
        </p:spPr>
        <p:txBody>
          <a:bodyPr>
            <a:normAutofit fontScale="90000"/>
          </a:bodyPr>
          <a:lstStyle/>
          <a:p>
            <a:pPr algn="ctr"/>
            <a:r>
              <a:rPr lang="en-US" dirty="0">
                <a:cs typeface="Times New Roman" panose="02020603050405020304" pitchFamily="18" charset="0"/>
              </a:rPr>
              <a:t>Circuit Diagram </a:t>
            </a:r>
            <a:endParaRPr lang="en-IN" dirty="0"/>
          </a:p>
        </p:txBody>
      </p:sp>
      <p:sp>
        <p:nvSpPr>
          <p:cNvPr id="6" name="Left Brace 5">
            <a:extLst>
              <a:ext uri="{FF2B5EF4-FFF2-40B4-BE49-F238E27FC236}">
                <a16:creationId xmlns:a16="http://schemas.microsoft.com/office/drawing/2014/main" id="{BE4B3C82-D7C9-DC6A-4AE3-50767C0DA30E}"/>
              </a:ext>
            </a:extLst>
          </p:cNvPr>
          <p:cNvSpPr/>
          <p:nvPr/>
        </p:nvSpPr>
        <p:spPr>
          <a:xfrm>
            <a:off x="1765344" y="1064419"/>
            <a:ext cx="314714" cy="19506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Left Brace 6">
            <a:extLst>
              <a:ext uri="{FF2B5EF4-FFF2-40B4-BE49-F238E27FC236}">
                <a16:creationId xmlns:a16="http://schemas.microsoft.com/office/drawing/2014/main" id="{8426CEB6-F2FE-BDDC-0615-4C4E00363B47}"/>
              </a:ext>
            </a:extLst>
          </p:cNvPr>
          <p:cNvSpPr/>
          <p:nvPr/>
        </p:nvSpPr>
        <p:spPr>
          <a:xfrm>
            <a:off x="1852086" y="3262001"/>
            <a:ext cx="227972" cy="99536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Left Brace 8">
            <a:extLst>
              <a:ext uri="{FF2B5EF4-FFF2-40B4-BE49-F238E27FC236}">
                <a16:creationId xmlns:a16="http://schemas.microsoft.com/office/drawing/2014/main" id="{932A401A-5A1E-F0DA-F916-04328AC920B4}"/>
              </a:ext>
            </a:extLst>
          </p:cNvPr>
          <p:cNvSpPr/>
          <p:nvPr/>
        </p:nvSpPr>
        <p:spPr>
          <a:xfrm>
            <a:off x="1872745" y="4555672"/>
            <a:ext cx="227972" cy="92333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1" name="Straight Arrow Connector 10">
            <a:extLst>
              <a:ext uri="{FF2B5EF4-FFF2-40B4-BE49-F238E27FC236}">
                <a16:creationId xmlns:a16="http://schemas.microsoft.com/office/drawing/2014/main" id="{863D39A9-6990-C78B-F3A7-25736F0814FA}"/>
              </a:ext>
            </a:extLst>
          </p:cNvPr>
          <p:cNvCxnSpPr>
            <a:cxnSpLocks/>
          </p:cNvCxnSpPr>
          <p:nvPr/>
        </p:nvCxnSpPr>
        <p:spPr>
          <a:xfrm flipH="1">
            <a:off x="1332724" y="5794923"/>
            <a:ext cx="696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86F56E4-2A31-C061-C0A8-D10D3E791694}"/>
              </a:ext>
            </a:extLst>
          </p:cNvPr>
          <p:cNvSpPr txBox="1"/>
          <p:nvPr/>
        </p:nvSpPr>
        <p:spPr>
          <a:xfrm>
            <a:off x="87740" y="1801371"/>
            <a:ext cx="1576072" cy="338554"/>
          </a:xfrm>
          <a:prstGeom prst="rect">
            <a:avLst/>
          </a:prstGeom>
          <a:noFill/>
        </p:spPr>
        <p:txBody>
          <a:bodyPr wrap="none" rtlCol="0">
            <a:spAutoFit/>
          </a:bodyPr>
          <a:lstStyle/>
          <a:p>
            <a:r>
              <a:rPr lang="en-US" sz="1600" dirty="0"/>
              <a:t>Index Register</a:t>
            </a:r>
            <a:endParaRPr lang="en-IN" sz="1600" dirty="0"/>
          </a:p>
        </p:txBody>
      </p:sp>
      <p:sp>
        <p:nvSpPr>
          <p:cNvPr id="13" name="TextBox 12">
            <a:extLst>
              <a:ext uri="{FF2B5EF4-FFF2-40B4-BE49-F238E27FC236}">
                <a16:creationId xmlns:a16="http://schemas.microsoft.com/office/drawing/2014/main" id="{410347BE-36B8-92F7-5B40-879EA99AD4D3}"/>
              </a:ext>
            </a:extLst>
          </p:cNvPr>
          <p:cNvSpPr txBox="1"/>
          <p:nvPr/>
        </p:nvSpPr>
        <p:spPr>
          <a:xfrm>
            <a:off x="590842" y="3262001"/>
            <a:ext cx="1184940" cy="830997"/>
          </a:xfrm>
          <a:prstGeom prst="rect">
            <a:avLst/>
          </a:prstGeom>
          <a:noFill/>
        </p:spPr>
        <p:txBody>
          <a:bodyPr wrap="square" rtlCol="0">
            <a:spAutoFit/>
          </a:bodyPr>
          <a:lstStyle/>
          <a:p>
            <a:pPr algn="ctr"/>
            <a:r>
              <a:rPr lang="en-US" sz="1600" dirty="0"/>
              <a:t>Training </a:t>
            </a:r>
          </a:p>
          <a:p>
            <a:pPr algn="ctr"/>
            <a:r>
              <a:rPr lang="en-US" sz="1600" dirty="0"/>
              <a:t>Feature </a:t>
            </a:r>
          </a:p>
          <a:p>
            <a:pPr algn="ctr"/>
            <a:r>
              <a:rPr lang="en-US" sz="1600" dirty="0"/>
              <a:t>Register</a:t>
            </a:r>
            <a:endParaRPr lang="en-IN" sz="1600" dirty="0"/>
          </a:p>
        </p:txBody>
      </p:sp>
      <p:sp>
        <p:nvSpPr>
          <p:cNvPr id="14" name="TextBox 13">
            <a:extLst>
              <a:ext uri="{FF2B5EF4-FFF2-40B4-BE49-F238E27FC236}">
                <a16:creationId xmlns:a16="http://schemas.microsoft.com/office/drawing/2014/main" id="{FD856E93-F538-C5D4-6FD0-ABED03F2C4C0}"/>
              </a:ext>
            </a:extLst>
          </p:cNvPr>
          <p:cNvSpPr txBox="1"/>
          <p:nvPr/>
        </p:nvSpPr>
        <p:spPr>
          <a:xfrm>
            <a:off x="735278" y="4475174"/>
            <a:ext cx="994183" cy="830997"/>
          </a:xfrm>
          <a:prstGeom prst="rect">
            <a:avLst/>
          </a:prstGeom>
          <a:noFill/>
        </p:spPr>
        <p:txBody>
          <a:bodyPr wrap="none" rtlCol="0">
            <a:spAutoFit/>
          </a:bodyPr>
          <a:lstStyle/>
          <a:p>
            <a:pPr algn="ctr"/>
            <a:r>
              <a:rPr lang="en-US" sz="1600" dirty="0"/>
              <a:t>Test </a:t>
            </a:r>
          </a:p>
          <a:p>
            <a:pPr algn="ctr"/>
            <a:r>
              <a:rPr lang="en-US" sz="1600" dirty="0"/>
              <a:t>Feature </a:t>
            </a:r>
          </a:p>
          <a:p>
            <a:pPr algn="ctr"/>
            <a:r>
              <a:rPr lang="en-US" sz="1600" dirty="0"/>
              <a:t>Register</a:t>
            </a:r>
            <a:endParaRPr lang="en-IN" sz="1600" dirty="0"/>
          </a:p>
        </p:txBody>
      </p:sp>
      <p:sp>
        <p:nvSpPr>
          <p:cNvPr id="15" name="TextBox 14">
            <a:extLst>
              <a:ext uri="{FF2B5EF4-FFF2-40B4-BE49-F238E27FC236}">
                <a16:creationId xmlns:a16="http://schemas.microsoft.com/office/drawing/2014/main" id="{FC826E3C-A1B7-1B12-F3B5-1DB94CA98B78}"/>
              </a:ext>
            </a:extLst>
          </p:cNvPr>
          <p:cNvSpPr txBox="1"/>
          <p:nvPr/>
        </p:nvSpPr>
        <p:spPr>
          <a:xfrm>
            <a:off x="151593" y="5479002"/>
            <a:ext cx="1196858" cy="523220"/>
          </a:xfrm>
          <a:prstGeom prst="rect">
            <a:avLst/>
          </a:prstGeom>
          <a:noFill/>
        </p:spPr>
        <p:txBody>
          <a:bodyPr wrap="square" rtlCol="0">
            <a:spAutoFit/>
          </a:bodyPr>
          <a:lstStyle/>
          <a:p>
            <a:pPr algn="ctr"/>
            <a:r>
              <a:rPr lang="en-US" sz="1400" dirty="0"/>
              <a:t>Similarity</a:t>
            </a:r>
          </a:p>
          <a:p>
            <a:pPr algn="ctr"/>
            <a:r>
              <a:rPr lang="en-US" sz="1400" dirty="0"/>
              <a:t>Register</a:t>
            </a:r>
            <a:endParaRPr lang="en-IN" sz="1400" dirty="0"/>
          </a:p>
        </p:txBody>
      </p:sp>
      <p:pic>
        <p:nvPicPr>
          <p:cNvPr id="10" name="Picture 9">
            <a:extLst>
              <a:ext uri="{FF2B5EF4-FFF2-40B4-BE49-F238E27FC236}">
                <a16:creationId xmlns:a16="http://schemas.microsoft.com/office/drawing/2014/main" id="{D0BE73EA-B47F-3780-E912-C3F1DCB07E30}"/>
              </a:ext>
            </a:extLst>
          </p:cNvPr>
          <p:cNvPicPr>
            <a:picLocks noChangeAspect="1"/>
          </p:cNvPicPr>
          <p:nvPr/>
        </p:nvPicPr>
        <p:blipFill>
          <a:blip r:embed="rId2"/>
          <a:stretch>
            <a:fillRect/>
          </a:stretch>
        </p:blipFill>
        <p:spPr>
          <a:xfrm>
            <a:off x="2058324" y="817485"/>
            <a:ext cx="8723026" cy="5533806"/>
          </a:xfrm>
          <a:prstGeom prst="rect">
            <a:avLst/>
          </a:prstGeom>
        </p:spPr>
      </p:pic>
      <p:cxnSp>
        <p:nvCxnSpPr>
          <p:cNvPr id="17" name="Straight Arrow Connector 16">
            <a:extLst>
              <a:ext uri="{FF2B5EF4-FFF2-40B4-BE49-F238E27FC236}">
                <a16:creationId xmlns:a16="http://schemas.microsoft.com/office/drawing/2014/main" id="{13DED518-6F49-7828-A2E6-A370E9ABB340}"/>
              </a:ext>
            </a:extLst>
          </p:cNvPr>
          <p:cNvCxnSpPr>
            <a:cxnSpLocks/>
          </p:cNvCxnSpPr>
          <p:nvPr/>
        </p:nvCxnSpPr>
        <p:spPr>
          <a:xfrm flipH="1">
            <a:off x="1729461" y="6124303"/>
            <a:ext cx="6473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F7AB6CA-6844-A4FB-D2CA-E1A01C26593D}"/>
              </a:ext>
            </a:extLst>
          </p:cNvPr>
          <p:cNvSpPr txBox="1"/>
          <p:nvPr/>
        </p:nvSpPr>
        <p:spPr>
          <a:xfrm>
            <a:off x="317821" y="5959293"/>
            <a:ext cx="1576072" cy="523220"/>
          </a:xfrm>
          <a:prstGeom prst="rect">
            <a:avLst/>
          </a:prstGeom>
          <a:noFill/>
        </p:spPr>
        <p:txBody>
          <a:bodyPr wrap="square" rtlCol="0">
            <a:spAutoFit/>
          </a:bodyPr>
          <a:lstStyle/>
          <a:p>
            <a:pPr algn="ctr"/>
            <a:r>
              <a:rPr lang="en-US" sz="1400" dirty="0"/>
              <a:t>Measurement </a:t>
            </a:r>
          </a:p>
          <a:p>
            <a:pPr algn="ctr"/>
            <a:r>
              <a:rPr lang="en-US" sz="1400" dirty="0"/>
              <a:t>Register</a:t>
            </a:r>
            <a:endParaRPr lang="en-IN" sz="1400" dirty="0"/>
          </a:p>
        </p:txBody>
      </p:sp>
    </p:spTree>
    <p:extLst>
      <p:ext uri="{BB962C8B-B14F-4D97-AF65-F5344CB8AC3E}">
        <p14:creationId xmlns:p14="http://schemas.microsoft.com/office/powerpoint/2010/main" val="41566521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1484E0-2141-0729-4BBA-CCCF6D492CF4}"/>
              </a:ext>
            </a:extLst>
          </p:cNvPr>
          <p:cNvSpPr>
            <a:spLocks noGrp="1"/>
          </p:cNvSpPr>
          <p:nvPr>
            <p:ph type="title"/>
          </p:nvPr>
        </p:nvSpPr>
        <p:spPr>
          <a:xfrm>
            <a:off x="445795" y="388795"/>
            <a:ext cx="9195510" cy="578136"/>
          </a:xfrm>
        </p:spPr>
        <p:txBody>
          <a:bodyPr>
            <a:normAutofit fontScale="90000"/>
          </a:bodyPr>
          <a:lstStyle/>
          <a:p>
            <a:r>
              <a:rPr lang="en-US" dirty="0">
                <a:cs typeface="Times New Roman" panose="02020603050405020304" pitchFamily="18" charset="0"/>
              </a:rPr>
              <a:t>Classical Post-Processing</a:t>
            </a:r>
            <a:endParaRPr lang="en-IN" dirty="0"/>
          </a:p>
        </p:txBody>
      </p:sp>
      <p:sp>
        <p:nvSpPr>
          <p:cNvPr id="5" name="Content Placeholder 4">
            <a:extLst>
              <a:ext uri="{FF2B5EF4-FFF2-40B4-BE49-F238E27FC236}">
                <a16:creationId xmlns:a16="http://schemas.microsoft.com/office/drawing/2014/main" id="{40C08FB6-A87F-7CC4-E71B-778A43710145}"/>
              </a:ext>
            </a:extLst>
          </p:cNvPr>
          <p:cNvSpPr>
            <a:spLocks noGrp="1"/>
          </p:cNvSpPr>
          <p:nvPr>
            <p:ph idx="1"/>
          </p:nvPr>
        </p:nvSpPr>
        <p:spPr>
          <a:xfrm>
            <a:off x="445795" y="1105847"/>
            <a:ext cx="6277208" cy="5215874"/>
          </a:xfrm>
        </p:spPr>
        <p:txBody>
          <a:bodyPr>
            <a:normAutofit/>
          </a:bodyPr>
          <a:lstStyle/>
          <a:p>
            <a:pPr algn="just"/>
            <a:r>
              <a:rPr lang="en-US" sz="2400" dirty="0">
                <a:latin typeface="Times New Roman" panose="02020603050405020304" pitchFamily="18" charset="0"/>
                <a:cs typeface="Times New Roman" panose="02020603050405020304" pitchFamily="18" charset="0"/>
              </a:rPr>
              <a:t>From the measurement count results, we first calculate the probability of measuring the similarity register/ancillary qubit in state </a:t>
            </a:r>
            <a:r>
              <a:rPr lang="en-IN" sz="2400" dirty="0"/>
              <a:t>∣1⟩</a:t>
            </a:r>
            <a:r>
              <a:rPr lang="en-US" sz="2400" dirty="0">
                <a:latin typeface="Times New Roman" panose="02020603050405020304" pitchFamily="18" charset="0"/>
                <a:cs typeface="Times New Roman" panose="02020603050405020304" pitchFamily="18" charset="0"/>
              </a:rPr>
              <a:t>. Using this probability, we then determine the similarity or inner product using the formula:  Similarity = 1 - 2*P(1).</a:t>
            </a:r>
          </a:p>
          <a:p>
            <a:pPr algn="just"/>
            <a:r>
              <a:rPr lang="en-US" sz="2400" dirty="0">
                <a:latin typeface="Times New Roman" panose="02020603050405020304" pitchFamily="18" charset="0"/>
                <a:cs typeface="Times New Roman" panose="02020603050405020304" pitchFamily="18" charset="0"/>
              </a:rPr>
              <a:t>After obtaining the similarity scores, we sort the training vector indices in descending order based on their similarity scores. Then, we select the 'k' indices with the highest similarity scores.</a:t>
            </a:r>
          </a:p>
          <a:p>
            <a:pPr algn="just"/>
            <a:r>
              <a:rPr lang="en-US" sz="2400" dirty="0">
                <a:latin typeface="Times New Roman" panose="02020603050405020304" pitchFamily="18" charset="0"/>
                <a:cs typeface="Times New Roman" panose="02020603050405020304" pitchFamily="18" charset="0"/>
              </a:rPr>
              <a:t>Next, we perform a majority vote among the 'k' selected training data points and assign the majority label to the test data point.</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FF915A8-E13E-C19B-EAF3-D5D414995302}"/>
              </a:ext>
            </a:extLst>
          </p:cNvPr>
          <p:cNvPicPr>
            <a:picLocks noChangeAspect="1"/>
          </p:cNvPicPr>
          <p:nvPr/>
        </p:nvPicPr>
        <p:blipFill>
          <a:blip r:embed="rId2"/>
          <a:stretch>
            <a:fillRect/>
          </a:stretch>
        </p:blipFill>
        <p:spPr>
          <a:xfrm>
            <a:off x="7128386" y="1253330"/>
            <a:ext cx="3851643" cy="3230179"/>
          </a:xfrm>
          <a:prstGeom prst="rect">
            <a:avLst/>
          </a:prstGeom>
          <a:ln w="15875">
            <a:solidFill>
              <a:schemeClr val="tx2"/>
            </a:solidFill>
          </a:ln>
          <a:effectLst/>
        </p:spPr>
      </p:pic>
      <p:sp>
        <p:nvSpPr>
          <p:cNvPr id="2" name="TextBox 1">
            <a:extLst>
              <a:ext uri="{FF2B5EF4-FFF2-40B4-BE49-F238E27FC236}">
                <a16:creationId xmlns:a16="http://schemas.microsoft.com/office/drawing/2014/main" id="{B815C7F6-F3CE-FA97-A96D-2F8582BC092F}"/>
              </a:ext>
            </a:extLst>
          </p:cNvPr>
          <p:cNvSpPr txBox="1"/>
          <p:nvPr/>
        </p:nvSpPr>
        <p:spPr>
          <a:xfrm>
            <a:off x="9493045" y="1555612"/>
            <a:ext cx="1447832" cy="369332"/>
          </a:xfrm>
          <a:prstGeom prst="rect">
            <a:avLst/>
          </a:prstGeom>
          <a:noFill/>
        </p:spPr>
        <p:txBody>
          <a:bodyPr wrap="none" rtlCol="0">
            <a:spAutoFit/>
          </a:bodyPr>
          <a:lstStyle/>
          <a:p>
            <a:r>
              <a:rPr lang="en-US" sz="1800" dirty="0">
                <a:latin typeface="Times New Roman" panose="02020603050405020304" pitchFamily="18" charset="0"/>
                <a:cs typeface="Times New Roman" panose="02020603050405020304" pitchFamily="18" charset="0"/>
              </a:rPr>
              <a:t>Inner Product</a:t>
            </a:r>
            <a:endParaRPr lang="en-IN" dirty="0"/>
          </a:p>
        </p:txBody>
      </p:sp>
      <p:cxnSp>
        <p:nvCxnSpPr>
          <p:cNvPr id="6" name="Straight Arrow Connector 5">
            <a:extLst>
              <a:ext uri="{FF2B5EF4-FFF2-40B4-BE49-F238E27FC236}">
                <a16:creationId xmlns:a16="http://schemas.microsoft.com/office/drawing/2014/main" id="{F287763E-B86D-9387-F210-703FC8751921}"/>
              </a:ext>
            </a:extLst>
          </p:cNvPr>
          <p:cNvCxnSpPr>
            <a:cxnSpLocks/>
          </p:cNvCxnSpPr>
          <p:nvPr/>
        </p:nvCxnSpPr>
        <p:spPr>
          <a:xfrm flipH="1">
            <a:off x="9379974" y="1883477"/>
            <a:ext cx="226142" cy="23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9660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1484E0-2141-0729-4BBA-CCCF6D492CF4}"/>
              </a:ext>
            </a:extLst>
          </p:cNvPr>
          <p:cNvSpPr>
            <a:spLocks noGrp="1"/>
          </p:cNvSpPr>
          <p:nvPr>
            <p:ph type="title"/>
          </p:nvPr>
        </p:nvSpPr>
        <p:spPr>
          <a:xfrm>
            <a:off x="435963" y="260192"/>
            <a:ext cx="11056394" cy="578136"/>
          </a:xfrm>
        </p:spPr>
        <p:txBody>
          <a:bodyPr>
            <a:normAutofit fontScale="90000"/>
          </a:bodyPr>
          <a:lstStyle/>
          <a:p>
            <a:r>
              <a:rPr lang="en-US" dirty="0">
                <a:cs typeface="Times New Roman" panose="02020603050405020304" pitchFamily="18" charset="0"/>
              </a:rPr>
              <a:t>Model Evaluation </a:t>
            </a:r>
            <a:endParaRPr lang="en-IN" dirty="0"/>
          </a:p>
        </p:txBody>
      </p:sp>
      <p:sp>
        <p:nvSpPr>
          <p:cNvPr id="5" name="Content Placeholder 4">
            <a:extLst>
              <a:ext uri="{FF2B5EF4-FFF2-40B4-BE49-F238E27FC236}">
                <a16:creationId xmlns:a16="http://schemas.microsoft.com/office/drawing/2014/main" id="{40C08FB6-A87F-7CC4-E71B-778A43710145}"/>
              </a:ext>
            </a:extLst>
          </p:cNvPr>
          <p:cNvSpPr>
            <a:spLocks noGrp="1"/>
          </p:cNvSpPr>
          <p:nvPr>
            <p:ph idx="1"/>
          </p:nvPr>
        </p:nvSpPr>
        <p:spPr>
          <a:xfrm>
            <a:off x="595540" y="1162792"/>
            <a:ext cx="8718713" cy="5217921"/>
          </a:xfrm>
        </p:spPr>
        <p:txBody>
          <a:bodyPr>
            <a:normAutofit/>
          </a:bodyPr>
          <a:lstStyle/>
          <a:p>
            <a:pPr algn="just"/>
            <a:r>
              <a:rPr lang="en-US" sz="2400" dirty="0">
                <a:latin typeface="Times New Roman" panose="02020603050405020304" pitchFamily="18" charset="0"/>
                <a:cs typeface="Times New Roman" panose="02020603050405020304" pitchFamily="18" charset="0"/>
              </a:rPr>
              <a:t>We repeat this procedure, running the circuit for each test data point individually. By encoding all the test data points one by one, we find the 'k' nearest neighbors for each test data point and assign labels to them accordingly.</a:t>
            </a:r>
          </a:p>
          <a:p>
            <a:pPr algn="just"/>
            <a:r>
              <a:rPr lang="en-US" sz="2400" dirty="0">
                <a:latin typeface="Times New Roman" panose="02020603050405020304" pitchFamily="18" charset="0"/>
                <a:cs typeface="Times New Roman" panose="02020603050405020304" pitchFamily="18" charset="0"/>
              </a:rPr>
              <a:t>Finally, we evaluate the model using the accuracy score, which is defined as:</a:t>
            </a:r>
            <a:endParaRPr lang="en-US" sz="22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6AC6D78-2FF3-980B-3EE2-11720FF963F9}"/>
              </a:ext>
            </a:extLst>
          </p:cNvPr>
          <p:cNvSpPr txBox="1"/>
          <p:nvPr/>
        </p:nvSpPr>
        <p:spPr>
          <a:xfrm>
            <a:off x="1436453" y="4289874"/>
            <a:ext cx="1875835" cy="461665"/>
          </a:xfrm>
          <a:prstGeom prst="rect">
            <a:avLst/>
          </a:prstGeom>
          <a:noFill/>
        </p:spPr>
        <p:txBody>
          <a:bodyPr wrap="none" rtlCol="0">
            <a:spAutoFit/>
          </a:bodyPr>
          <a:lstStyle/>
          <a:p>
            <a:r>
              <a:rPr lang="en-US" sz="2400" dirty="0"/>
              <a:t>Accuracy </a:t>
            </a:r>
            <a:r>
              <a:rPr lang="en-US" dirty="0"/>
              <a:t> </a:t>
            </a:r>
            <a:r>
              <a:rPr lang="en-US" sz="2400" dirty="0"/>
              <a:t>=</a:t>
            </a:r>
            <a:r>
              <a:rPr lang="en-US" dirty="0"/>
              <a:t> </a:t>
            </a:r>
            <a:endParaRPr lang="en-IN" dirty="0"/>
          </a:p>
        </p:txBody>
      </p:sp>
      <p:sp>
        <p:nvSpPr>
          <p:cNvPr id="7" name="TextBox 6">
            <a:extLst>
              <a:ext uri="{FF2B5EF4-FFF2-40B4-BE49-F238E27FC236}">
                <a16:creationId xmlns:a16="http://schemas.microsoft.com/office/drawing/2014/main" id="{B1A91F77-B00E-5FF0-FCDC-D23FD648FEC4}"/>
              </a:ext>
            </a:extLst>
          </p:cNvPr>
          <p:cNvSpPr txBox="1"/>
          <p:nvPr/>
        </p:nvSpPr>
        <p:spPr>
          <a:xfrm>
            <a:off x="3312289" y="4031290"/>
            <a:ext cx="6001964" cy="461665"/>
          </a:xfrm>
          <a:prstGeom prst="rect">
            <a:avLst/>
          </a:prstGeom>
          <a:noFill/>
        </p:spPr>
        <p:txBody>
          <a:bodyPr wrap="none" rtlCol="0">
            <a:spAutoFit/>
          </a:bodyPr>
          <a:lstStyle/>
          <a:p>
            <a:r>
              <a:rPr lang="en-US" sz="2400" dirty="0"/>
              <a:t>Number of correctly classified test points</a:t>
            </a:r>
            <a:endParaRPr lang="en-IN" sz="2400" dirty="0"/>
          </a:p>
        </p:txBody>
      </p:sp>
      <p:sp>
        <p:nvSpPr>
          <p:cNvPr id="8" name="TextBox 7">
            <a:extLst>
              <a:ext uri="{FF2B5EF4-FFF2-40B4-BE49-F238E27FC236}">
                <a16:creationId xmlns:a16="http://schemas.microsoft.com/office/drawing/2014/main" id="{4AFE8E26-4790-108F-ED7F-72B2E2284B1C}"/>
              </a:ext>
            </a:extLst>
          </p:cNvPr>
          <p:cNvSpPr txBox="1"/>
          <p:nvPr/>
        </p:nvSpPr>
        <p:spPr>
          <a:xfrm>
            <a:off x="4180086" y="4492955"/>
            <a:ext cx="4052713" cy="461665"/>
          </a:xfrm>
          <a:prstGeom prst="rect">
            <a:avLst/>
          </a:prstGeom>
          <a:noFill/>
        </p:spPr>
        <p:txBody>
          <a:bodyPr wrap="none" rtlCol="0">
            <a:spAutoFit/>
          </a:bodyPr>
          <a:lstStyle/>
          <a:p>
            <a:r>
              <a:rPr lang="en-US" sz="2400" dirty="0"/>
              <a:t>Total number of test points</a:t>
            </a:r>
            <a:endParaRPr lang="en-IN" sz="2400" dirty="0"/>
          </a:p>
        </p:txBody>
      </p:sp>
      <p:cxnSp>
        <p:nvCxnSpPr>
          <p:cNvPr id="10" name="Straight Connector 9">
            <a:extLst>
              <a:ext uri="{FF2B5EF4-FFF2-40B4-BE49-F238E27FC236}">
                <a16:creationId xmlns:a16="http://schemas.microsoft.com/office/drawing/2014/main" id="{A80F8379-A4A4-2B86-AAA7-4C8A737309ED}"/>
              </a:ext>
            </a:extLst>
          </p:cNvPr>
          <p:cNvCxnSpPr>
            <a:cxnSpLocks/>
          </p:cNvCxnSpPr>
          <p:nvPr/>
        </p:nvCxnSpPr>
        <p:spPr>
          <a:xfrm>
            <a:off x="3412626" y="4520707"/>
            <a:ext cx="580128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8185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1484E0-2141-0729-4BBA-CCCF6D492CF4}"/>
              </a:ext>
            </a:extLst>
          </p:cNvPr>
          <p:cNvSpPr>
            <a:spLocks noGrp="1"/>
          </p:cNvSpPr>
          <p:nvPr>
            <p:ph type="title"/>
          </p:nvPr>
        </p:nvSpPr>
        <p:spPr>
          <a:xfrm>
            <a:off x="435963" y="260192"/>
            <a:ext cx="11056394" cy="578136"/>
          </a:xfrm>
        </p:spPr>
        <p:txBody>
          <a:bodyPr>
            <a:normAutofit fontScale="90000"/>
          </a:bodyPr>
          <a:lstStyle/>
          <a:p>
            <a:r>
              <a:rPr lang="en-US" dirty="0">
                <a:cs typeface="Times New Roman" panose="02020603050405020304" pitchFamily="18" charset="0"/>
              </a:rPr>
              <a:t>Summary and Future Work</a:t>
            </a:r>
            <a:endParaRPr lang="en-IN" dirty="0"/>
          </a:p>
        </p:txBody>
      </p:sp>
      <p:sp>
        <p:nvSpPr>
          <p:cNvPr id="5" name="Content Placeholder 4">
            <a:extLst>
              <a:ext uri="{FF2B5EF4-FFF2-40B4-BE49-F238E27FC236}">
                <a16:creationId xmlns:a16="http://schemas.microsoft.com/office/drawing/2014/main" id="{40C08FB6-A87F-7CC4-E71B-778A43710145}"/>
              </a:ext>
            </a:extLst>
          </p:cNvPr>
          <p:cNvSpPr>
            <a:spLocks noGrp="1"/>
          </p:cNvSpPr>
          <p:nvPr>
            <p:ph idx="1"/>
          </p:nvPr>
        </p:nvSpPr>
        <p:spPr>
          <a:xfrm>
            <a:off x="595540" y="1162792"/>
            <a:ext cx="8718713" cy="5217921"/>
          </a:xfrm>
        </p:spPr>
        <p:txBody>
          <a:bodyPr>
            <a:normAutofit/>
          </a:bodyPr>
          <a:lstStyle/>
          <a:p>
            <a:pPr algn="just"/>
            <a:r>
              <a:rPr lang="en-US" sz="2400" dirty="0">
                <a:latin typeface="Times New Roman" panose="02020603050405020304" pitchFamily="18" charset="0"/>
                <a:cs typeface="Times New Roman" panose="02020603050405020304" pitchFamily="18" charset="0"/>
              </a:rPr>
              <a:t>In this project, we used the corporateCreditRating</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dataset, selecting 150 companies and four key features to train our quantum KNN model, utilizing the swap test. The model achieved an 80% accuracy, highlighting the promising potential of quantum techniques in credit risk assessment.</a:t>
            </a:r>
          </a:p>
          <a:p>
            <a:pPr algn="just"/>
            <a:r>
              <a:rPr lang="en-US" sz="2400" dirty="0">
                <a:latin typeface="Times New Roman" panose="02020603050405020304" pitchFamily="18" charset="0"/>
                <a:cs typeface="Times New Roman" panose="02020603050405020304" pitchFamily="18" charset="0"/>
              </a:rPr>
              <a:t>For future work, we could develop a multi-class classification model to provide exact credit ratings for companies using quantum machine learning methods. This would enhance the accuracy and detail of credit assessments by leveraging advanced quantum techniques.</a:t>
            </a:r>
          </a:p>
        </p:txBody>
      </p:sp>
    </p:spTree>
    <p:extLst>
      <p:ext uri="{BB962C8B-B14F-4D97-AF65-F5344CB8AC3E}">
        <p14:creationId xmlns:p14="http://schemas.microsoft.com/office/powerpoint/2010/main" val="2401690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1484E0-2141-0729-4BBA-CCCF6D492CF4}"/>
              </a:ext>
            </a:extLst>
          </p:cNvPr>
          <p:cNvSpPr>
            <a:spLocks noGrp="1"/>
          </p:cNvSpPr>
          <p:nvPr>
            <p:ph type="title"/>
          </p:nvPr>
        </p:nvSpPr>
        <p:spPr>
          <a:xfrm>
            <a:off x="435963" y="260192"/>
            <a:ext cx="11056394" cy="578136"/>
          </a:xfrm>
        </p:spPr>
        <p:txBody>
          <a:bodyPr>
            <a:normAutofit fontScale="90000"/>
          </a:bodyPr>
          <a:lstStyle/>
          <a:p>
            <a:r>
              <a:rPr lang="en-US" dirty="0">
                <a:cs typeface="Times New Roman" panose="02020603050405020304" pitchFamily="18" charset="0"/>
              </a:rPr>
              <a:t>References</a:t>
            </a:r>
            <a:endParaRPr lang="en-IN" dirty="0"/>
          </a:p>
        </p:txBody>
      </p:sp>
      <p:sp>
        <p:nvSpPr>
          <p:cNvPr id="5" name="Content Placeholder 4">
            <a:extLst>
              <a:ext uri="{FF2B5EF4-FFF2-40B4-BE49-F238E27FC236}">
                <a16:creationId xmlns:a16="http://schemas.microsoft.com/office/drawing/2014/main" id="{40C08FB6-A87F-7CC4-E71B-778A43710145}"/>
              </a:ext>
            </a:extLst>
          </p:cNvPr>
          <p:cNvSpPr>
            <a:spLocks noGrp="1"/>
          </p:cNvSpPr>
          <p:nvPr>
            <p:ph idx="1"/>
          </p:nvPr>
        </p:nvSpPr>
        <p:spPr>
          <a:xfrm>
            <a:off x="595540" y="1162792"/>
            <a:ext cx="9863913" cy="5217921"/>
          </a:xfrm>
        </p:spPr>
        <p:txBody>
          <a:bodyPr>
            <a:normAutofit/>
          </a:bodyPr>
          <a:lstStyle/>
          <a:p>
            <a:pPr marL="457200" indent="-457200">
              <a:buFont typeface="+mj-lt"/>
              <a:buAutoNum type="arabicPeriod"/>
            </a:pPr>
            <a:r>
              <a:rPr lang="en-IN" sz="2400" b="0" i="0" dirty="0">
                <a:solidFill>
                  <a:srgbClr val="222222"/>
                </a:solidFill>
                <a:effectLst/>
                <a:highlight>
                  <a:srgbClr val="FFFFFF"/>
                </a:highlight>
                <a:latin typeface="Arial" panose="020B0604020202020204" pitchFamily="34" charset="0"/>
              </a:rPr>
              <a:t>Basheer, A., </a:t>
            </a:r>
            <a:r>
              <a:rPr lang="en-IN" sz="2400" b="0" i="0" dirty="0" err="1">
                <a:solidFill>
                  <a:srgbClr val="222222"/>
                </a:solidFill>
                <a:effectLst/>
                <a:highlight>
                  <a:srgbClr val="FFFFFF"/>
                </a:highlight>
                <a:latin typeface="Arial" panose="020B0604020202020204" pitchFamily="34" charset="0"/>
              </a:rPr>
              <a:t>Afham</a:t>
            </a:r>
            <a:r>
              <a:rPr lang="en-IN" sz="2400" b="0" i="0" dirty="0">
                <a:solidFill>
                  <a:srgbClr val="222222"/>
                </a:solidFill>
                <a:effectLst/>
                <a:highlight>
                  <a:srgbClr val="FFFFFF"/>
                </a:highlight>
                <a:latin typeface="Arial" panose="020B0604020202020204" pitchFamily="34" charset="0"/>
              </a:rPr>
              <a:t>, A., &amp; Goyal, S. K. (2020). Quantum $ k $-nearest </a:t>
            </a:r>
            <a:r>
              <a:rPr lang="en-IN" sz="2400" b="0" i="0" dirty="0" err="1">
                <a:solidFill>
                  <a:srgbClr val="222222"/>
                </a:solidFill>
                <a:effectLst/>
                <a:highlight>
                  <a:srgbClr val="FFFFFF"/>
                </a:highlight>
                <a:latin typeface="Arial" panose="020B0604020202020204" pitchFamily="34" charset="0"/>
              </a:rPr>
              <a:t>neighbors</a:t>
            </a:r>
            <a:r>
              <a:rPr lang="en-IN" sz="2400" b="0" i="0" dirty="0">
                <a:solidFill>
                  <a:srgbClr val="222222"/>
                </a:solidFill>
                <a:effectLst/>
                <a:highlight>
                  <a:srgbClr val="FFFFFF"/>
                </a:highlight>
                <a:latin typeface="Arial" panose="020B0604020202020204" pitchFamily="34" charset="0"/>
              </a:rPr>
              <a:t> algorithm. </a:t>
            </a:r>
            <a:r>
              <a:rPr lang="en-IN" sz="2400" b="0" i="1" dirty="0" err="1">
                <a:solidFill>
                  <a:srgbClr val="222222"/>
                </a:solidFill>
                <a:effectLst/>
                <a:highlight>
                  <a:srgbClr val="FFFFFF"/>
                </a:highlight>
                <a:latin typeface="Arial" panose="020B0604020202020204" pitchFamily="34" charset="0"/>
              </a:rPr>
              <a:t>arXiv</a:t>
            </a:r>
            <a:r>
              <a:rPr lang="en-IN" sz="2400" b="0" i="1" dirty="0">
                <a:solidFill>
                  <a:srgbClr val="222222"/>
                </a:solidFill>
                <a:effectLst/>
                <a:highlight>
                  <a:srgbClr val="FFFFFF"/>
                </a:highlight>
                <a:latin typeface="Arial" panose="020B0604020202020204" pitchFamily="34" charset="0"/>
              </a:rPr>
              <a:t> preprint arXiv:2003.09187</a:t>
            </a:r>
            <a:r>
              <a:rPr lang="en-IN" sz="2400" b="0" i="0" dirty="0">
                <a:solidFill>
                  <a:srgbClr val="222222"/>
                </a:solidFill>
                <a:effectLst/>
                <a:highlight>
                  <a:srgbClr val="FFFFFF"/>
                </a:highlight>
                <a:latin typeface="Arial" panose="020B0604020202020204" pitchFamily="34" charset="0"/>
              </a:rPr>
              <a:t>.</a:t>
            </a:r>
          </a:p>
          <a:p>
            <a:pPr marL="457200" indent="-457200">
              <a:buFont typeface="+mj-lt"/>
              <a:buAutoNum type="arabicPeriod"/>
            </a:pPr>
            <a:r>
              <a:rPr lang="en-IN" sz="2400" dirty="0">
                <a:latin typeface="Arial" panose="020B0604020202020204" pitchFamily="34" charset="0"/>
                <a:cs typeface="Arial" panose="020B0604020202020204" pitchFamily="34" charset="0"/>
              </a:rPr>
              <a:t>https://ssrn.com/abstract=4163283 or https://www.kaggle.com/datasets/kirtandelwadia/corporate-credit-rating-with-financial-ratios</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1716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1484E0-2141-0729-4BBA-CCCF6D492CF4}"/>
              </a:ext>
            </a:extLst>
          </p:cNvPr>
          <p:cNvSpPr>
            <a:spLocks noGrp="1"/>
          </p:cNvSpPr>
          <p:nvPr>
            <p:ph type="title"/>
          </p:nvPr>
        </p:nvSpPr>
        <p:spPr>
          <a:xfrm>
            <a:off x="445795" y="388795"/>
            <a:ext cx="8875186" cy="578136"/>
          </a:xfrm>
        </p:spPr>
        <p:txBody>
          <a:bodyPr>
            <a:normAutofit fontScale="90000"/>
          </a:bodyPr>
          <a:lstStyle/>
          <a:p>
            <a:r>
              <a:rPr lang="en-US" dirty="0"/>
              <a:t>Contents</a:t>
            </a:r>
            <a:endParaRPr lang="en-IN" dirty="0"/>
          </a:p>
        </p:txBody>
      </p:sp>
      <p:sp>
        <p:nvSpPr>
          <p:cNvPr id="5" name="Content Placeholder 4">
            <a:extLst>
              <a:ext uri="{FF2B5EF4-FFF2-40B4-BE49-F238E27FC236}">
                <a16:creationId xmlns:a16="http://schemas.microsoft.com/office/drawing/2014/main" id="{40C08FB6-A87F-7CC4-E71B-778A43710145}"/>
              </a:ext>
            </a:extLst>
          </p:cNvPr>
          <p:cNvSpPr>
            <a:spLocks noGrp="1"/>
          </p:cNvSpPr>
          <p:nvPr>
            <p:ph idx="1"/>
          </p:nvPr>
        </p:nvSpPr>
        <p:spPr>
          <a:xfrm>
            <a:off x="585708" y="1253331"/>
            <a:ext cx="8574334" cy="5215874"/>
          </a:xfrm>
        </p:spPr>
        <p:txBody>
          <a:bodyPr>
            <a:normAutofit/>
          </a:bodyPr>
          <a:lstStyle/>
          <a:p>
            <a:pPr algn="just">
              <a:buFont typeface="Wingdings" panose="05000000000000000000" pitchFamily="2" charset="2"/>
              <a:buChar char="§"/>
            </a:pPr>
            <a:r>
              <a:rPr lang="en-US" sz="2400" b="1" dirty="0">
                <a:cs typeface="Times New Roman" panose="02020603050405020304" pitchFamily="18" charset="0"/>
              </a:rPr>
              <a:t>Corporate Finance and Credit Rating</a:t>
            </a:r>
          </a:p>
          <a:p>
            <a:pPr lvl="1" algn="just">
              <a:buFont typeface="Wingdings" panose="05000000000000000000" pitchFamily="2" charset="2"/>
              <a:buChar char="§"/>
            </a:pPr>
            <a:r>
              <a:rPr lang="en-US" sz="2000" dirty="0">
                <a:cs typeface="Times New Roman" panose="02020603050405020304" pitchFamily="18" charset="0"/>
              </a:rPr>
              <a:t>Credit Rating</a:t>
            </a:r>
          </a:p>
          <a:p>
            <a:pPr lvl="1" algn="just">
              <a:buFont typeface="Wingdings" panose="05000000000000000000" pitchFamily="2" charset="2"/>
              <a:buChar char="§"/>
            </a:pPr>
            <a:r>
              <a:rPr lang="en-US" sz="2000" dirty="0">
                <a:cs typeface="Times New Roman" panose="02020603050405020304" pitchFamily="18" charset="0"/>
              </a:rPr>
              <a:t>Key Financial Metrics</a:t>
            </a:r>
          </a:p>
          <a:p>
            <a:pPr algn="just">
              <a:buFont typeface="Wingdings" panose="05000000000000000000" pitchFamily="2" charset="2"/>
              <a:buChar char="§"/>
            </a:pPr>
            <a:r>
              <a:rPr lang="it-IT" sz="2400" b="1" dirty="0">
                <a:cs typeface="Times New Roman" panose="02020603050405020304" pitchFamily="18" charset="0"/>
              </a:rPr>
              <a:t>Designing a Quantum K-NN Classifier Model</a:t>
            </a:r>
          </a:p>
          <a:p>
            <a:pPr lvl="1" algn="just">
              <a:buFont typeface="Wingdings" panose="05000000000000000000" pitchFamily="2" charset="2"/>
              <a:buChar char="§"/>
            </a:pPr>
            <a:r>
              <a:rPr lang="en-US" sz="2000" dirty="0">
                <a:cs typeface="Times New Roman" panose="02020603050405020304" pitchFamily="18" charset="0"/>
              </a:rPr>
              <a:t>Overview of Classical K-NN Algorithm</a:t>
            </a:r>
          </a:p>
          <a:p>
            <a:pPr lvl="1" algn="just">
              <a:buFont typeface="Wingdings" panose="05000000000000000000" pitchFamily="2" charset="2"/>
              <a:buChar char="§"/>
            </a:pPr>
            <a:r>
              <a:rPr lang="en-US" sz="2000" dirty="0">
                <a:cs typeface="Times New Roman" panose="02020603050405020304" pitchFamily="18" charset="0"/>
              </a:rPr>
              <a:t>Steps to Build a Q-</a:t>
            </a:r>
            <a:r>
              <a:rPr lang="en-US" sz="2000" dirty="0" err="1">
                <a:cs typeface="Times New Roman" panose="02020603050405020304" pitchFamily="18" charset="0"/>
              </a:rPr>
              <a:t>knn</a:t>
            </a:r>
            <a:r>
              <a:rPr lang="en-US" sz="2000" dirty="0">
                <a:cs typeface="Times New Roman" panose="02020603050405020304" pitchFamily="18" charset="0"/>
              </a:rPr>
              <a:t> Classifier</a:t>
            </a:r>
          </a:p>
          <a:p>
            <a:pPr lvl="1" algn="just">
              <a:buFont typeface="Wingdings" panose="05000000000000000000" pitchFamily="2" charset="2"/>
              <a:buChar char="§"/>
            </a:pPr>
            <a:r>
              <a:rPr lang="en-US" sz="2000" dirty="0">
                <a:cs typeface="Times New Roman" panose="02020603050405020304" pitchFamily="18" charset="0"/>
              </a:rPr>
              <a:t>Classical Data Pre-Processing</a:t>
            </a:r>
          </a:p>
          <a:p>
            <a:pPr lvl="1" algn="just">
              <a:buFont typeface="Wingdings" panose="05000000000000000000" pitchFamily="2" charset="2"/>
              <a:buChar char="§"/>
            </a:pPr>
            <a:r>
              <a:rPr lang="en-US" sz="2000" dirty="0">
                <a:cs typeface="Times New Roman" panose="02020603050405020304" pitchFamily="18" charset="0"/>
              </a:rPr>
              <a:t>Quantum State Encoding</a:t>
            </a:r>
          </a:p>
          <a:p>
            <a:pPr lvl="1" algn="just">
              <a:buFont typeface="Wingdings" panose="05000000000000000000" pitchFamily="2" charset="2"/>
              <a:buChar char="§"/>
            </a:pPr>
            <a:r>
              <a:rPr lang="en-US" sz="2000" dirty="0">
                <a:cs typeface="Times New Roman" panose="02020603050405020304" pitchFamily="18" charset="0"/>
              </a:rPr>
              <a:t>Building a Quantum Circuit: Swap Test</a:t>
            </a:r>
          </a:p>
          <a:p>
            <a:pPr lvl="1" algn="just">
              <a:buFont typeface="Wingdings" panose="05000000000000000000" pitchFamily="2" charset="2"/>
              <a:buChar char="§"/>
            </a:pPr>
            <a:r>
              <a:rPr lang="en-US" sz="2000" dirty="0">
                <a:cs typeface="Times New Roman" panose="02020603050405020304" pitchFamily="18" charset="0"/>
              </a:rPr>
              <a:t>State Measurement</a:t>
            </a:r>
          </a:p>
          <a:p>
            <a:pPr lvl="1" algn="just">
              <a:buFont typeface="Wingdings" panose="05000000000000000000" pitchFamily="2" charset="2"/>
              <a:buChar char="§"/>
            </a:pPr>
            <a:r>
              <a:rPr lang="en-US" sz="2000" dirty="0">
                <a:cs typeface="Times New Roman" panose="02020603050405020304" pitchFamily="18" charset="0"/>
              </a:rPr>
              <a:t>Classical Post-Processing</a:t>
            </a:r>
          </a:p>
          <a:p>
            <a:pPr lvl="1" algn="just">
              <a:buFont typeface="Wingdings" panose="05000000000000000000" pitchFamily="2" charset="2"/>
              <a:buChar char="§"/>
            </a:pPr>
            <a:r>
              <a:rPr lang="en-US" sz="2000" dirty="0">
                <a:cs typeface="Times New Roman" panose="02020603050405020304" pitchFamily="18" charset="0"/>
              </a:rPr>
              <a:t>Model </a:t>
            </a:r>
            <a:r>
              <a:rPr lang="en-US" sz="2000">
                <a:cs typeface="Times New Roman" panose="02020603050405020304" pitchFamily="18" charset="0"/>
              </a:rPr>
              <a:t>Evaluation </a:t>
            </a:r>
            <a:endParaRPr lang="en-US" sz="2000" dirty="0">
              <a:cs typeface="Times New Roman" panose="02020603050405020304" pitchFamily="18" charset="0"/>
            </a:endParaRPr>
          </a:p>
          <a:p>
            <a:pPr lvl="1" algn="just">
              <a:buFont typeface="Wingdings" panose="05000000000000000000" pitchFamily="2" charset="2"/>
              <a:buChar char="§"/>
            </a:pPr>
            <a:endParaRPr lang="en-US" sz="2000" dirty="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1105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54D2A3-5D8D-8274-2186-D5E5A8213178}"/>
              </a:ext>
            </a:extLst>
          </p:cNvPr>
          <p:cNvSpPr>
            <a:spLocks noGrp="1"/>
          </p:cNvSpPr>
          <p:nvPr>
            <p:ph type="ctrTitle"/>
          </p:nvPr>
        </p:nvSpPr>
        <p:spPr/>
        <p:txBody>
          <a:bodyPr/>
          <a:lstStyle/>
          <a:p>
            <a:r>
              <a:rPr lang="en-US" dirty="0"/>
              <a:t>Thank You</a:t>
            </a:r>
            <a:endParaRPr lang="en-IN" dirty="0"/>
          </a:p>
        </p:txBody>
      </p:sp>
      <p:sp>
        <p:nvSpPr>
          <p:cNvPr id="5" name="Subtitle 4">
            <a:extLst>
              <a:ext uri="{FF2B5EF4-FFF2-40B4-BE49-F238E27FC236}">
                <a16:creationId xmlns:a16="http://schemas.microsoft.com/office/drawing/2014/main" id="{057DA243-B5CB-1700-88FC-24369840779E}"/>
              </a:ext>
            </a:extLst>
          </p:cNvPr>
          <p:cNvSpPr>
            <a:spLocks noGrp="1"/>
          </p:cNvSpPr>
          <p:nvPr>
            <p:ph type="subTitle" idx="1"/>
          </p:nvPr>
        </p:nvSpPr>
        <p:spPr/>
        <p:txBody>
          <a:bodyPr/>
          <a:lstStyle/>
          <a:p>
            <a:r>
              <a:rPr lang="en-US" dirty="0"/>
              <a:t>Presented by: Rohit Patnaik</a:t>
            </a:r>
          </a:p>
          <a:p>
            <a:r>
              <a:rPr lang="en-US" dirty="0"/>
              <a:t>Supervisor: Dr. Kuntal Roy</a:t>
            </a:r>
            <a:endParaRPr lang="en-IN" dirty="0"/>
          </a:p>
        </p:txBody>
      </p:sp>
    </p:spTree>
    <p:extLst>
      <p:ext uri="{BB962C8B-B14F-4D97-AF65-F5344CB8AC3E}">
        <p14:creationId xmlns:p14="http://schemas.microsoft.com/office/powerpoint/2010/main" val="3111490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C7D17A-5435-3F0C-CBB7-130C6A4EECA6}"/>
              </a:ext>
            </a:extLst>
          </p:cNvPr>
          <p:cNvSpPr>
            <a:spLocks noGrp="1"/>
          </p:cNvSpPr>
          <p:nvPr>
            <p:ph type="title"/>
          </p:nvPr>
        </p:nvSpPr>
        <p:spPr>
          <a:xfrm>
            <a:off x="993006" y="2525588"/>
            <a:ext cx="9692640" cy="1325562"/>
          </a:xfrm>
        </p:spPr>
        <p:txBody>
          <a:bodyPr/>
          <a:lstStyle/>
          <a:p>
            <a:pPr algn="ctr"/>
            <a:r>
              <a:rPr lang="en-US" dirty="0"/>
              <a:t>Corporate Finance and Credit Rating: A Brief Overview</a:t>
            </a:r>
          </a:p>
        </p:txBody>
      </p:sp>
    </p:spTree>
    <p:extLst>
      <p:ext uri="{BB962C8B-B14F-4D97-AF65-F5344CB8AC3E}">
        <p14:creationId xmlns:p14="http://schemas.microsoft.com/office/powerpoint/2010/main" val="4225039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86B5-1D34-8C3A-8C40-0F586C0C3834}"/>
              </a:ext>
            </a:extLst>
          </p:cNvPr>
          <p:cNvSpPr>
            <a:spLocks noGrp="1"/>
          </p:cNvSpPr>
          <p:nvPr>
            <p:ph type="title"/>
          </p:nvPr>
        </p:nvSpPr>
        <p:spPr>
          <a:xfrm>
            <a:off x="1261872" y="365760"/>
            <a:ext cx="9692640" cy="873105"/>
          </a:xfrm>
        </p:spPr>
        <p:txBody>
          <a:bodyPr/>
          <a:lstStyle/>
          <a:p>
            <a:r>
              <a:rPr lang="en-US" dirty="0"/>
              <a:t>Credit Rating</a:t>
            </a:r>
            <a:endParaRPr lang="en-IN" dirty="0"/>
          </a:p>
        </p:txBody>
      </p:sp>
      <p:sp>
        <p:nvSpPr>
          <p:cNvPr id="3" name="Content Placeholder 2">
            <a:extLst>
              <a:ext uri="{FF2B5EF4-FFF2-40B4-BE49-F238E27FC236}">
                <a16:creationId xmlns:a16="http://schemas.microsoft.com/office/drawing/2014/main" id="{B51B1DC0-55F2-5810-4B6A-67EE38498D16}"/>
              </a:ext>
            </a:extLst>
          </p:cNvPr>
          <p:cNvSpPr>
            <a:spLocks noGrp="1"/>
          </p:cNvSpPr>
          <p:nvPr>
            <p:ph idx="1"/>
          </p:nvPr>
        </p:nvSpPr>
        <p:spPr>
          <a:xfrm>
            <a:off x="1261872" y="1563330"/>
            <a:ext cx="8595360" cy="4616808"/>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Corporate credit ratings, issued by specialist agencies, provide an assessment about the credit worthiness of a company and acts as a pivotal financial indication to potential investors.</a:t>
            </a:r>
          </a:p>
          <a:p>
            <a:pPr algn="just"/>
            <a:r>
              <a:rPr lang="en-US" sz="2400" dirty="0">
                <a:latin typeface="Times New Roman" panose="02020603050405020304" pitchFamily="18" charset="0"/>
                <a:cs typeface="Times New Roman" panose="02020603050405020304" pitchFamily="18" charset="0"/>
              </a:rPr>
              <a:t> It helps provide investors with a concrete idea about the risk associated with the company’s credit investment returns. Every company aims to attain a good credit rating for seeking more investment and lower debt interest rates.</a:t>
            </a:r>
          </a:p>
          <a:p>
            <a:pPr algn="just"/>
            <a:r>
              <a:rPr lang="en-US" sz="2400" dirty="0">
                <a:latin typeface="Times New Roman" panose="02020603050405020304" pitchFamily="18" charset="0"/>
                <a:cs typeface="Times New Roman" panose="02020603050405020304" pitchFamily="18" charset="0"/>
              </a:rPr>
              <a:t>Most of the credit rating agencies have a unique discrete ordinal rating scale. The rating scale of the S&amp;P is: {AAA, AA+, AA, AA−, A+, A, A−, BBB+, … , CC, C, D} – a total of 22 grades that are ordered from AAA, the most promising one to D, the most risky one. </a:t>
            </a:r>
          </a:p>
          <a:p>
            <a:pPr algn="just"/>
            <a:endParaRPr 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89342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86B5-1D34-8C3A-8C40-0F586C0C3834}"/>
              </a:ext>
            </a:extLst>
          </p:cNvPr>
          <p:cNvSpPr>
            <a:spLocks noGrp="1"/>
          </p:cNvSpPr>
          <p:nvPr>
            <p:ph type="title"/>
          </p:nvPr>
        </p:nvSpPr>
        <p:spPr>
          <a:xfrm>
            <a:off x="1261872" y="365760"/>
            <a:ext cx="9692640" cy="873105"/>
          </a:xfrm>
        </p:spPr>
        <p:txBody>
          <a:bodyPr/>
          <a:lstStyle/>
          <a:p>
            <a:r>
              <a:rPr lang="en-US" dirty="0"/>
              <a:t>Credit Rating (continued..)</a:t>
            </a:r>
            <a:endParaRPr lang="en-IN" dirty="0"/>
          </a:p>
        </p:txBody>
      </p:sp>
      <p:sp>
        <p:nvSpPr>
          <p:cNvPr id="3" name="Content Placeholder 2">
            <a:extLst>
              <a:ext uri="{FF2B5EF4-FFF2-40B4-BE49-F238E27FC236}">
                <a16:creationId xmlns:a16="http://schemas.microsoft.com/office/drawing/2014/main" id="{B51B1DC0-55F2-5810-4B6A-67EE38498D16}"/>
              </a:ext>
            </a:extLst>
          </p:cNvPr>
          <p:cNvSpPr>
            <a:spLocks noGrp="1"/>
          </p:cNvSpPr>
          <p:nvPr>
            <p:ph idx="1"/>
          </p:nvPr>
        </p:nvSpPr>
        <p:spPr>
          <a:xfrm>
            <a:off x="1261871" y="1563330"/>
            <a:ext cx="8619547" cy="4542502"/>
          </a:xfrm>
        </p:spPr>
        <p:txBody>
          <a:bodyPr>
            <a:normAutofit/>
          </a:bodyPr>
          <a:lstStyle/>
          <a:p>
            <a:pPr algn="just"/>
            <a:r>
              <a:rPr lang="en-US" sz="2400" dirty="0">
                <a:latin typeface="Times New Roman" panose="02020603050405020304" pitchFamily="18" charset="0"/>
                <a:cs typeface="Times New Roman" panose="02020603050405020304" pitchFamily="18" charset="0"/>
              </a:rPr>
              <a:t>S&amp;P broadly classifies the companies with rating higher than BB+ as investment grade companies and others as junk grade companies.</a:t>
            </a:r>
          </a:p>
          <a:p>
            <a:pPr algn="just"/>
            <a:r>
              <a:rPr lang="en-US" sz="2400" dirty="0">
                <a:latin typeface="Times New Roman" panose="02020603050405020304" pitchFamily="18" charset="0"/>
                <a:cs typeface="Times New Roman" panose="02020603050405020304" pitchFamily="18" charset="0"/>
              </a:rPr>
              <a:t> Credit ratings are mostly determined by financial ratios coming from balance sheets, income statements, and cash-flow statements.</a:t>
            </a:r>
          </a:p>
          <a:p>
            <a:pPr algn="just"/>
            <a:r>
              <a:rPr lang="en-US" sz="2400" dirty="0">
                <a:latin typeface="Times New Roman" panose="02020603050405020304" pitchFamily="18" charset="0"/>
                <a:cs typeface="Times New Roman" panose="02020603050405020304" pitchFamily="18" charset="0"/>
              </a:rPr>
              <a:t>Balance sheets provide a snapshot of assets, liabilities, and equity at a point in time; income statements detail revenue, expenses, and profit over a period; while cash flow statements track cash movements from operations, investments, and financing activities, revealing liquidity.</a:t>
            </a:r>
          </a:p>
          <a:p>
            <a:pPr marL="0" indent="0" algn="just">
              <a:buNone/>
            </a:pPr>
            <a:endParaRPr 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51560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86B5-1D34-8C3A-8C40-0F586C0C3834}"/>
              </a:ext>
            </a:extLst>
          </p:cNvPr>
          <p:cNvSpPr>
            <a:spLocks noGrp="1"/>
          </p:cNvSpPr>
          <p:nvPr>
            <p:ph type="title"/>
          </p:nvPr>
        </p:nvSpPr>
        <p:spPr>
          <a:xfrm>
            <a:off x="1261872" y="365760"/>
            <a:ext cx="9692640" cy="873105"/>
          </a:xfrm>
        </p:spPr>
        <p:txBody>
          <a:bodyPr/>
          <a:lstStyle/>
          <a:p>
            <a:r>
              <a:rPr lang="en-US" dirty="0"/>
              <a:t>Key Financial Metrics</a:t>
            </a:r>
            <a:endParaRPr lang="en-IN" dirty="0"/>
          </a:p>
        </p:txBody>
      </p:sp>
      <p:sp>
        <p:nvSpPr>
          <p:cNvPr id="3" name="Content Placeholder 2">
            <a:extLst>
              <a:ext uri="{FF2B5EF4-FFF2-40B4-BE49-F238E27FC236}">
                <a16:creationId xmlns:a16="http://schemas.microsoft.com/office/drawing/2014/main" id="{B51B1DC0-55F2-5810-4B6A-67EE38498D16}"/>
              </a:ext>
            </a:extLst>
          </p:cNvPr>
          <p:cNvSpPr>
            <a:spLocks noGrp="1"/>
          </p:cNvSpPr>
          <p:nvPr>
            <p:ph idx="1"/>
          </p:nvPr>
        </p:nvSpPr>
        <p:spPr>
          <a:xfrm>
            <a:off x="1261872" y="1588168"/>
            <a:ext cx="8956949" cy="5550569"/>
          </a:xfrm>
        </p:spPr>
        <p:txBody>
          <a:bodyPr>
            <a:normAutofit/>
          </a:bodyPr>
          <a:lstStyle/>
          <a:p>
            <a:pPr algn="just"/>
            <a:r>
              <a:rPr lang="en-US" sz="2400" dirty="0"/>
              <a:t>F</a:t>
            </a:r>
            <a:r>
              <a:rPr lang="en-US" sz="2400" dirty="0">
                <a:latin typeface="Times New Roman" panose="02020603050405020304" pitchFamily="18" charset="0"/>
                <a:cs typeface="Times New Roman" panose="02020603050405020304" pitchFamily="18" charset="0"/>
              </a:rPr>
              <a:t>inancial metrics are vital for credit ratings, as they gauge a company's financial stability and ability to meet debt obligations. Strong metrics indicate lower risk, leading to higher credit ratings and more favorable borrowing terms.  Some of the key financial metrics used in this project are:</a:t>
            </a:r>
          </a:p>
          <a:p>
            <a:pPr algn="just"/>
            <a:r>
              <a:rPr lang="en-US" sz="2400" b="1" dirty="0">
                <a:latin typeface="Times New Roman" panose="02020603050405020304" pitchFamily="18" charset="0"/>
                <a:cs typeface="Times New Roman" panose="02020603050405020304" pitchFamily="18" charset="0"/>
              </a:rPr>
              <a:t>Current Ratio:</a:t>
            </a:r>
            <a:r>
              <a:rPr lang="en-US" sz="2400" dirty="0">
                <a:latin typeface="Times New Roman" panose="02020603050405020304" pitchFamily="18" charset="0"/>
                <a:cs typeface="Times New Roman" panose="02020603050405020304" pitchFamily="18" charset="0"/>
              </a:rPr>
              <a:t> Measures a company's ability to cover short-term liabilities with short-term assets.</a:t>
            </a:r>
          </a:p>
          <a:p>
            <a:pPr algn="just"/>
            <a:r>
              <a:rPr lang="en-US" sz="2400" b="1" dirty="0">
                <a:latin typeface="Times New Roman" panose="02020603050405020304" pitchFamily="18" charset="0"/>
                <a:cs typeface="Times New Roman" panose="02020603050405020304" pitchFamily="18" charset="0"/>
              </a:rPr>
              <a:t>Debt/Equity Ratio:</a:t>
            </a:r>
            <a:r>
              <a:rPr lang="en-US" sz="2400" dirty="0">
                <a:latin typeface="Times New Roman" panose="02020603050405020304" pitchFamily="18" charset="0"/>
                <a:cs typeface="Times New Roman" panose="02020603050405020304" pitchFamily="18" charset="0"/>
              </a:rPr>
              <a:t> Indicates the proportion of a company's debt to its shareholders' equity.</a:t>
            </a:r>
          </a:p>
          <a:p>
            <a:pPr algn="just"/>
            <a:r>
              <a:rPr lang="en-US" sz="2400" b="1" dirty="0">
                <a:latin typeface="Times New Roman" panose="02020603050405020304" pitchFamily="18" charset="0"/>
                <a:cs typeface="Times New Roman" panose="02020603050405020304" pitchFamily="18" charset="0"/>
              </a:rPr>
              <a:t>Gross Margin:</a:t>
            </a:r>
            <a:r>
              <a:rPr lang="en-US" sz="2400" dirty="0">
                <a:latin typeface="Times New Roman" panose="02020603050405020304" pitchFamily="18" charset="0"/>
                <a:cs typeface="Times New Roman" panose="02020603050405020304" pitchFamily="18" charset="0"/>
              </a:rPr>
              <a:t> Represents the percentage of revenue that exceeds the cost of goods sold.</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69045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86B5-1D34-8C3A-8C40-0F586C0C3834}"/>
              </a:ext>
            </a:extLst>
          </p:cNvPr>
          <p:cNvSpPr>
            <a:spLocks noGrp="1"/>
          </p:cNvSpPr>
          <p:nvPr>
            <p:ph type="title"/>
          </p:nvPr>
        </p:nvSpPr>
        <p:spPr>
          <a:xfrm>
            <a:off x="1261872" y="365760"/>
            <a:ext cx="9692640" cy="873105"/>
          </a:xfrm>
        </p:spPr>
        <p:txBody>
          <a:bodyPr/>
          <a:lstStyle/>
          <a:p>
            <a:r>
              <a:rPr lang="en-US" dirty="0"/>
              <a:t>Key Financial Metrics (continued..)</a:t>
            </a:r>
            <a:endParaRPr lang="en-IN" dirty="0"/>
          </a:p>
        </p:txBody>
      </p:sp>
      <p:sp>
        <p:nvSpPr>
          <p:cNvPr id="3" name="Content Placeholder 2">
            <a:extLst>
              <a:ext uri="{FF2B5EF4-FFF2-40B4-BE49-F238E27FC236}">
                <a16:creationId xmlns:a16="http://schemas.microsoft.com/office/drawing/2014/main" id="{B51B1DC0-55F2-5810-4B6A-67EE38498D16}"/>
              </a:ext>
            </a:extLst>
          </p:cNvPr>
          <p:cNvSpPr>
            <a:spLocks noGrp="1"/>
          </p:cNvSpPr>
          <p:nvPr>
            <p:ph idx="1"/>
          </p:nvPr>
        </p:nvSpPr>
        <p:spPr>
          <a:xfrm>
            <a:off x="1261872" y="1563330"/>
            <a:ext cx="8595360" cy="4616808"/>
          </a:xfrm>
        </p:spPr>
        <p:txBody>
          <a:bodyPr>
            <a:normAutofit lnSpcReduction="10000"/>
          </a:bodyPr>
          <a:lstStyle/>
          <a:p>
            <a:pPr algn="just"/>
            <a:r>
              <a:rPr lang="en-US" sz="2400" b="1" dirty="0">
                <a:latin typeface="Times New Roman" panose="02020603050405020304" pitchFamily="18" charset="0"/>
                <a:cs typeface="Times New Roman" panose="02020603050405020304" pitchFamily="18" charset="0"/>
              </a:rPr>
              <a:t>Asset Turnover:</a:t>
            </a:r>
            <a:r>
              <a:rPr lang="en-US" sz="2400" dirty="0">
                <a:latin typeface="Times New Roman" panose="02020603050405020304" pitchFamily="18" charset="0"/>
                <a:cs typeface="Times New Roman" panose="02020603050405020304" pitchFamily="18" charset="0"/>
              </a:rPr>
              <a:t> Assesses how efficiently a company uses its assets to generate sales.</a:t>
            </a:r>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Return on Equity (ROE):</a:t>
            </a:r>
            <a:r>
              <a:rPr lang="en-US" sz="2400" dirty="0">
                <a:latin typeface="Times New Roman" panose="02020603050405020304" pitchFamily="18" charset="0"/>
                <a:cs typeface="Times New Roman" panose="02020603050405020304" pitchFamily="18" charset="0"/>
              </a:rPr>
              <a:t> Shows the profitability relative to shareholders' equity.</a:t>
            </a:r>
            <a:endParaRPr lang="en-IN"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EBITDA:</a:t>
            </a:r>
            <a:r>
              <a:rPr lang="en-US" sz="2400" dirty="0">
                <a:latin typeface="Times New Roman" panose="02020603050405020304" pitchFamily="18" charset="0"/>
                <a:cs typeface="Times New Roman" panose="02020603050405020304" pitchFamily="18" charset="0"/>
              </a:rPr>
              <a:t> Reflects earnings before interest, taxes, depreciation, and amortization, indicating operational profitability.</a:t>
            </a:r>
            <a:endParaRPr lang="en-IN"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Net Profit Margin:</a:t>
            </a:r>
            <a:r>
              <a:rPr lang="en-US" sz="2400" dirty="0">
                <a:latin typeface="Times New Roman" panose="02020603050405020304" pitchFamily="18" charset="0"/>
                <a:cs typeface="Times New Roman" panose="02020603050405020304" pitchFamily="18" charset="0"/>
              </a:rPr>
              <a:t> Indicates the percentage of revenue that becomes net profit after all expenses.</a:t>
            </a:r>
          </a:p>
          <a:p>
            <a:pPr algn="just"/>
            <a:r>
              <a:rPr lang="en-US" sz="2400" b="1" dirty="0">
                <a:latin typeface="Times New Roman" panose="02020603050405020304" pitchFamily="18" charset="0"/>
                <a:cs typeface="Times New Roman" panose="02020603050405020304" pitchFamily="18" charset="0"/>
              </a:rPr>
              <a:t>Free Cash Flow:</a:t>
            </a:r>
            <a:r>
              <a:rPr lang="en-US" sz="2400" dirty="0">
                <a:latin typeface="Times New Roman" panose="02020603050405020304" pitchFamily="18" charset="0"/>
                <a:cs typeface="Times New Roman" panose="02020603050405020304" pitchFamily="18" charset="0"/>
              </a:rPr>
              <a:t> Represents the cash generated after accounting for capital expenditures, available for debt repayment, dividends, or reinvestment.</a:t>
            </a:r>
          </a:p>
        </p:txBody>
      </p:sp>
    </p:spTree>
    <p:extLst>
      <p:ext uri="{BB962C8B-B14F-4D97-AF65-F5344CB8AC3E}">
        <p14:creationId xmlns:p14="http://schemas.microsoft.com/office/powerpoint/2010/main" val="4083301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C7D17A-5435-3F0C-CBB7-130C6A4EECA6}"/>
              </a:ext>
            </a:extLst>
          </p:cNvPr>
          <p:cNvSpPr>
            <a:spLocks noGrp="1"/>
          </p:cNvSpPr>
          <p:nvPr>
            <p:ph type="title"/>
          </p:nvPr>
        </p:nvSpPr>
        <p:spPr>
          <a:xfrm>
            <a:off x="993006" y="2525588"/>
            <a:ext cx="9692640" cy="1325562"/>
          </a:xfrm>
        </p:spPr>
        <p:txBody>
          <a:bodyPr/>
          <a:lstStyle/>
          <a:p>
            <a:pPr algn="ctr"/>
            <a:r>
              <a:rPr lang="en-US" dirty="0"/>
              <a:t>Designing a Quantum K-NN Classifier Model</a:t>
            </a:r>
          </a:p>
        </p:txBody>
      </p:sp>
    </p:spTree>
    <p:extLst>
      <p:ext uri="{BB962C8B-B14F-4D97-AF65-F5344CB8AC3E}">
        <p14:creationId xmlns:p14="http://schemas.microsoft.com/office/powerpoint/2010/main" val="3793974833"/>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1631</TotalTime>
  <Words>2084</Words>
  <Application>Microsoft Office PowerPoint</Application>
  <PresentationFormat>Widescreen</PresentationFormat>
  <Paragraphs>162</Paragraphs>
  <Slides>30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Century Schoolbook</vt:lpstr>
      <vt:lpstr>Times New Roman</vt:lpstr>
      <vt:lpstr>Wingdings</vt:lpstr>
      <vt:lpstr>Wingdings 2</vt:lpstr>
      <vt:lpstr>View</vt:lpstr>
      <vt:lpstr>PowerPoint Presentation</vt:lpstr>
      <vt:lpstr>Corporate Credit Rating Classification </vt:lpstr>
      <vt:lpstr>Contents</vt:lpstr>
      <vt:lpstr>Corporate Finance and Credit Rating: A Brief Overview</vt:lpstr>
      <vt:lpstr>Credit Rating</vt:lpstr>
      <vt:lpstr>Credit Rating (continued..)</vt:lpstr>
      <vt:lpstr>Key Financial Metrics</vt:lpstr>
      <vt:lpstr>Key Financial Metrics (continued..)</vt:lpstr>
      <vt:lpstr>Designing a Quantum K-NN Classifier Model</vt:lpstr>
      <vt:lpstr>Overview of Classical K-NN Algorithm</vt:lpstr>
      <vt:lpstr>Overview of Classical K-NN Algorithm (ctd.)</vt:lpstr>
      <vt:lpstr>Steps to Build a Q-knn Classifier</vt:lpstr>
      <vt:lpstr>Steps to Build a Q-knn Classifier (ctd..)</vt:lpstr>
      <vt:lpstr>Classical Data Pre-Processing</vt:lpstr>
      <vt:lpstr>Quantum State Encoding</vt:lpstr>
      <vt:lpstr>Quantum State Encoding (Example)</vt:lpstr>
      <vt:lpstr>Quantum State Encoding (Example ctd.)</vt:lpstr>
      <vt:lpstr>Final Encoded Circuit Diagram</vt:lpstr>
      <vt:lpstr>Building a Quantum Circuit: Swap Test</vt:lpstr>
      <vt:lpstr>Circuit Diagram of Swap Test</vt:lpstr>
      <vt:lpstr>Swap Test Explanation</vt:lpstr>
      <vt:lpstr>Swap Test Explanation (ctd.)</vt:lpstr>
      <vt:lpstr>Swap Test Explanation (ctd.)</vt:lpstr>
      <vt:lpstr>State Measurement</vt:lpstr>
      <vt:lpstr>Circuit Diagram </vt:lpstr>
      <vt:lpstr>Classical Post-Processing</vt:lpstr>
      <vt:lpstr>Model Evaluation </vt:lpstr>
      <vt:lpstr>Summary and Future Work</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 Patnaik</dc:creator>
  <cp:lastModifiedBy>Rohit Patnaik</cp:lastModifiedBy>
  <cp:revision>1</cp:revision>
  <dcterms:created xsi:type="dcterms:W3CDTF">2024-06-28T14:35:17Z</dcterms:created>
  <dcterms:modified xsi:type="dcterms:W3CDTF">2024-07-20T12:20:41Z</dcterms:modified>
</cp:coreProperties>
</file>