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71" r:id="rId6"/>
    <p:sldId id="272" r:id="rId7"/>
    <p:sldId id="273" r:id="rId8"/>
    <p:sldId id="259" r:id="rId9"/>
    <p:sldId id="265" r:id="rId10"/>
    <p:sldId id="266" r:id="rId11"/>
    <p:sldId id="262" r:id="rId12"/>
    <p:sldId id="260" r:id="rId13"/>
    <p:sldId id="261" r:id="rId14"/>
    <p:sldId id="267" r:id="rId15"/>
    <p:sldId id="263" r:id="rId16"/>
    <p:sldId id="268" r:id="rId17"/>
    <p:sldId id="269"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BE4B2C09-436B-4790-B1A1-F082A64967A5}" type="datetimeFigureOut">
              <a:rPr lang="en-US" smtClean="0"/>
              <a:pPr/>
              <a:t>2/21/2024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125482E-A8FE-4314-8FA9-3366611C059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4B2C09-436B-4790-B1A1-F082A64967A5}"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82E-A8FE-4314-8FA9-3366611C05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4B2C09-436B-4790-B1A1-F082A64967A5}"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82E-A8FE-4314-8FA9-3366611C05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4B2C09-436B-4790-B1A1-F082A64967A5}"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82E-A8FE-4314-8FA9-3366611C05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E4B2C09-436B-4790-B1A1-F082A64967A5}" type="datetimeFigureOut">
              <a:rPr lang="en-US" smtClean="0"/>
              <a:pPr/>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82E-A8FE-4314-8FA9-3366611C059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E4B2C09-436B-4790-B1A1-F082A64967A5}"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482E-A8FE-4314-8FA9-3366611C05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E4B2C09-436B-4790-B1A1-F082A64967A5}" type="datetimeFigureOut">
              <a:rPr lang="en-US" smtClean="0"/>
              <a:pPr/>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5482E-A8FE-4314-8FA9-3366611C05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BE4B2C09-436B-4790-B1A1-F082A64967A5}" type="datetimeFigureOut">
              <a:rPr lang="en-US" smtClean="0"/>
              <a:pPr/>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5482E-A8FE-4314-8FA9-3366611C05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BE4B2C09-436B-4790-B1A1-F082A64967A5}" type="datetimeFigureOut">
              <a:rPr lang="en-US" smtClean="0"/>
              <a:pPr/>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5482E-A8FE-4314-8FA9-3366611C059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E4B2C09-436B-4790-B1A1-F082A64967A5}"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482E-A8FE-4314-8FA9-3366611C05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BE4B2C09-436B-4790-B1A1-F082A64967A5}" type="datetimeFigureOut">
              <a:rPr lang="en-US" smtClean="0"/>
              <a:pPr/>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482E-A8FE-4314-8FA9-3366611C059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E4B2C09-436B-4790-B1A1-F082A64967A5}" type="datetimeFigureOut">
              <a:rPr lang="en-US" smtClean="0"/>
              <a:pPr/>
              <a:t>2/21/2024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125482E-A8FE-4314-8FA9-3366611C059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59920" cy="1916974"/>
          </a:xfrm>
        </p:spPr>
        <p:txBody>
          <a:bodyPr>
            <a:normAutofit fontScale="90000"/>
          </a:bodyPr>
          <a:lstStyle/>
          <a:p>
            <a:r>
              <a:rPr lang="en-IN" b="1" dirty="0"/>
              <a:t>POLICE DUTY SCHEDULING </a:t>
            </a:r>
            <a:br>
              <a:rPr lang="en-US" dirty="0"/>
            </a:br>
            <a:endParaRPr lang="en-US" dirty="0"/>
          </a:p>
        </p:txBody>
      </p:sp>
      <p:pic>
        <p:nvPicPr>
          <p:cNvPr id="5" name="Picture 4" descr="Police station.png"/>
          <p:cNvPicPr>
            <a:picLocks noChangeAspect="1"/>
          </p:cNvPicPr>
          <p:nvPr/>
        </p:nvPicPr>
        <p:blipFill>
          <a:blip r:embed="rId2" cstate="print"/>
          <a:stretch>
            <a:fillRect/>
          </a:stretch>
        </p:blipFill>
        <p:spPr>
          <a:xfrm>
            <a:off x="1835696" y="2492896"/>
            <a:ext cx="6096000" cy="35509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Software Requirements</a:t>
            </a:r>
            <a:endParaRPr lang="en-US" sz="4000" dirty="0"/>
          </a:p>
        </p:txBody>
      </p:sp>
      <p:sp>
        <p:nvSpPr>
          <p:cNvPr id="3" name="Content Placeholder 2"/>
          <p:cNvSpPr>
            <a:spLocks noGrp="1"/>
          </p:cNvSpPr>
          <p:nvPr>
            <p:ph idx="1"/>
          </p:nvPr>
        </p:nvSpPr>
        <p:spPr/>
        <p:txBody>
          <a:bodyPr/>
          <a:lstStyle/>
          <a:p>
            <a:pPr lvl="0"/>
            <a:r>
              <a:rPr lang="en-US" sz="2800" dirty="0"/>
              <a:t>Eclipse 4.7</a:t>
            </a:r>
          </a:p>
          <a:p>
            <a:pPr lvl="0"/>
            <a:r>
              <a:rPr lang="en-US" sz="2800" dirty="0" err="1"/>
              <a:t>MySQL</a:t>
            </a:r>
            <a:r>
              <a:rPr lang="en-US" sz="2800" dirty="0"/>
              <a:t> 5.8 with Workbench 8.0</a:t>
            </a:r>
          </a:p>
          <a:p>
            <a:pPr lvl="0"/>
            <a:r>
              <a:rPr lang="en-US" sz="2800" dirty="0"/>
              <a:t>Google Chrome version 119</a:t>
            </a:r>
          </a:p>
          <a:p>
            <a:pPr lvl="0"/>
            <a:r>
              <a:rPr lang="en-US" sz="2800" dirty="0"/>
              <a:t>Apache Tomcat Server 9.0</a:t>
            </a:r>
          </a:p>
          <a:p>
            <a:pPr lvl="0"/>
            <a:r>
              <a:rPr lang="en-US" sz="2800" dirty="0"/>
              <a:t>Maven Dependencies</a:t>
            </a:r>
          </a:p>
          <a:p>
            <a:pPr lvl="0"/>
            <a:r>
              <a:rPr lang="en-US" sz="2800" dirty="0"/>
              <a:t>Visual Studio Code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pic>
        <p:nvPicPr>
          <p:cNvPr id="6" name="Content Placeholder 5" descr="System_Archi.jpg"/>
          <p:cNvPicPr>
            <a:picLocks noGrp="1" noChangeAspect="1"/>
          </p:cNvPicPr>
          <p:nvPr>
            <p:ph idx="1"/>
          </p:nvPr>
        </p:nvPicPr>
        <p:blipFill>
          <a:blip r:embed="rId2" cstate="print"/>
          <a:stretch>
            <a:fillRect/>
          </a:stretch>
        </p:blipFill>
        <p:spPr>
          <a:xfrm>
            <a:off x="1187624" y="2060848"/>
            <a:ext cx="7499350" cy="267038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a:t>
            </a:r>
          </a:p>
        </p:txBody>
      </p:sp>
      <p:pic>
        <p:nvPicPr>
          <p:cNvPr id="7" name="Content Placeholder 6">
            <a:extLst>
              <a:ext uri="{FF2B5EF4-FFF2-40B4-BE49-F238E27FC236}">
                <a16:creationId xmlns:a16="http://schemas.microsoft.com/office/drawing/2014/main" id="{35CA4820-C887-16D1-5E1A-3CDC21AFD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447800"/>
            <a:ext cx="6840760" cy="486152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pic>
        <p:nvPicPr>
          <p:cNvPr id="4" name="Content Placeholder 3" descr="ER Diag.jpg.jpg"/>
          <p:cNvPicPr>
            <a:picLocks noGrp="1" noChangeAspect="1"/>
          </p:cNvPicPr>
          <p:nvPr>
            <p:ph idx="1"/>
          </p:nvPr>
        </p:nvPicPr>
        <p:blipFill>
          <a:blip r:embed="rId2" cstate="print"/>
          <a:stretch>
            <a:fillRect/>
          </a:stretch>
        </p:blipFill>
        <p:spPr>
          <a:xfrm>
            <a:off x="1043608" y="1340768"/>
            <a:ext cx="7992888" cy="489654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116632"/>
            <a:ext cx="7498080" cy="648072"/>
          </a:xfrm>
        </p:spPr>
        <p:txBody>
          <a:bodyPr>
            <a:normAutofit fontScale="90000"/>
          </a:bodyPr>
          <a:lstStyle/>
          <a:p>
            <a:r>
              <a:rPr lang="en-US" dirty="0"/>
              <a:t>Sequence Diagram</a:t>
            </a:r>
          </a:p>
        </p:txBody>
      </p:sp>
      <p:pic>
        <p:nvPicPr>
          <p:cNvPr id="4" name="Content Placeholder 3" descr="Sequence.jpg"/>
          <p:cNvPicPr>
            <a:picLocks noGrp="1" noChangeAspect="1"/>
          </p:cNvPicPr>
          <p:nvPr>
            <p:ph idx="1"/>
          </p:nvPr>
        </p:nvPicPr>
        <p:blipFill>
          <a:blip r:embed="rId2" cstate="print"/>
          <a:stretch>
            <a:fillRect/>
          </a:stretch>
        </p:blipFill>
        <p:spPr>
          <a:xfrm>
            <a:off x="1691680" y="836712"/>
            <a:ext cx="6984776" cy="576064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Diagram</a:t>
            </a:r>
          </a:p>
        </p:txBody>
      </p:sp>
      <p:pic>
        <p:nvPicPr>
          <p:cNvPr id="6" name="Content Placeholder 5" descr="UseCaseDig.jpg"/>
          <p:cNvPicPr>
            <a:picLocks noGrp="1" noChangeAspect="1"/>
          </p:cNvPicPr>
          <p:nvPr>
            <p:ph idx="1"/>
          </p:nvPr>
        </p:nvPicPr>
        <p:blipFill>
          <a:blip r:embed="rId2" cstate="print"/>
          <a:stretch>
            <a:fillRect/>
          </a:stretch>
        </p:blipFill>
        <p:spPr>
          <a:xfrm>
            <a:off x="2411760" y="1196752"/>
            <a:ext cx="5256584" cy="5256584"/>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normAutofit lnSpcReduction="10000"/>
          </a:bodyPr>
          <a:lstStyle/>
          <a:p>
            <a:pPr lvl="0"/>
            <a:r>
              <a:rPr lang="en-US" sz="3000" dirty="0"/>
              <a:t>This system can be used in police station as well as corporate world.</a:t>
            </a:r>
          </a:p>
          <a:p>
            <a:pPr lvl="0"/>
            <a:r>
              <a:rPr lang="en-US" sz="3000" dirty="0"/>
              <a:t>Police man can use the portal at anytime and anywhere also it is web based application.</a:t>
            </a:r>
          </a:p>
          <a:p>
            <a:pPr lvl="0"/>
            <a:r>
              <a:rPr lang="en-US" sz="3000" dirty="0"/>
              <a:t>Admin and Attendance masters has privileges to create, modify, view schedules and also police man view schedules.</a:t>
            </a:r>
          </a:p>
          <a:p>
            <a:pPr lvl="0"/>
            <a:r>
              <a:rPr lang="en-US" sz="3000" dirty="0"/>
              <a:t>The system will provide functionalities to register attendance master, police man to manage scheduling reports for staff.</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2636912"/>
            <a:ext cx="7498080" cy="1143000"/>
          </a:xfrm>
        </p:spPr>
        <p:txBody>
          <a:bodyPr/>
          <a:lstStyle/>
          <a:p>
            <a:r>
              <a:rPr lang="en-US" dirty="0"/>
              <a:t>	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p:txBody>
          <a:bodyPr/>
          <a:lstStyle/>
          <a:p>
            <a:pPr>
              <a:buNone/>
            </a:pPr>
            <a:r>
              <a:rPr lang="en-US" sz="2400" b="1" dirty="0"/>
              <a:t>230</a:t>
            </a:r>
            <a:r>
              <a:rPr lang="en-IN" sz="2400" b="1" dirty="0"/>
              <a:t>945920053   -  SHUBHAM LOKHANDE</a:t>
            </a:r>
          </a:p>
          <a:p>
            <a:pPr>
              <a:buNone/>
            </a:pPr>
            <a:r>
              <a:rPr lang="en-US" sz="2400" b="1" dirty="0"/>
              <a:t>230</a:t>
            </a:r>
            <a:r>
              <a:rPr lang="en-IN" sz="2400" b="1" dirty="0"/>
              <a:t>945920044   -  SAURABH KHARTUDE  </a:t>
            </a:r>
          </a:p>
          <a:p>
            <a:pPr>
              <a:buNone/>
            </a:pPr>
            <a:r>
              <a:rPr lang="en-US" sz="2400" b="1" dirty="0"/>
              <a:t>230</a:t>
            </a:r>
            <a:r>
              <a:rPr lang="en-IN" sz="2400" b="1" dirty="0"/>
              <a:t>945920093   -  ROHIT SHENDE </a:t>
            </a:r>
          </a:p>
          <a:p>
            <a:pPr>
              <a:buNone/>
            </a:pPr>
            <a:r>
              <a:rPr lang="en-US" sz="2400" b="1" dirty="0"/>
              <a:t>230</a:t>
            </a:r>
            <a:r>
              <a:rPr lang="en-IN" sz="2400" b="1" dirty="0"/>
              <a:t>945920033   -  JAI PATANKAR </a:t>
            </a:r>
          </a:p>
          <a:p>
            <a:pPr>
              <a:buNone/>
            </a:pPr>
            <a:r>
              <a:rPr lang="en-US" sz="2400" b="1" dirty="0"/>
              <a:t>230</a:t>
            </a:r>
            <a:r>
              <a:rPr lang="en-IN" sz="2400" b="1" dirty="0"/>
              <a:t>945920067   -  SHAILESH PATIL</a:t>
            </a:r>
          </a:p>
          <a:p>
            <a:pPr>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pPr>
              <a:buNone/>
            </a:pPr>
            <a:endParaRPr lang="en-US" sz="2500" dirty="0">
              <a:latin typeface="Arial" pitchFamily="34" charset="0"/>
              <a:cs typeface="Arial" pitchFamily="34" charset="0"/>
            </a:endParaRPr>
          </a:p>
          <a:p>
            <a:r>
              <a:rPr lang="en-US" sz="2500" dirty="0">
                <a:latin typeface="Arial" pitchFamily="34" charset="0"/>
                <a:cs typeface="Arial" pitchFamily="34" charset="0"/>
              </a:rPr>
              <a:t>The Police Duty Scheduling System is a project designed to streamline and automate the process of scheduling police officers within law enforcement agencies. Efficient management of police duty schedules is critical for maintaining public safety, ensuring proper coverage, and preventing officer fatigue. This project focuses on developing a user-friendly and efficient system that leverages technology to simplify the scheduling process, taking into account various factors such as officer availability, preferences, and organizational requirements.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p:txBody>
          <a:bodyPr>
            <a:normAutofit fontScale="62500" lnSpcReduction="20000"/>
          </a:bodyPr>
          <a:lstStyle/>
          <a:p>
            <a:r>
              <a:rPr lang="en-US" sz="3400" b="1" dirty="0"/>
              <a:t>Duty Repetition to Single Police Officer</a:t>
            </a:r>
          </a:p>
          <a:p>
            <a:pPr>
              <a:buNone/>
            </a:pPr>
            <a:r>
              <a:rPr lang="en-US" dirty="0"/>
              <a:t>    In an offline duty assigning system using registers, the manual nature of the process increases the likelihood of duty repetition for a single police officer.</a:t>
            </a:r>
          </a:p>
          <a:p>
            <a:pPr>
              <a:buNone/>
            </a:pPr>
            <a:endParaRPr lang="en-US" b="1" dirty="0"/>
          </a:p>
          <a:p>
            <a:r>
              <a:rPr lang="en-US" sz="3400" b="1" dirty="0"/>
              <a:t>Data is Not Getting Stored Digitally</a:t>
            </a:r>
          </a:p>
          <a:p>
            <a:pPr>
              <a:buNone/>
            </a:pPr>
            <a:r>
              <a:rPr lang="en-US" dirty="0"/>
              <a:t>     The register-based system relies on physical records, making it susceptible to damage, loss, or unauthorized access.</a:t>
            </a:r>
          </a:p>
          <a:p>
            <a:endParaRPr lang="en-US" b="1" dirty="0"/>
          </a:p>
          <a:p>
            <a:endParaRPr lang="en-US" b="1" dirty="0"/>
          </a:p>
          <a:p>
            <a:r>
              <a:rPr lang="en-US" sz="3800" b="1" dirty="0"/>
              <a:t>Manual Duty Assigning System is Confusing and Complicated</a:t>
            </a:r>
          </a:p>
          <a:p>
            <a:pPr>
              <a:buNone/>
            </a:pPr>
            <a:r>
              <a:rPr lang="en-US" b="1" dirty="0"/>
              <a:t>	</a:t>
            </a:r>
            <a:r>
              <a:rPr lang="en-US" dirty="0"/>
              <a:t> The manual process of duty assignment using registers can be prone to human errors, leading to confusion and complications.</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a:t>Offline Duty Scheduling System is Time-Consuming</a:t>
            </a:r>
          </a:p>
          <a:p>
            <a:pPr>
              <a:buNone/>
            </a:pPr>
            <a:r>
              <a:rPr lang="en-US" sz="2200" dirty="0"/>
              <a:t>    The manual nature of the offline duty scheduling system is time-consuming, requiring administrators to manually review and update duty assignments.</a:t>
            </a:r>
          </a:p>
          <a:p>
            <a:pPr>
              <a:buNone/>
            </a:pPr>
            <a:endParaRPr lang="en-US" b="1" dirty="0"/>
          </a:p>
          <a:p>
            <a:r>
              <a:rPr lang="en-US" sz="2400" b="1" dirty="0"/>
              <a:t>Register-Based System Not Available Globally</a:t>
            </a:r>
          </a:p>
          <a:p>
            <a:pPr>
              <a:buNone/>
            </a:pPr>
            <a:r>
              <a:rPr lang="en-US" sz="2200" dirty="0"/>
              <a:t>    The traditional register-based system may not be universally accessible or compatible with the evolving technological landscape.</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10000"/>
          </a:bodyPr>
          <a:lstStyle/>
          <a:p>
            <a:r>
              <a:rPr lang="en-US" sz="2600" b="1" dirty="0"/>
              <a:t>Transparency</a:t>
            </a:r>
          </a:p>
          <a:p>
            <a:pPr>
              <a:buNone/>
            </a:pPr>
            <a:r>
              <a:rPr lang="en-US" dirty="0"/>
              <a:t>  </a:t>
            </a:r>
            <a:r>
              <a:rPr lang="en-US" sz="2200" dirty="0"/>
              <a:t>Foster transparency in duty assignments by providing a clear and accessible system that allows both administrators and officers to easily understand and access their schedules.</a:t>
            </a:r>
          </a:p>
          <a:p>
            <a:r>
              <a:rPr lang="en-US" sz="2600" b="1" dirty="0"/>
              <a:t>Adaptability</a:t>
            </a:r>
          </a:p>
          <a:p>
            <a:pPr>
              <a:buNone/>
            </a:pPr>
            <a:r>
              <a:rPr lang="en-US" sz="2400" dirty="0"/>
              <a:t>   </a:t>
            </a:r>
            <a:r>
              <a:rPr lang="en-US" sz="2200" dirty="0"/>
              <a:t>Develop a system that can adapt to dynamic operational needs, allowing for quick adjustments in response to emergencies, unforeseen events, or changes in officer availability</a:t>
            </a:r>
          </a:p>
          <a:p>
            <a:pPr>
              <a:buNone/>
            </a:pPr>
            <a:endParaRPr lang="en-US" sz="2200" dirty="0"/>
          </a:p>
          <a:p>
            <a:r>
              <a:rPr lang="en-US" sz="2600" b="1" dirty="0"/>
              <a:t>Compliance</a:t>
            </a:r>
          </a:p>
          <a:p>
            <a:pPr>
              <a:buNone/>
            </a:pPr>
            <a:r>
              <a:rPr lang="en-US" sz="2400" dirty="0"/>
              <a:t>    Ensure compliance with labor laws, union agreements, and organizational policies regarding working hours, overtime, and rest periods, reducing the risk of legal issues.</a:t>
            </a:r>
            <a:endParaRPr lang="en-US" sz="2200" dirty="0"/>
          </a:p>
          <a:p>
            <a:pPr>
              <a:buNone/>
            </a:pP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404664"/>
            <a:ext cx="7498080" cy="5832648"/>
          </a:xfrm>
        </p:spPr>
        <p:txBody>
          <a:bodyPr>
            <a:normAutofit lnSpcReduction="10000"/>
          </a:bodyPr>
          <a:lstStyle/>
          <a:p>
            <a:r>
              <a:rPr lang="en-US" sz="2400" b="1" dirty="0"/>
              <a:t>Communication</a:t>
            </a:r>
          </a:p>
          <a:p>
            <a:pPr>
              <a:buNone/>
            </a:pPr>
            <a:r>
              <a:rPr lang="en-US" sz="2200" dirty="0"/>
              <a:t>    Facilitate effective communication within the law enforcement agency by providing real-time updates and notifications regarding changes in duty schedules or other relevant information</a:t>
            </a:r>
          </a:p>
          <a:p>
            <a:pPr>
              <a:buNone/>
            </a:pPr>
            <a:endParaRPr lang="en-US" sz="2200" dirty="0"/>
          </a:p>
          <a:p>
            <a:r>
              <a:rPr lang="en-US" sz="2400" b="1" dirty="0"/>
              <a:t>Officer Satisfaction</a:t>
            </a:r>
          </a:p>
          <a:p>
            <a:pPr>
              <a:buNone/>
            </a:pPr>
            <a:r>
              <a:rPr lang="en-US" sz="2400" dirty="0"/>
              <a:t>   </a:t>
            </a:r>
            <a:r>
              <a:rPr lang="en-US" sz="2200" dirty="0"/>
              <a:t>Improve officer satisfaction by considering preferences and creating fair and balanced duty schedules, contributing to a positive working environment.</a:t>
            </a:r>
          </a:p>
          <a:p>
            <a:pPr>
              <a:buNone/>
            </a:pPr>
            <a:endParaRPr lang="en-US" sz="2200" dirty="0"/>
          </a:p>
          <a:p>
            <a:r>
              <a:rPr lang="en-US" sz="2400" b="1" dirty="0"/>
              <a:t>Resource Optimization   </a:t>
            </a:r>
          </a:p>
          <a:p>
            <a:pPr>
              <a:buNone/>
            </a:pPr>
            <a:r>
              <a:rPr lang="en-US" sz="2400" b="1" dirty="0"/>
              <a:t>    </a:t>
            </a:r>
            <a:r>
              <a:rPr lang="en-US" sz="2400" dirty="0"/>
              <a:t>Optimize the allocation of police personnel to prevent issues like fatigue and burnout, ultimately enhancing the agency's ability to maintain public safety.</a:t>
            </a:r>
          </a:p>
          <a:p>
            <a:pPr>
              <a:buNone/>
            </a:pPr>
            <a:endParaRPr lang="en-US" sz="2200" dirty="0"/>
          </a:p>
          <a:p>
            <a:pPr>
              <a:buNone/>
            </a:pPr>
            <a:endParaRPr lang="en-US" sz="2200" dirty="0"/>
          </a:p>
          <a:p>
            <a:pPr>
              <a:buNone/>
            </a:pPr>
            <a:endParaRPr lang="en-US" sz="2200" dirty="0"/>
          </a:p>
          <a:p>
            <a:pPr>
              <a:buNone/>
            </a:pP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Content Placeholder 2"/>
          <p:cNvSpPr>
            <a:spLocks noGrp="1"/>
          </p:cNvSpPr>
          <p:nvPr>
            <p:ph idx="1"/>
          </p:nvPr>
        </p:nvSpPr>
        <p:spPr/>
        <p:txBody>
          <a:bodyPr/>
          <a:lstStyle/>
          <a:p>
            <a:r>
              <a:rPr lang="en-US" dirty="0"/>
              <a:t>Spring Boot</a:t>
            </a:r>
          </a:p>
          <a:p>
            <a:r>
              <a:rPr lang="en-US" dirty="0"/>
              <a:t>React JS</a:t>
            </a:r>
          </a:p>
          <a:p>
            <a:r>
              <a:rPr lang="en-US" dirty="0" err="1"/>
              <a:t>MySQL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Hardware Requirements</a:t>
            </a:r>
            <a:endParaRPr lang="en-US" sz="4000" dirty="0"/>
          </a:p>
        </p:txBody>
      </p:sp>
      <p:sp>
        <p:nvSpPr>
          <p:cNvPr id="3" name="Content Placeholder 2"/>
          <p:cNvSpPr>
            <a:spLocks noGrp="1"/>
          </p:cNvSpPr>
          <p:nvPr>
            <p:ph idx="1"/>
          </p:nvPr>
        </p:nvSpPr>
        <p:spPr/>
        <p:txBody>
          <a:bodyPr/>
          <a:lstStyle/>
          <a:p>
            <a:pPr lvl="0"/>
            <a:r>
              <a:rPr lang="en-US" sz="2800" dirty="0"/>
              <a:t>Intel i3 processor 3</a:t>
            </a:r>
            <a:r>
              <a:rPr lang="en-US" sz="2800" baseline="30000" dirty="0"/>
              <a:t>rd</a:t>
            </a:r>
            <a:r>
              <a:rPr lang="en-US" sz="2800" dirty="0"/>
              <a:t> generation or later / AMD </a:t>
            </a:r>
            <a:r>
              <a:rPr lang="en-US" sz="2800" dirty="0" err="1"/>
              <a:t>Ryzen</a:t>
            </a:r>
            <a:r>
              <a:rPr lang="en-US" sz="2800" dirty="0"/>
              <a:t> 200 2</a:t>
            </a:r>
            <a:r>
              <a:rPr lang="en-US" sz="2800" baseline="30000" dirty="0"/>
              <a:t>nd</a:t>
            </a:r>
            <a:r>
              <a:rPr lang="en-US" sz="2800" dirty="0"/>
              <a:t> generation or later</a:t>
            </a:r>
          </a:p>
          <a:p>
            <a:pPr lvl="0"/>
            <a:r>
              <a:rPr lang="en-US" sz="2800" dirty="0"/>
              <a:t>4GB RAM.</a:t>
            </a:r>
          </a:p>
          <a:p>
            <a:pPr lvl="0"/>
            <a:r>
              <a:rPr lang="en-US" sz="2800" dirty="0"/>
              <a:t>Windows 7 Home edition or later.</a:t>
            </a:r>
          </a:p>
          <a:p>
            <a:pPr lvl="0"/>
            <a:r>
              <a:rPr lang="en-US" sz="2800" dirty="0"/>
              <a:t>200 GB data HDD Space</a:t>
            </a:r>
          </a:p>
          <a:p>
            <a:pPr lvl="0"/>
            <a:r>
              <a:rPr lang="en-US" sz="2800" dirty="0"/>
              <a:t>Data Connection 200 kbps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102</TotalTime>
  <Words>575</Words>
  <Application>Microsoft Office PowerPoint</Application>
  <PresentationFormat>On-screen Show (4:3)</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Verdana</vt:lpstr>
      <vt:lpstr>Wingdings 2</vt:lpstr>
      <vt:lpstr>Solstice</vt:lpstr>
      <vt:lpstr>POLICE DUTY SCHEDULING  </vt:lpstr>
      <vt:lpstr>Team Members</vt:lpstr>
      <vt:lpstr>Introduction</vt:lpstr>
      <vt:lpstr>Problem Definition</vt:lpstr>
      <vt:lpstr>PowerPoint Presentation</vt:lpstr>
      <vt:lpstr>Objectives</vt:lpstr>
      <vt:lpstr>PowerPoint Presentation</vt:lpstr>
      <vt:lpstr>Technologies Used</vt:lpstr>
      <vt:lpstr>Hardware Requirements</vt:lpstr>
      <vt:lpstr>Software Requirements</vt:lpstr>
      <vt:lpstr>System Architecture</vt:lpstr>
      <vt:lpstr>DFD</vt:lpstr>
      <vt:lpstr>ER Diagram</vt:lpstr>
      <vt:lpstr>Sequence Diagram</vt:lpstr>
      <vt:lpstr>Use-Case Diagram</vt:lpstr>
      <vt:lpstr>Scope</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DUTY SCHEDULING</dc:title>
  <dc:creator>hp</dc:creator>
  <cp:lastModifiedBy>Jai Patankar</cp:lastModifiedBy>
  <cp:revision>21</cp:revision>
  <dcterms:created xsi:type="dcterms:W3CDTF">2024-02-16T11:54:40Z</dcterms:created>
  <dcterms:modified xsi:type="dcterms:W3CDTF">2024-02-21T05:13:53Z</dcterms:modified>
</cp:coreProperties>
</file>