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4B2C09-436B-4790-B1A1-F082A64967A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5482E-A8FE-4314-8FA9-3366611C05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59920" cy="19169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POLICE DUTY SCHEDULING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Police s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92896"/>
            <a:ext cx="6096000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230</a:t>
            </a:r>
            <a:r>
              <a:rPr lang="en-IN" sz="2400" b="1" dirty="0" smtClean="0"/>
              <a:t>945920053   -  SHUBHAM LOKHANDE</a:t>
            </a:r>
          </a:p>
          <a:p>
            <a:pPr>
              <a:buNone/>
            </a:pPr>
            <a:r>
              <a:rPr lang="en-US" sz="2400" b="1" dirty="0" smtClean="0"/>
              <a:t>230</a:t>
            </a:r>
            <a:r>
              <a:rPr lang="en-IN" sz="2400" b="1" dirty="0" smtClean="0"/>
              <a:t>945920044   -  </a:t>
            </a:r>
            <a:r>
              <a:rPr lang="en-IN" sz="2400" b="1" dirty="0" smtClean="0"/>
              <a:t>SAURABH KHARTUDE </a:t>
            </a:r>
            <a:r>
              <a:rPr lang="en-IN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230</a:t>
            </a:r>
            <a:r>
              <a:rPr lang="en-IN" sz="2400" b="1" dirty="0" smtClean="0"/>
              <a:t>945920093   -  ROHIT </a:t>
            </a:r>
            <a:r>
              <a:rPr lang="en-IN" sz="2400" b="1" dirty="0" smtClean="0"/>
              <a:t>SHENDE </a:t>
            </a:r>
            <a:endParaRPr lang="en-IN" sz="2400" b="1" dirty="0" smtClean="0"/>
          </a:p>
          <a:p>
            <a:pPr>
              <a:buNone/>
            </a:pPr>
            <a:r>
              <a:rPr lang="en-US" sz="2400" b="1" dirty="0" smtClean="0"/>
              <a:t>230</a:t>
            </a:r>
            <a:r>
              <a:rPr lang="en-IN" sz="2400" b="1" dirty="0" smtClean="0"/>
              <a:t>945920033   -  JAI </a:t>
            </a:r>
            <a:r>
              <a:rPr lang="en-IN" sz="2400" b="1" dirty="0" smtClean="0"/>
              <a:t>PATANKAR </a:t>
            </a:r>
            <a:endParaRPr lang="en-IN" sz="2400" b="1" dirty="0" smtClean="0"/>
          </a:p>
          <a:p>
            <a:pPr>
              <a:buNone/>
            </a:pPr>
            <a:r>
              <a:rPr lang="en-US" sz="2400" b="1" dirty="0" smtClean="0"/>
              <a:t>230</a:t>
            </a:r>
            <a:r>
              <a:rPr lang="en-IN" sz="2400" b="1" dirty="0" smtClean="0"/>
              <a:t>945920067   -  SHAILESH </a:t>
            </a:r>
            <a:r>
              <a:rPr lang="en-IN" sz="2400" b="1" dirty="0" smtClean="0"/>
              <a:t>PATIL</a:t>
            </a:r>
            <a:endParaRPr lang="en-IN" sz="2400" b="1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The Police Duty Scheduling System is a project designed to streamline and automate the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process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of scheduling police officers within law enforcement agencies. Efficient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management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of police duty schedules is critical for maintaining public safety, ensuring proper coverage, and preventing officer fatigue. This project focuses on developing a user-friendly and efficient system that leverages technology to simplify the scheduling process, taking into account various factors such as officer availability, preferences, and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organizational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pic>
        <p:nvPicPr>
          <p:cNvPr id="4" name="Content Placeholder 3" descr="DFD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124744"/>
            <a:ext cx="5760640" cy="52565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ER Diag.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340768"/>
            <a:ext cx="7992888" cy="48965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 descr="System_Arch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7499350" cy="267038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4" name="Content Placeholder 3" descr="UseCaseD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447800"/>
            <a:ext cx="5616624" cy="50055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636912"/>
            <a:ext cx="7498080" cy="1143000"/>
          </a:xfrm>
        </p:spPr>
        <p:txBody>
          <a:bodyPr/>
          <a:lstStyle/>
          <a:p>
            <a:r>
              <a:rPr lang="en-US" dirty="0" smtClean="0"/>
              <a:t>	THANK YOU !!!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</TotalTime>
  <Words>126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POLICE DUTY SCHEDULING  </vt:lpstr>
      <vt:lpstr>Team Members</vt:lpstr>
      <vt:lpstr>Introduction</vt:lpstr>
      <vt:lpstr>Technologies Used</vt:lpstr>
      <vt:lpstr>DFD</vt:lpstr>
      <vt:lpstr>ER Diagram</vt:lpstr>
      <vt:lpstr>System Architecture</vt:lpstr>
      <vt:lpstr>Use-Case Diagram</vt:lpstr>
      <vt:lpstr> 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DUTY SCHEDULING</dc:title>
  <dc:creator>hp</dc:creator>
  <cp:lastModifiedBy>hp</cp:lastModifiedBy>
  <cp:revision>5</cp:revision>
  <dcterms:created xsi:type="dcterms:W3CDTF">2024-02-16T11:54:40Z</dcterms:created>
  <dcterms:modified xsi:type="dcterms:W3CDTF">2024-02-16T12:37:55Z</dcterms:modified>
</cp:coreProperties>
</file>