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embeddedFontLst>
    <p:embeddedFont>
      <p:font typeface="IBM Plex Sans Condensed" charset="1" panose="020B0506050203000203"/>
      <p:regular r:id="rId25"/>
    </p:embeddedFont>
    <p:embeddedFont>
      <p:font typeface="Montserrat" charset="1" panose="000005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28037" y="337252"/>
            <a:ext cx="7388438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FFD966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ENHANCING RESUME PARSING SYSTEM WITH MACHINE LEARNING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028308" y="5512641"/>
            <a:ext cx="2902515" cy="542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800">
                <a:solidFill>
                  <a:srgbClr val="FFD966"/>
                </a:solidFill>
                <a:latin typeface="Montserrat"/>
                <a:ea typeface="Montserrat"/>
                <a:cs typeface="Montserrat"/>
                <a:sym typeface="Montserrat"/>
              </a:rPr>
              <a:t>P. Vedha vyas(192210504) M. Rohit(192211415)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315825" cy="7115175"/>
          </a:xfrm>
          <a:custGeom>
            <a:avLst/>
            <a:gdLst/>
            <a:ahLst/>
            <a:cxnLst/>
            <a:rect r="r" b="b" t="t" l="l"/>
            <a:pathLst>
              <a:path h="7115175" w="12315825">
                <a:moveTo>
                  <a:pt x="0" y="0"/>
                </a:moveTo>
                <a:lnTo>
                  <a:pt x="12315825" y="0"/>
                </a:lnTo>
                <a:lnTo>
                  <a:pt x="12315825" y="7115175"/>
                </a:lnTo>
                <a:lnTo>
                  <a:pt x="0" y="71151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3207" y="134426"/>
            <a:ext cx="2092347" cy="421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FC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Implementation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3207" y="1586036"/>
            <a:ext cx="2536603" cy="373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8DA9DB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Algorithm Overview: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33207" y="1951796"/>
            <a:ext cx="65913" cy="373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3207" y="5316026"/>
            <a:ext cx="9683915" cy="1027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7030A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Algorithm Efficiency:</a:t>
            </a:r>
          </a:p>
          <a:p>
            <a:pPr algn="l">
              <a:lnSpc>
                <a:spcPts val="2325"/>
              </a:lnSpc>
            </a:pPr>
            <a:r>
              <a:rPr lang="en-US" sz="2004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- Time complexity: \( O(n \cdot m) \) for feature extraction, \( O(k \cdot n) \) for classification. - Space complexity: \( O(n + m + k) \) for storing resumes, features, and job requirements.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33207" y="3292916"/>
            <a:ext cx="3372298" cy="373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B05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Mathematical Formulation: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3207" y="3658676"/>
            <a:ext cx="65913" cy="373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1807" y="3683194"/>
            <a:ext cx="5774503" cy="321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5"/>
              </a:lnSpc>
            </a:pPr>
            <a:r>
              <a:rPr lang="en-US" sz="2004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- Let \( R = \{ r_1, r_2, …, r_n \} \) be the set of resumes.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33207" y="4001329"/>
            <a:ext cx="8978360" cy="978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5"/>
              </a:lnSpc>
            </a:pPr>
            <a:r>
              <a:rPr lang="en-US" sz="2004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- Let \( F = \{ f_1, f_2, …, f_m \} \) be the set of extracted features. - Let \( J = \{ j_1, j_2, …, j_k \} \) be the set of job requirements.</a:t>
            </a:r>
          </a:p>
          <a:p>
            <a:pPr algn="l">
              <a:lnSpc>
                <a:spcPts val="3255"/>
              </a:lnSpc>
            </a:pPr>
            <a:r>
              <a:rPr lang="en-US" sz="2004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- Classification function \( C(r_i, j_i) \) maps resume \( r_i \) to job requirement \( j_i \).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1807" y="1976314"/>
            <a:ext cx="7706087" cy="321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5"/>
              </a:lnSpc>
            </a:pPr>
            <a:r>
              <a:rPr lang="en-US" sz="2004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- Preprocessing: Tokenization, cleaning, and normalization of resume text.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33207" y="2294449"/>
            <a:ext cx="10793082" cy="626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5"/>
              </a:lnSpc>
            </a:pPr>
            <a:r>
              <a:rPr lang="en-US" sz="2004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- Feature Extraction: Identification of key features such as skills, experience, and education. - Classification: Matching extracted features with job requirements using a scoring or similarity function.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1807" y="560251"/>
            <a:ext cx="10922908" cy="330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5"/>
              </a:lnSpc>
            </a:pPr>
            <a:r>
              <a:rPr lang="en-US" sz="2004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- Provide a pseudocode snippet or a flowchart that illustrates the algorithm in action. This helps visualize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3207" y="878386"/>
            <a:ext cx="7908046" cy="330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5"/>
              </a:lnSpc>
            </a:pPr>
            <a:r>
              <a:rPr lang="en-US" sz="2004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how the algorithm processes data from resumes to match job requirements.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277725" cy="6858000"/>
          </a:xfrm>
          <a:custGeom>
            <a:avLst/>
            <a:gdLst/>
            <a:ahLst/>
            <a:cxnLst/>
            <a:rect r="r" b="b" t="t" l="l"/>
            <a:pathLst>
              <a:path h="6858000" w="12277725">
                <a:moveTo>
                  <a:pt x="0" y="0"/>
                </a:moveTo>
                <a:lnTo>
                  <a:pt x="12277725" y="0"/>
                </a:lnTo>
                <a:lnTo>
                  <a:pt x="1227772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981825"/>
          </a:xfrm>
          <a:custGeom>
            <a:avLst/>
            <a:gdLst/>
            <a:ahLst/>
            <a:cxnLst/>
            <a:rect r="r" b="b" t="t" l="l"/>
            <a:pathLst>
              <a:path h="6981825" w="12192000">
                <a:moveTo>
                  <a:pt x="0" y="0"/>
                </a:moveTo>
                <a:lnTo>
                  <a:pt x="12192000" y="0"/>
                </a:lnTo>
                <a:lnTo>
                  <a:pt x="12192000" y="6981825"/>
                </a:lnTo>
                <a:lnTo>
                  <a:pt x="0" y="6981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DAGMfexXzbw</dc:identifier>
  <dcterms:modified xsi:type="dcterms:W3CDTF">2011-08-01T06:04:30Z</dcterms:modified>
  <cp:revision>1</cp:revision>
  <dc:title>RESUME PARSING SYSTEM.pdf.pdf</dc:title>
</cp:coreProperties>
</file>