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8" r:id="rId5"/>
    <p:sldId id="269" r:id="rId6"/>
    <p:sldId id="261" r:id="rId7"/>
    <p:sldId id="270" r:id="rId8"/>
    <p:sldId id="272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RAJ" userId="3242bd1e0fe06e34" providerId="LiveId" clId="{5B13EC17-5108-4D2F-937E-B0E599333A5C}"/>
    <pc:docChg chg="undo custSel addSld modSld">
      <pc:chgData name="ROHIT RAJ" userId="3242bd1e0fe06e34" providerId="LiveId" clId="{5B13EC17-5108-4D2F-937E-B0E599333A5C}" dt="2024-06-21T13:12:24.441" v="70" actId="20577"/>
      <pc:docMkLst>
        <pc:docMk/>
      </pc:docMkLst>
      <pc:sldChg chg="modSp mod">
        <pc:chgData name="ROHIT RAJ" userId="3242bd1e0fe06e34" providerId="LiveId" clId="{5B13EC17-5108-4D2F-937E-B0E599333A5C}" dt="2024-06-21T13:12:24.441" v="70" actId="20577"/>
        <pc:sldMkLst>
          <pc:docMk/>
          <pc:sldMk cId="0" sldId="270"/>
        </pc:sldMkLst>
        <pc:spChg chg="mod">
          <ac:chgData name="ROHIT RAJ" userId="3242bd1e0fe06e34" providerId="LiveId" clId="{5B13EC17-5108-4D2F-937E-B0E599333A5C}" dt="2024-06-21T13:12:24.441" v="70" actId="20577"/>
          <ac:spMkLst>
            <pc:docMk/>
            <pc:sldMk cId="0" sldId="270"/>
            <ac:spMk id="8194" creationId="{CBD452D2-54FB-0140-B879-934768E5A333}"/>
          </ac:spMkLst>
        </pc:spChg>
      </pc:sldChg>
      <pc:sldChg chg="addSp delSp modSp add mod">
        <pc:chgData name="ROHIT RAJ" userId="3242bd1e0fe06e34" providerId="LiveId" clId="{5B13EC17-5108-4D2F-937E-B0E599333A5C}" dt="2024-06-21T13:12:08.378" v="49" actId="5793"/>
        <pc:sldMkLst>
          <pc:docMk/>
          <pc:sldMk cId="1098027588" sldId="272"/>
        </pc:sldMkLst>
        <pc:spChg chg="add del mod">
          <ac:chgData name="ROHIT RAJ" userId="3242bd1e0fe06e34" providerId="LiveId" clId="{5B13EC17-5108-4D2F-937E-B0E599333A5C}" dt="2024-06-21T13:10:35.570" v="36" actId="478"/>
          <ac:spMkLst>
            <pc:docMk/>
            <pc:sldMk cId="1098027588" sldId="272"/>
            <ac:spMk id="3" creationId="{C543C20E-DAD1-1E04-85A4-B2F9FB315608}"/>
          </ac:spMkLst>
        </pc:spChg>
        <pc:spChg chg="add mod">
          <ac:chgData name="ROHIT RAJ" userId="3242bd1e0fe06e34" providerId="LiveId" clId="{5B13EC17-5108-4D2F-937E-B0E599333A5C}" dt="2024-06-21T13:12:08.378" v="49" actId="5793"/>
          <ac:spMkLst>
            <pc:docMk/>
            <pc:sldMk cId="1098027588" sldId="272"/>
            <ac:spMk id="7" creationId="{CAAFB9AF-A85F-CEA5-FCA1-550E42920012}"/>
          </ac:spMkLst>
        </pc:spChg>
        <pc:spChg chg="mod">
          <ac:chgData name="ROHIT RAJ" userId="3242bd1e0fe06e34" providerId="LiveId" clId="{5B13EC17-5108-4D2F-937E-B0E599333A5C}" dt="2024-06-21T13:10:15.486" v="34" actId="20577"/>
          <ac:spMkLst>
            <pc:docMk/>
            <pc:sldMk cId="1098027588" sldId="272"/>
            <ac:spMk id="8194" creationId="{CBD452D2-54FB-0140-B879-934768E5A333}"/>
          </ac:spMkLst>
        </pc:spChg>
        <pc:picChg chg="add mod">
          <ac:chgData name="ROHIT RAJ" userId="3242bd1e0fe06e34" providerId="LiveId" clId="{5B13EC17-5108-4D2F-937E-B0E599333A5C}" dt="2024-06-21T13:12:00.116" v="47" actId="14100"/>
          <ac:picMkLst>
            <pc:docMk/>
            <pc:sldMk cId="1098027588" sldId="272"/>
            <ac:picMk id="5" creationId="{81A09619-619F-04F0-A68D-63597B32C5BD}"/>
          </ac:picMkLst>
        </pc:picChg>
        <pc:picChg chg="add del">
          <ac:chgData name="ROHIT RAJ" userId="3242bd1e0fe06e34" providerId="LiveId" clId="{5B13EC17-5108-4D2F-937E-B0E599333A5C}" dt="2024-06-21T13:10:42.044" v="38" actId="478"/>
          <ac:picMkLst>
            <pc:docMk/>
            <pc:sldMk cId="1098027588" sldId="272"/>
            <ac:picMk id="10" creationId="{1AD7B817-8341-F7F7-6485-84BC4F9110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6.sv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4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6.sv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4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C2494-81DD-4AA8-A8CA-0753A25B9D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1658D-D002-43CA-8ACD-9353E20F0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Basic Game Structure:</a:t>
          </a:r>
          <a:r>
            <a:rPr lang="en-US" b="0" i="0"/>
            <a:t> Define the game's structure, including the main menu, gameplay screen, and possibly a game-over screen.</a:t>
          </a:r>
          <a:endParaRPr lang="en-US"/>
        </a:p>
      </dgm:t>
    </dgm:pt>
    <dgm:pt modelId="{EBFA3A3C-3216-4B2A-8C15-541CF2E7CA08}" type="parTrans" cxnId="{50AE9967-9157-4EBD-8B8D-957F189F55C6}">
      <dgm:prSet/>
      <dgm:spPr/>
      <dgm:t>
        <a:bodyPr/>
        <a:lstStyle/>
        <a:p>
          <a:endParaRPr lang="en-US"/>
        </a:p>
      </dgm:t>
    </dgm:pt>
    <dgm:pt modelId="{59242C1D-E31B-4793-9AA6-C015A5536610}" type="sibTrans" cxnId="{50AE9967-9157-4EBD-8B8D-957F189F55C6}">
      <dgm:prSet/>
      <dgm:spPr/>
      <dgm:t>
        <a:bodyPr/>
        <a:lstStyle/>
        <a:p>
          <a:endParaRPr lang="en-US"/>
        </a:p>
      </dgm:t>
    </dgm:pt>
    <dgm:pt modelId="{65F54402-EB91-43B0-AA83-E6571E70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Car Movement:</a:t>
          </a:r>
          <a:r>
            <a:rPr lang="en-US" b="0" i="0"/>
            <a:t> Implement car movement using keyboard inputs or other controls. This involves handling acceleration, braking, and steering.</a:t>
          </a:r>
          <a:endParaRPr lang="en-US"/>
        </a:p>
      </dgm:t>
    </dgm:pt>
    <dgm:pt modelId="{0815DC6B-55DF-4A52-B982-DDB9599C5B7D}" type="parTrans" cxnId="{AC59D164-42D6-40C9-B511-F95FF9069E0F}">
      <dgm:prSet/>
      <dgm:spPr/>
      <dgm:t>
        <a:bodyPr/>
        <a:lstStyle/>
        <a:p>
          <a:endParaRPr lang="en-US"/>
        </a:p>
      </dgm:t>
    </dgm:pt>
    <dgm:pt modelId="{BBCE8623-D9C0-4EA7-B3EC-C5A088BEAAC3}" type="sibTrans" cxnId="{AC59D164-42D6-40C9-B511-F95FF9069E0F}">
      <dgm:prSet/>
      <dgm:spPr/>
      <dgm:t>
        <a:bodyPr/>
        <a:lstStyle/>
        <a:p>
          <a:endParaRPr lang="en-US"/>
        </a:p>
      </dgm:t>
    </dgm:pt>
    <dgm:pt modelId="{4E23B2B3-F395-4D39-943E-C889DC3BB4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Obstacles and Tracks:</a:t>
          </a:r>
          <a:r>
            <a:rPr lang="en-US" b="0" i="0"/>
            <a:t> Create a track with boundaries and obstacles, ensuring the car interacts with them appropriately (e.g., collision detection).</a:t>
          </a:r>
          <a:endParaRPr lang="en-US"/>
        </a:p>
      </dgm:t>
    </dgm:pt>
    <dgm:pt modelId="{D438E131-5BA1-4131-8ABE-26416E2D9A21}" type="parTrans" cxnId="{933D6666-87D9-40CA-8F1D-8EE8010AD704}">
      <dgm:prSet/>
      <dgm:spPr/>
      <dgm:t>
        <a:bodyPr/>
        <a:lstStyle/>
        <a:p>
          <a:endParaRPr lang="en-US"/>
        </a:p>
      </dgm:t>
    </dgm:pt>
    <dgm:pt modelId="{2E0DD29A-DF63-47E1-B16B-50A52CBFF29D}" type="sibTrans" cxnId="{933D6666-87D9-40CA-8F1D-8EE8010AD704}">
      <dgm:prSet/>
      <dgm:spPr/>
      <dgm:t>
        <a:bodyPr/>
        <a:lstStyle/>
        <a:p>
          <a:endParaRPr lang="en-US"/>
        </a:p>
      </dgm:t>
    </dgm:pt>
    <dgm:pt modelId="{1773EC96-D78B-4D9F-91A3-296640A218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Game Logic and Rules:</a:t>
          </a:r>
          <a:r>
            <a:rPr lang="en-US" b="0" i="0"/>
            <a:t> Establish game rules, such as lap completion, scoring, or time trials. Implement logic to determine when the game ends and how the winner is decided.</a:t>
          </a:r>
          <a:endParaRPr lang="en-US"/>
        </a:p>
      </dgm:t>
    </dgm:pt>
    <dgm:pt modelId="{E2D38DDA-2802-442B-AA6A-6F4E0E13EBEA}" type="parTrans" cxnId="{F79A1400-6AA4-451D-B70A-F6DE07E21C43}">
      <dgm:prSet/>
      <dgm:spPr/>
      <dgm:t>
        <a:bodyPr/>
        <a:lstStyle/>
        <a:p>
          <a:endParaRPr lang="en-US"/>
        </a:p>
      </dgm:t>
    </dgm:pt>
    <dgm:pt modelId="{C20281FF-5C1A-4654-843B-0995FC5AA8C9}" type="sibTrans" cxnId="{F79A1400-6AA4-451D-B70A-F6DE07E21C43}">
      <dgm:prSet/>
      <dgm:spPr/>
      <dgm:t>
        <a:bodyPr/>
        <a:lstStyle/>
        <a:p>
          <a:endParaRPr lang="en-US"/>
        </a:p>
      </dgm:t>
    </dgm:pt>
    <dgm:pt modelId="{92B6A096-B371-42B4-9AA3-73E6566ED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Graphics and User Interface:</a:t>
          </a:r>
          <a:r>
            <a:rPr lang="en-US" b="0" i="0"/>
            <a:t> Design a user-friendly interface, incorporating graphics for the cars, tracks, and any other visual elements.</a:t>
          </a:r>
          <a:endParaRPr lang="en-US"/>
        </a:p>
      </dgm:t>
    </dgm:pt>
    <dgm:pt modelId="{C6A55D02-1F0C-436D-82B7-3AE93BB89651}" type="parTrans" cxnId="{66B3051D-4EA9-4DDA-9E10-C8BC1E8066C9}">
      <dgm:prSet/>
      <dgm:spPr/>
      <dgm:t>
        <a:bodyPr/>
        <a:lstStyle/>
        <a:p>
          <a:endParaRPr lang="en-US"/>
        </a:p>
      </dgm:t>
    </dgm:pt>
    <dgm:pt modelId="{55FE0E44-8D8E-411F-861D-A61C48C63217}" type="sibTrans" cxnId="{66B3051D-4EA9-4DDA-9E10-C8BC1E8066C9}">
      <dgm:prSet/>
      <dgm:spPr/>
      <dgm:t>
        <a:bodyPr/>
        <a:lstStyle/>
        <a:p>
          <a:endParaRPr lang="en-US"/>
        </a:p>
      </dgm:t>
    </dgm:pt>
    <dgm:pt modelId="{EB6B9C73-62DD-496B-8562-DAF5601D87BD}" type="pres">
      <dgm:prSet presAssocID="{EBFC2494-81DD-4AA8-A8CA-0753A25B9DAE}" presName="root" presStyleCnt="0">
        <dgm:presLayoutVars>
          <dgm:dir/>
          <dgm:resizeHandles val="exact"/>
        </dgm:presLayoutVars>
      </dgm:prSet>
      <dgm:spPr/>
    </dgm:pt>
    <dgm:pt modelId="{E8BC1332-6648-4E10-82E0-8CE005C5912A}" type="pres">
      <dgm:prSet presAssocID="{A891658D-D002-43CA-8ACD-9353E20F0C55}" presName="compNode" presStyleCnt="0"/>
      <dgm:spPr/>
    </dgm:pt>
    <dgm:pt modelId="{00EC999B-BE49-4A16-B21B-BE8B445FCA50}" type="pres">
      <dgm:prSet presAssocID="{A891658D-D002-43CA-8ACD-9353E20F0C55}" presName="bgRect" presStyleLbl="bgShp" presStyleIdx="0" presStyleCnt="5"/>
      <dgm:spPr/>
    </dgm:pt>
    <dgm:pt modelId="{DFD5790D-7742-485F-B398-A009731B06BB}" type="pres">
      <dgm:prSet presAssocID="{A891658D-D002-43CA-8ACD-9353E20F0C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A560B2B-D1B8-41A7-84B5-F4E41FF61776}" type="pres">
      <dgm:prSet presAssocID="{A891658D-D002-43CA-8ACD-9353E20F0C55}" presName="spaceRect" presStyleCnt="0"/>
      <dgm:spPr/>
    </dgm:pt>
    <dgm:pt modelId="{73E3153F-9320-47E3-80BD-F920DAA5F292}" type="pres">
      <dgm:prSet presAssocID="{A891658D-D002-43CA-8ACD-9353E20F0C55}" presName="parTx" presStyleLbl="revTx" presStyleIdx="0" presStyleCnt="5">
        <dgm:presLayoutVars>
          <dgm:chMax val="0"/>
          <dgm:chPref val="0"/>
        </dgm:presLayoutVars>
      </dgm:prSet>
      <dgm:spPr/>
    </dgm:pt>
    <dgm:pt modelId="{3081F890-4EFB-4E59-BB29-11DFA8152D9D}" type="pres">
      <dgm:prSet presAssocID="{59242C1D-E31B-4793-9AA6-C015A5536610}" presName="sibTrans" presStyleCnt="0"/>
      <dgm:spPr/>
    </dgm:pt>
    <dgm:pt modelId="{670318DA-8441-4A12-9474-DF47C4541DDB}" type="pres">
      <dgm:prSet presAssocID="{65F54402-EB91-43B0-AA83-E6571E70FF1D}" presName="compNode" presStyleCnt="0"/>
      <dgm:spPr/>
    </dgm:pt>
    <dgm:pt modelId="{09E40A0F-B5E7-442E-8E42-C12665C33D34}" type="pres">
      <dgm:prSet presAssocID="{65F54402-EB91-43B0-AA83-E6571E70FF1D}" presName="bgRect" presStyleLbl="bgShp" presStyleIdx="1" presStyleCnt="5"/>
      <dgm:spPr/>
    </dgm:pt>
    <dgm:pt modelId="{868ECFB6-D999-45E4-A5BF-528280599A70}" type="pres">
      <dgm:prSet presAssocID="{65F54402-EB91-43B0-AA83-E6571E70FF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282CC1F-B43C-4166-BF1F-20784D7A052D}" type="pres">
      <dgm:prSet presAssocID="{65F54402-EB91-43B0-AA83-E6571E70FF1D}" presName="spaceRect" presStyleCnt="0"/>
      <dgm:spPr/>
    </dgm:pt>
    <dgm:pt modelId="{F21243EC-E962-4A76-9881-0374D9A6E9E5}" type="pres">
      <dgm:prSet presAssocID="{65F54402-EB91-43B0-AA83-E6571E70FF1D}" presName="parTx" presStyleLbl="revTx" presStyleIdx="1" presStyleCnt="5">
        <dgm:presLayoutVars>
          <dgm:chMax val="0"/>
          <dgm:chPref val="0"/>
        </dgm:presLayoutVars>
      </dgm:prSet>
      <dgm:spPr/>
    </dgm:pt>
    <dgm:pt modelId="{A7E69145-52BE-43A7-8239-1BE6521CDB71}" type="pres">
      <dgm:prSet presAssocID="{BBCE8623-D9C0-4EA7-B3EC-C5A088BEAAC3}" presName="sibTrans" presStyleCnt="0"/>
      <dgm:spPr/>
    </dgm:pt>
    <dgm:pt modelId="{57C41B06-93EB-426F-958E-4D85B970718A}" type="pres">
      <dgm:prSet presAssocID="{4E23B2B3-F395-4D39-943E-C889DC3BB4F5}" presName="compNode" presStyleCnt="0"/>
      <dgm:spPr/>
    </dgm:pt>
    <dgm:pt modelId="{9BD81CED-7F13-4FA0-B79E-F1BE54D72A36}" type="pres">
      <dgm:prSet presAssocID="{4E23B2B3-F395-4D39-943E-C889DC3BB4F5}" presName="bgRect" presStyleLbl="bgShp" presStyleIdx="2" presStyleCnt="5"/>
      <dgm:spPr/>
    </dgm:pt>
    <dgm:pt modelId="{328E4E3B-3C15-4BD8-BC0F-AF87A7A82F11}" type="pres">
      <dgm:prSet presAssocID="{4E23B2B3-F395-4D39-943E-C889DC3BB4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636312DD-047B-4FC2-8DEA-6B9F2FFDF153}" type="pres">
      <dgm:prSet presAssocID="{4E23B2B3-F395-4D39-943E-C889DC3BB4F5}" presName="spaceRect" presStyleCnt="0"/>
      <dgm:spPr/>
    </dgm:pt>
    <dgm:pt modelId="{A8BF3C54-0CB3-4AFE-9ECA-3B59AAA4BCBF}" type="pres">
      <dgm:prSet presAssocID="{4E23B2B3-F395-4D39-943E-C889DC3BB4F5}" presName="parTx" presStyleLbl="revTx" presStyleIdx="2" presStyleCnt="5">
        <dgm:presLayoutVars>
          <dgm:chMax val="0"/>
          <dgm:chPref val="0"/>
        </dgm:presLayoutVars>
      </dgm:prSet>
      <dgm:spPr/>
    </dgm:pt>
    <dgm:pt modelId="{C1D64499-3EAB-411F-9E8E-FDA50401C7B6}" type="pres">
      <dgm:prSet presAssocID="{2E0DD29A-DF63-47E1-B16B-50A52CBFF29D}" presName="sibTrans" presStyleCnt="0"/>
      <dgm:spPr/>
    </dgm:pt>
    <dgm:pt modelId="{E3AC8B7C-A1A9-4F55-94EF-DA76F3EC3340}" type="pres">
      <dgm:prSet presAssocID="{1773EC96-D78B-4D9F-91A3-296640A218A3}" presName="compNode" presStyleCnt="0"/>
      <dgm:spPr/>
    </dgm:pt>
    <dgm:pt modelId="{31F10C64-806C-46D1-8758-D04C99A650AE}" type="pres">
      <dgm:prSet presAssocID="{1773EC96-D78B-4D9F-91A3-296640A218A3}" presName="bgRect" presStyleLbl="bgShp" presStyleIdx="3" presStyleCnt="5"/>
      <dgm:spPr/>
    </dgm:pt>
    <dgm:pt modelId="{644ABF79-43D4-4B92-84F9-2FD4D9BC5009}" type="pres">
      <dgm:prSet presAssocID="{1773EC96-D78B-4D9F-91A3-296640A218A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7CC5371-771B-4025-AC3E-2C675FD612D4}" type="pres">
      <dgm:prSet presAssocID="{1773EC96-D78B-4D9F-91A3-296640A218A3}" presName="spaceRect" presStyleCnt="0"/>
      <dgm:spPr/>
    </dgm:pt>
    <dgm:pt modelId="{5139AE4A-A0B7-4CFF-A45F-FDE82BB2E092}" type="pres">
      <dgm:prSet presAssocID="{1773EC96-D78B-4D9F-91A3-296640A218A3}" presName="parTx" presStyleLbl="revTx" presStyleIdx="3" presStyleCnt="5">
        <dgm:presLayoutVars>
          <dgm:chMax val="0"/>
          <dgm:chPref val="0"/>
        </dgm:presLayoutVars>
      </dgm:prSet>
      <dgm:spPr/>
    </dgm:pt>
    <dgm:pt modelId="{11C3118D-6372-4C2A-85F2-8837B21AD9FF}" type="pres">
      <dgm:prSet presAssocID="{C20281FF-5C1A-4654-843B-0995FC5AA8C9}" presName="sibTrans" presStyleCnt="0"/>
      <dgm:spPr/>
    </dgm:pt>
    <dgm:pt modelId="{39DBDC07-F4CF-41F7-8B6A-44DF6CA9D22B}" type="pres">
      <dgm:prSet presAssocID="{92B6A096-B371-42B4-9AA3-73E6566EDAA2}" presName="compNode" presStyleCnt="0"/>
      <dgm:spPr/>
    </dgm:pt>
    <dgm:pt modelId="{059DE56F-E3AF-491D-898E-17B80B72102A}" type="pres">
      <dgm:prSet presAssocID="{92B6A096-B371-42B4-9AA3-73E6566EDAA2}" presName="bgRect" presStyleLbl="bgShp" presStyleIdx="4" presStyleCnt="5"/>
      <dgm:spPr/>
    </dgm:pt>
    <dgm:pt modelId="{BBB6ED68-8354-4C87-800C-BD356ADC80AD}" type="pres">
      <dgm:prSet presAssocID="{92B6A096-B371-42B4-9AA3-73E6566EDA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5734204-5DD6-4D76-9E53-E8966E1AFB37}" type="pres">
      <dgm:prSet presAssocID="{92B6A096-B371-42B4-9AA3-73E6566EDAA2}" presName="spaceRect" presStyleCnt="0"/>
      <dgm:spPr/>
    </dgm:pt>
    <dgm:pt modelId="{CDDEAA55-B576-448A-B616-0098F4722375}" type="pres">
      <dgm:prSet presAssocID="{92B6A096-B371-42B4-9AA3-73E6566EDA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9A1400-6AA4-451D-B70A-F6DE07E21C43}" srcId="{EBFC2494-81DD-4AA8-A8CA-0753A25B9DAE}" destId="{1773EC96-D78B-4D9F-91A3-296640A218A3}" srcOrd="3" destOrd="0" parTransId="{E2D38DDA-2802-442B-AA6A-6F4E0E13EBEA}" sibTransId="{C20281FF-5C1A-4654-843B-0995FC5AA8C9}"/>
    <dgm:cxn modelId="{66B3051D-4EA9-4DDA-9E10-C8BC1E8066C9}" srcId="{EBFC2494-81DD-4AA8-A8CA-0753A25B9DAE}" destId="{92B6A096-B371-42B4-9AA3-73E6566EDAA2}" srcOrd="4" destOrd="0" parTransId="{C6A55D02-1F0C-436D-82B7-3AE93BB89651}" sibTransId="{55FE0E44-8D8E-411F-861D-A61C48C63217}"/>
    <dgm:cxn modelId="{793BEA1D-CA9A-48CB-92EC-D22E09932452}" type="presOf" srcId="{4E23B2B3-F395-4D39-943E-C889DC3BB4F5}" destId="{A8BF3C54-0CB3-4AFE-9ECA-3B59AAA4BCBF}" srcOrd="0" destOrd="0" presId="urn:microsoft.com/office/officeart/2018/2/layout/IconVerticalSolidList"/>
    <dgm:cxn modelId="{AC59D164-42D6-40C9-B511-F95FF9069E0F}" srcId="{EBFC2494-81DD-4AA8-A8CA-0753A25B9DAE}" destId="{65F54402-EB91-43B0-AA83-E6571E70FF1D}" srcOrd="1" destOrd="0" parTransId="{0815DC6B-55DF-4A52-B982-DDB9599C5B7D}" sibTransId="{BBCE8623-D9C0-4EA7-B3EC-C5A088BEAAC3}"/>
    <dgm:cxn modelId="{933D6666-87D9-40CA-8F1D-8EE8010AD704}" srcId="{EBFC2494-81DD-4AA8-A8CA-0753A25B9DAE}" destId="{4E23B2B3-F395-4D39-943E-C889DC3BB4F5}" srcOrd="2" destOrd="0" parTransId="{D438E131-5BA1-4131-8ABE-26416E2D9A21}" sibTransId="{2E0DD29A-DF63-47E1-B16B-50A52CBFF29D}"/>
    <dgm:cxn modelId="{50AE9967-9157-4EBD-8B8D-957F189F55C6}" srcId="{EBFC2494-81DD-4AA8-A8CA-0753A25B9DAE}" destId="{A891658D-D002-43CA-8ACD-9353E20F0C55}" srcOrd="0" destOrd="0" parTransId="{EBFA3A3C-3216-4B2A-8C15-541CF2E7CA08}" sibTransId="{59242C1D-E31B-4793-9AA6-C015A5536610}"/>
    <dgm:cxn modelId="{5E875A6C-D6CA-4D08-8E8E-8D6E6E8604FE}" type="presOf" srcId="{EBFC2494-81DD-4AA8-A8CA-0753A25B9DAE}" destId="{EB6B9C73-62DD-496B-8562-DAF5601D87BD}" srcOrd="0" destOrd="0" presId="urn:microsoft.com/office/officeart/2018/2/layout/IconVerticalSolidList"/>
    <dgm:cxn modelId="{2B74D555-665F-4C0B-9E14-FBF24EA32B09}" type="presOf" srcId="{A891658D-D002-43CA-8ACD-9353E20F0C55}" destId="{73E3153F-9320-47E3-80BD-F920DAA5F292}" srcOrd="0" destOrd="0" presId="urn:microsoft.com/office/officeart/2018/2/layout/IconVerticalSolidList"/>
    <dgm:cxn modelId="{22697E89-8B9C-4EE2-94FE-C199B6C467B9}" type="presOf" srcId="{65F54402-EB91-43B0-AA83-E6571E70FF1D}" destId="{F21243EC-E962-4A76-9881-0374D9A6E9E5}" srcOrd="0" destOrd="0" presId="urn:microsoft.com/office/officeart/2018/2/layout/IconVerticalSolidList"/>
    <dgm:cxn modelId="{81146C8F-E9E8-46E3-9219-D95FBCE0E831}" type="presOf" srcId="{1773EC96-D78B-4D9F-91A3-296640A218A3}" destId="{5139AE4A-A0B7-4CFF-A45F-FDE82BB2E092}" srcOrd="0" destOrd="0" presId="urn:microsoft.com/office/officeart/2018/2/layout/IconVerticalSolidList"/>
    <dgm:cxn modelId="{3EBB77CC-0CBF-4B07-8B28-76ABED3E8D2C}" type="presOf" srcId="{92B6A096-B371-42B4-9AA3-73E6566EDAA2}" destId="{CDDEAA55-B576-448A-B616-0098F4722375}" srcOrd="0" destOrd="0" presId="urn:microsoft.com/office/officeart/2018/2/layout/IconVerticalSolidList"/>
    <dgm:cxn modelId="{E4FE11EA-6369-41B5-B0FF-A26FA67C3165}" type="presParOf" srcId="{EB6B9C73-62DD-496B-8562-DAF5601D87BD}" destId="{E8BC1332-6648-4E10-82E0-8CE005C5912A}" srcOrd="0" destOrd="0" presId="urn:microsoft.com/office/officeart/2018/2/layout/IconVerticalSolidList"/>
    <dgm:cxn modelId="{A6EFC13C-0569-4D41-97E2-71E0D301AF7D}" type="presParOf" srcId="{E8BC1332-6648-4E10-82E0-8CE005C5912A}" destId="{00EC999B-BE49-4A16-B21B-BE8B445FCA50}" srcOrd="0" destOrd="0" presId="urn:microsoft.com/office/officeart/2018/2/layout/IconVerticalSolidList"/>
    <dgm:cxn modelId="{5E727664-A3A0-43C2-8147-7806CC83FD58}" type="presParOf" srcId="{E8BC1332-6648-4E10-82E0-8CE005C5912A}" destId="{DFD5790D-7742-485F-B398-A009731B06BB}" srcOrd="1" destOrd="0" presId="urn:microsoft.com/office/officeart/2018/2/layout/IconVerticalSolidList"/>
    <dgm:cxn modelId="{55F9A154-D016-45E2-BBBD-6033D273BBD9}" type="presParOf" srcId="{E8BC1332-6648-4E10-82E0-8CE005C5912A}" destId="{4A560B2B-D1B8-41A7-84B5-F4E41FF61776}" srcOrd="2" destOrd="0" presId="urn:microsoft.com/office/officeart/2018/2/layout/IconVerticalSolidList"/>
    <dgm:cxn modelId="{38D50838-B65D-4A19-9DEB-28D609C96631}" type="presParOf" srcId="{E8BC1332-6648-4E10-82E0-8CE005C5912A}" destId="{73E3153F-9320-47E3-80BD-F920DAA5F292}" srcOrd="3" destOrd="0" presId="urn:microsoft.com/office/officeart/2018/2/layout/IconVerticalSolidList"/>
    <dgm:cxn modelId="{BF083FA9-EA18-4A67-AE98-B08B6E44C7F5}" type="presParOf" srcId="{EB6B9C73-62DD-496B-8562-DAF5601D87BD}" destId="{3081F890-4EFB-4E59-BB29-11DFA8152D9D}" srcOrd="1" destOrd="0" presId="urn:microsoft.com/office/officeart/2018/2/layout/IconVerticalSolidList"/>
    <dgm:cxn modelId="{0ED4C2C8-AC6D-4087-A4C0-8795D853F8C8}" type="presParOf" srcId="{EB6B9C73-62DD-496B-8562-DAF5601D87BD}" destId="{670318DA-8441-4A12-9474-DF47C4541DDB}" srcOrd="2" destOrd="0" presId="urn:microsoft.com/office/officeart/2018/2/layout/IconVerticalSolidList"/>
    <dgm:cxn modelId="{01152213-FCE8-4A63-98E1-D2774948B2B4}" type="presParOf" srcId="{670318DA-8441-4A12-9474-DF47C4541DDB}" destId="{09E40A0F-B5E7-442E-8E42-C12665C33D34}" srcOrd="0" destOrd="0" presId="urn:microsoft.com/office/officeart/2018/2/layout/IconVerticalSolidList"/>
    <dgm:cxn modelId="{425B530C-F9CD-4B45-8909-70A3B9820608}" type="presParOf" srcId="{670318DA-8441-4A12-9474-DF47C4541DDB}" destId="{868ECFB6-D999-45E4-A5BF-528280599A70}" srcOrd="1" destOrd="0" presId="urn:microsoft.com/office/officeart/2018/2/layout/IconVerticalSolidList"/>
    <dgm:cxn modelId="{FE776943-C46C-4D48-A63B-2AA4B8DE983B}" type="presParOf" srcId="{670318DA-8441-4A12-9474-DF47C4541DDB}" destId="{2282CC1F-B43C-4166-BF1F-20784D7A052D}" srcOrd="2" destOrd="0" presId="urn:microsoft.com/office/officeart/2018/2/layout/IconVerticalSolidList"/>
    <dgm:cxn modelId="{E396BC14-6F11-4CF5-8CFA-DA9872DF7564}" type="presParOf" srcId="{670318DA-8441-4A12-9474-DF47C4541DDB}" destId="{F21243EC-E962-4A76-9881-0374D9A6E9E5}" srcOrd="3" destOrd="0" presId="urn:microsoft.com/office/officeart/2018/2/layout/IconVerticalSolidList"/>
    <dgm:cxn modelId="{5A922F68-E939-4508-A3AF-218AA714F33E}" type="presParOf" srcId="{EB6B9C73-62DD-496B-8562-DAF5601D87BD}" destId="{A7E69145-52BE-43A7-8239-1BE6521CDB71}" srcOrd="3" destOrd="0" presId="urn:microsoft.com/office/officeart/2018/2/layout/IconVerticalSolidList"/>
    <dgm:cxn modelId="{B5562D1F-37CB-4735-A7C3-EEFD9534950F}" type="presParOf" srcId="{EB6B9C73-62DD-496B-8562-DAF5601D87BD}" destId="{57C41B06-93EB-426F-958E-4D85B970718A}" srcOrd="4" destOrd="0" presId="urn:microsoft.com/office/officeart/2018/2/layout/IconVerticalSolidList"/>
    <dgm:cxn modelId="{8DC8F235-B3EC-4DFC-BF7D-AE63AE8C69EB}" type="presParOf" srcId="{57C41B06-93EB-426F-958E-4D85B970718A}" destId="{9BD81CED-7F13-4FA0-B79E-F1BE54D72A36}" srcOrd="0" destOrd="0" presId="urn:microsoft.com/office/officeart/2018/2/layout/IconVerticalSolidList"/>
    <dgm:cxn modelId="{E2DDD554-7AB0-46CE-B305-CDF0B43ADBEA}" type="presParOf" srcId="{57C41B06-93EB-426F-958E-4D85B970718A}" destId="{328E4E3B-3C15-4BD8-BC0F-AF87A7A82F11}" srcOrd="1" destOrd="0" presId="urn:microsoft.com/office/officeart/2018/2/layout/IconVerticalSolidList"/>
    <dgm:cxn modelId="{A129A8DE-C3B4-42A0-89BA-7168B22AFB4C}" type="presParOf" srcId="{57C41B06-93EB-426F-958E-4D85B970718A}" destId="{636312DD-047B-4FC2-8DEA-6B9F2FFDF153}" srcOrd="2" destOrd="0" presId="urn:microsoft.com/office/officeart/2018/2/layout/IconVerticalSolidList"/>
    <dgm:cxn modelId="{59F9C170-04D2-49D7-83B5-A7C3CD8DF504}" type="presParOf" srcId="{57C41B06-93EB-426F-958E-4D85B970718A}" destId="{A8BF3C54-0CB3-4AFE-9ECA-3B59AAA4BCBF}" srcOrd="3" destOrd="0" presId="urn:microsoft.com/office/officeart/2018/2/layout/IconVerticalSolidList"/>
    <dgm:cxn modelId="{50CB76DA-CA18-4526-994F-14CB980F26B2}" type="presParOf" srcId="{EB6B9C73-62DD-496B-8562-DAF5601D87BD}" destId="{C1D64499-3EAB-411F-9E8E-FDA50401C7B6}" srcOrd="5" destOrd="0" presId="urn:microsoft.com/office/officeart/2018/2/layout/IconVerticalSolidList"/>
    <dgm:cxn modelId="{2BC6A4B8-2335-48F5-BC2B-9EA10345B568}" type="presParOf" srcId="{EB6B9C73-62DD-496B-8562-DAF5601D87BD}" destId="{E3AC8B7C-A1A9-4F55-94EF-DA76F3EC3340}" srcOrd="6" destOrd="0" presId="urn:microsoft.com/office/officeart/2018/2/layout/IconVerticalSolidList"/>
    <dgm:cxn modelId="{A0D58AFD-8192-4906-8481-A95D4D8FEE30}" type="presParOf" srcId="{E3AC8B7C-A1A9-4F55-94EF-DA76F3EC3340}" destId="{31F10C64-806C-46D1-8758-D04C99A650AE}" srcOrd="0" destOrd="0" presId="urn:microsoft.com/office/officeart/2018/2/layout/IconVerticalSolidList"/>
    <dgm:cxn modelId="{9DAA0D52-5D26-4748-B5DA-0ECC89A2D69F}" type="presParOf" srcId="{E3AC8B7C-A1A9-4F55-94EF-DA76F3EC3340}" destId="{644ABF79-43D4-4B92-84F9-2FD4D9BC5009}" srcOrd="1" destOrd="0" presId="urn:microsoft.com/office/officeart/2018/2/layout/IconVerticalSolidList"/>
    <dgm:cxn modelId="{590D103A-9600-442F-A012-6731F0116C6D}" type="presParOf" srcId="{E3AC8B7C-A1A9-4F55-94EF-DA76F3EC3340}" destId="{97CC5371-771B-4025-AC3E-2C675FD612D4}" srcOrd="2" destOrd="0" presId="urn:microsoft.com/office/officeart/2018/2/layout/IconVerticalSolidList"/>
    <dgm:cxn modelId="{0099BB3B-184C-4CD7-AABD-14C4314E7F0A}" type="presParOf" srcId="{E3AC8B7C-A1A9-4F55-94EF-DA76F3EC3340}" destId="{5139AE4A-A0B7-4CFF-A45F-FDE82BB2E092}" srcOrd="3" destOrd="0" presId="urn:microsoft.com/office/officeart/2018/2/layout/IconVerticalSolidList"/>
    <dgm:cxn modelId="{BF242727-5DF4-4F1D-B429-95EB01ABBA62}" type="presParOf" srcId="{EB6B9C73-62DD-496B-8562-DAF5601D87BD}" destId="{11C3118D-6372-4C2A-85F2-8837B21AD9FF}" srcOrd="7" destOrd="0" presId="urn:microsoft.com/office/officeart/2018/2/layout/IconVerticalSolidList"/>
    <dgm:cxn modelId="{43B83CF9-5278-4994-9244-93E1AF3B53EA}" type="presParOf" srcId="{EB6B9C73-62DD-496B-8562-DAF5601D87BD}" destId="{39DBDC07-F4CF-41F7-8B6A-44DF6CA9D22B}" srcOrd="8" destOrd="0" presId="urn:microsoft.com/office/officeart/2018/2/layout/IconVerticalSolidList"/>
    <dgm:cxn modelId="{F4EDE41A-A1F9-48E2-A793-8777E7619B58}" type="presParOf" srcId="{39DBDC07-F4CF-41F7-8B6A-44DF6CA9D22B}" destId="{059DE56F-E3AF-491D-898E-17B80B72102A}" srcOrd="0" destOrd="0" presId="urn:microsoft.com/office/officeart/2018/2/layout/IconVerticalSolidList"/>
    <dgm:cxn modelId="{824D279C-AFF5-4F15-A625-D2095BE54F63}" type="presParOf" srcId="{39DBDC07-F4CF-41F7-8B6A-44DF6CA9D22B}" destId="{BBB6ED68-8354-4C87-800C-BD356ADC80AD}" srcOrd="1" destOrd="0" presId="urn:microsoft.com/office/officeart/2018/2/layout/IconVerticalSolidList"/>
    <dgm:cxn modelId="{A8E80FCC-10DA-491A-9528-3F0306908856}" type="presParOf" srcId="{39DBDC07-F4CF-41F7-8B6A-44DF6CA9D22B}" destId="{85734204-5DD6-4D76-9E53-E8966E1AFB37}" srcOrd="2" destOrd="0" presId="urn:microsoft.com/office/officeart/2018/2/layout/IconVerticalSolidList"/>
    <dgm:cxn modelId="{2FD1290A-761A-4386-9CD0-4731E2A0B048}" type="presParOf" srcId="{39DBDC07-F4CF-41F7-8B6A-44DF6CA9D22B}" destId="{CDDEAA55-B576-448A-B616-0098F47223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923B4-B9A5-448A-B885-3B5DD08D11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90AD81B-CB69-4743-97ED-EA0A3A4B9FC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Software:-</a:t>
          </a:r>
          <a:endParaRPr lang="en-US"/>
        </a:p>
      </dgm:t>
    </dgm:pt>
    <dgm:pt modelId="{A2E62C09-C3F9-4295-8728-5757A6D53A77}" type="parTrans" cxnId="{89F9675E-E502-4F3A-87A8-0CC0981EA20A}">
      <dgm:prSet/>
      <dgm:spPr/>
      <dgm:t>
        <a:bodyPr/>
        <a:lstStyle/>
        <a:p>
          <a:endParaRPr lang="en-US"/>
        </a:p>
      </dgm:t>
    </dgm:pt>
    <dgm:pt modelId="{3DC601D1-A686-48A8-BD8E-86F432CA76C1}" type="sibTrans" cxnId="{89F9675E-E502-4F3A-87A8-0CC0981EA20A}">
      <dgm:prSet/>
      <dgm:spPr/>
      <dgm:t>
        <a:bodyPr/>
        <a:lstStyle/>
        <a:p>
          <a:endParaRPr lang="en-US"/>
        </a:p>
      </dgm:t>
    </dgm:pt>
    <dgm:pt modelId="{9FCA7CA7-FD18-4D75-844D-0036FCBEBF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Eclipse IDE</a:t>
          </a:r>
        </a:p>
      </dgm:t>
    </dgm:pt>
    <dgm:pt modelId="{2DE12AAD-FA43-484E-8024-7AA290276109}" type="parTrans" cxnId="{430486DE-3202-4980-8848-42B81B133EFC}">
      <dgm:prSet/>
      <dgm:spPr/>
      <dgm:t>
        <a:bodyPr/>
        <a:lstStyle/>
        <a:p>
          <a:endParaRPr lang="en-US"/>
        </a:p>
      </dgm:t>
    </dgm:pt>
    <dgm:pt modelId="{9AB4E041-45FD-4B3A-878D-091A2181ED42}" type="sibTrans" cxnId="{430486DE-3202-4980-8848-42B81B133EFC}">
      <dgm:prSet/>
      <dgm:spPr/>
      <dgm:t>
        <a:bodyPr/>
        <a:lstStyle/>
        <a:p>
          <a:endParaRPr lang="en-US"/>
        </a:p>
      </dgm:t>
    </dgm:pt>
    <dgm:pt modelId="{36AE1763-C6AD-43B5-BC7C-71EDC89B7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JDK with swing components</a:t>
          </a:r>
        </a:p>
      </dgm:t>
    </dgm:pt>
    <dgm:pt modelId="{5B55ABE1-761E-4581-B11D-2A75AF7C2EB2}" type="parTrans" cxnId="{2FFF2D5D-827B-4E0B-8E69-576DF0B3FF8F}">
      <dgm:prSet/>
      <dgm:spPr/>
      <dgm:t>
        <a:bodyPr/>
        <a:lstStyle/>
        <a:p>
          <a:endParaRPr lang="en-US"/>
        </a:p>
      </dgm:t>
    </dgm:pt>
    <dgm:pt modelId="{0935071D-AFD5-4B95-84F8-33A26ED88EEA}" type="sibTrans" cxnId="{2FFF2D5D-827B-4E0B-8E69-576DF0B3FF8F}">
      <dgm:prSet/>
      <dgm:spPr/>
      <dgm:t>
        <a:bodyPr/>
        <a:lstStyle/>
        <a:p>
          <a:endParaRPr lang="en-US"/>
        </a:p>
      </dgm:t>
    </dgm:pt>
    <dgm:pt modelId="{52420F64-8E1E-4B89-A255-CD004D990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Frameworks &amp; Applets</a:t>
          </a:r>
        </a:p>
      </dgm:t>
    </dgm:pt>
    <dgm:pt modelId="{5D4C5751-5263-4603-9480-1B6713580E26}" type="parTrans" cxnId="{3BAC5E14-1382-4B9C-80ED-087B48B6CFBC}">
      <dgm:prSet/>
      <dgm:spPr/>
      <dgm:t>
        <a:bodyPr/>
        <a:lstStyle/>
        <a:p>
          <a:endParaRPr lang="en-US"/>
        </a:p>
      </dgm:t>
    </dgm:pt>
    <dgm:pt modelId="{F0F557BB-9831-4535-966F-FA34CE9BA711}" type="sibTrans" cxnId="{3BAC5E14-1382-4B9C-80ED-087B48B6CFBC}">
      <dgm:prSet/>
      <dgm:spPr/>
      <dgm:t>
        <a:bodyPr/>
        <a:lstStyle/>
        <a:p>
          <a:endParaRPr lang="en-US"/>
        </a:p>
      </dgm:t>
    </dgm:pt>
    <dgm:pt modelId="{692CAE87-ECAB-473C-AC16-53CE26A1E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Firebase / MYSQL Database connectivity</a:t>
          </a:r>
        </a:p>
      </dgm:t>
    </dgm:pt>
    <dgm:pt modelId="{5AC10966-EA6A-4ACC-9481-2976AF2084B0}" type="parTrans" cxnId="{3F6CBCE7-5C74-4247-A9CC-F1EFD01A8DF8}">
      <dgm:prSet/>
      <dgm:spPr/>
      <dgm:t>
        <a:bodyPr/>
        <a:lstStyle/>
        <a:p>
          <a:endParaRPr lang="en-US"/>
        </a:p>
      </dgm:t>
    </dgm:pt>
    <dgm:pt modelId="{9CB2F342-FFF8-4246-9671-CE7D4E34C9DA}" type="sibTrans" cxnId="{3F6CBCE7-5C74-4247-A9CC-F1EFD01A8DF8}">
      <dgm:prSet/>
      <dgm:spPr/>
      <dgm:t>
        <a:bodyPr/>
        <a:lstStyle/>
        <a:p>
          <a:endParaRPr lang="en-US"/>
        </a:p>
      </dgm:t>
    </dgm:pt>
    <dgm:pt modelId="{E9BDA715-044D-4E07-925A-423A78F88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Hardware:-</a:t>
          </a:r>
          <a:endParaRPr lang="en-US"/>
        </a:p>
      </dgm:t>
    </dgm:pt>
    <dgm:pt modelId="{61375532-DAB9-4B70-BF0A-259D8117F54C}" type="parTrans" cxnId="{8010FDD1-4743-4980-8722-3AF3042EA7F5}">
      <dgm:prSet/>
      <dgm:spPr/>
      <dgm:t>
        <a:bodyPr/>
        <a:lstStyle/>
        <a:p>
          <a:endParaRPr lang="en-US"/>
        </a:p>
      </dgm:t>
    </dgm:pt>
    <dgm:pt modelId="{C1736B0C-091C-4466-9257-77A50D2CFEA9}" type="sibTrans" cxnId="{8010FDD1-4743-4980-8722-3AF3042EA7F5}">
      <dgm:prSet/>
      <dgm:spPr/>
      <dgm:t>
        <a:bodyPr/>
        <a:lstStyle/>
        <a:p>
          <a:endParaRPr lang="en-US"/>
        </a:p>
      </dgm:t>
    </dgm:pt>
    <dgm:pt modelId="{756B4D87-C429-4821-8543-59862BB4FB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8 Gb RAM</a:t>
          </a:r>
        </a:p>
      </dgm:t>
    </dgm:pt>
    <dgm:pt modelId="{A9B55844-90E1-44E3-9D43-B247340B24A7}" type="parTrans" cxnId="{F04EFA83-C759-47BE-AD15-AFC92D87D519}">
      <dgm:prSet/>
      <dgm:spPr/>
      <dgm:t>
        <a:bodyPr/>
        <a:lstStyle/>
        <a:p>
          <a:endParaRPr lang="en-US"/>
        </a:p>
      </dgm:t>
    </dgm:pt>
    <dgm:pt modelId="{CF47AC40-BD47-4DE9-9C82-671DFAF6E5D1}" type="sibTrans" cxnId="{F04EFA83-C759-47BE-AD15-AFC92D87D519}">
      <dgm:prSet/>
      <dgm:spPr/>
      <dgm:t>
        <a:bodyPr/>
        <a:lstStyle/>
        <a:p>
          <a:endParaRPr lang="en-US"/>
        </a:p>
      </dgm:t>
    </dgm:pt>
    <dgm:pt modelId="{49CC2EF0-F188-4B07-9697-D207D65B10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256 Gb ROM</a:t>
          </a:r>
        </a:p>
      </dgm:t>
    </dgm:pt>
    <dgm:pt modelId="{55974439-413A-4C0D-82E9-C5C8F1A151F5}" type="parTrans" cxnId="{15540D64-B3B6-4990-81E2-9A82B44BA13E}">
      <dgm:prSet/>
      <dgm:spPr/>
      <dgm:t>
        <a:bodyPr/>
        <a:lstStyle/>
        <a:p>
          <a:endParaRPr lang="en-US"/>
        </a:p>
      </dgm:t>
    </dgm:pt>
    <dgm:pt modelId="{AF9B5578-22F2-4F16-97CA-3D1EB47B4744}" type="sibTrans" cxnId="{15540D64-B3B6-4990-81E2-9A82B44BA13E}">
      <dgm:prSet/>
      <dgm:spPr/>
      <dgm:t>
        <a:bodyPr/>
        <a:lstStyle/>
        <a:p>
          <a:endParaRPr lang="en-US"/>
        </a:p>
      </dgm:t>
    </dgm:pt>
    <dgm:pt modelId="{805BB9CB-EFD5-432B-9E23-515784902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Windows or any other OS</a:t>
          </a:r>
        </a:p>
      </dgm:t>
    </dgm:pt>
    <dgm:pt modelId="{59DE7531-2DF4-4EEF-922C-B612A9471DF9}" type="parTrans" cxnId="{E79A31D2-81B9-40A1-BD35-B1D790B318BC}">
      <dgm:prSet/>
      <dgm:spPr/>
      <dgm:t>
        <a:bodyPr/>
        <a:lstStyle/>
        <a:p>
          <a:endParaRPr lang="en-US"/>
        </a:p>
      </dgm:t>
    </dgm:pt>
    <dgm:pt modelId="{351B4A9D-04AE-4E12-90DB-19104D332B16}" type="sibTrans" cxnId="{E79A31D2-81B9-40A1-BD35-B1D790B318BC}">
      <dgm:prSet/>
      <dgm:spPr/>
      <dgm:t>
        <a:bodyPr/>
        <a:lstStyle/>
        <a:p>
          <a:endParaRPr lang="en-US"/>
        </a:p>
      </dgm:t>
    </dgm:pt>
    <dgm:pt modelId="{D0F8C202-6657-4124-B7DE-FD7C79D5D9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Internet</a:t>
          </a:r>
        </a:p>
      </dgm:t>
    </dgm:pt>
    <dgm:pt modelId="{40F4E491-8FBF-486A-842B-ABE51BF5ECF9}" type="parTrans" cxnId="{A8BF6213-1442-4321-9009-AAA21B24CB6A}">
      <dgm:prSet/>
      <dgm:spPr/>
      <dgm:t>
        <a:bodyPr/>
        <a:lstStyle/>
        <a:p>
          <a:endParaRPr lang="en-US"/>
        </a:p>
      </dgm:t>
    </dgm:pt>
    <dgm:pt modelId="{89267312-9797-4691-9231-89AEE2065D6D}" type="sibTrans" cxnId="{A8BF6213-1442-4321-9009-AAA21B24CB6A}">
      <dgm:prSet/>
      <dgm:spPr/>
      <dgm:t>
        <a:bodyPr/>
        <a:lstStyle/>
        <a:p>
          <a:endParaRPr lang="en-US"/>
        </a:p>
      </dgm:t>
    </dgm:pt>
    <dgm:pt modelId="{F7EBD727-1592-4609-AF67-F6E07A5049E0}" type="pres">
      <dgm:prSet presAssocID="{A65923B4-B9A5-448A-B885-3B5DD08D118E}" presName="root" presStyleCnt="0">
        <dgm:presLayoutVars>
          <dgm:dir/>
          <dgm:resizeHandles val="exact"/>
        </dgm:presLayoutVars>
      </dgm:prSet>
      <dgm:spPr/>
    </dgm:pt>
    <dgm:pt modelId="{78A736BD-6CF1-4BC0-9177-BF1A2109FFC6}" type="pres">
      <dgm:prSet presAssocID="{590AD81B-CB69-4743-97ED-EA0A3A4B9FC7}" presName="compNode" presStyleCnt="0"/>
      <dgm:spPr/>
    </dgm:pt>
    <dgm:pt modelId="{CED52E6A-144F-4962-9797-C8008778F823}" type="pres">
      <dgm:prSet presAssocID="{590AD81B-CB69-4743-97ED-EA0A3A4B9F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F6ED40-C406-4E81-849D-6375192F5ACA}" type="pres">
      <dgm:prSet presAssocID="{590AD81B-CB69-4743-97ED-EA0A3A4B9FC7}" presName="iconSpace" presStyleCnt="0"/>
      <dgm:spPr/>
    </dgm:pt>
    <dgm:pt modelId="{742DB986-CD47-4274-A59E-34FE00968840}" type="pres">
      <dgm:prSet presAssocID="{590AD81B-CB69-4743-97ED-EA0A3A4B9FC7}" presName="parTx" presStyleLbl="revTx" presStyleIdx="0" presStyleCnt="4">
        <dgm:presLayoutVars>
          <dgm:chMax val="0"/>
          <dgm:chPref val="0"/>
        </dgm:presLayoutVars>
      </dgm:prSet>
      <dgm:spPr/>
    </dgm:pt>
    <dgm:pt modelId="{FDB460F5-F3F2-4CAA-86C3-C024B6CEAC84}" type="pres">
      <dgm:prSet presAssocID="{590AD81B-CB69-4743-97ED-EA0A3A4B9FC7}" presName="txSpace" presStyleCnt="0"/>
      <dgm:spPr/>
    </dgm:pt>
    <dgm:pt modelId="{B664643E-BE4E-4BBB-8EBE-D8DE6990B388}" type="pres">
      <dgm:prSet presAssocID="{590AD81B-CB69-4743-97ED-EA0A3A4B9FC7}" presName="desTx" presStyleLbl="revTx" presStyleIdx="1" presStyleCnt="4">
        <dgm:presLayoutVars/>
      </dgm:prSet>
      <dgm:spPr/>
    </dgm:pt>
    <dgm:pt modelId="{E29442E8-9973-4906-9F1D-33F81800A5C3}" type="pres">
      <dgm:prSet presAssocID="{3DC601D1-A686-48A8-BD8E-86F432CA76C1}" presName="sibTrans" presStyleCnt="0"/>
      <dgm:spPr/>
    </dgm:pt>
    <dgm:pt modelId="{20142E36-A5E7-49F8-9556-6813A6B1A2A2}" type="pres">
      <dgm:prSet presAssocID="{E9BDA715-044D-4E07-925A-423A78F88E98}" presName="compNode" presStyleCnt="0"/>
      <dgm:spPr/>
    </dgm:pt>
    <dgm:pt modelId="{367CE383-81EC-4CA8-A0B0-2B1CB7841EA5}" type="pres">
      <dgm:prSet presAssocID="{E9BDA715-044D-4E07-925A-423A78F88E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14EEF9-BC82-489B-BA04-2209525D0164}" type="pres">
      <dgm:prSet presAssocID="{E9BDA715-044D-4E07-925A-423A78F88E98}" presName="iconSpace" presStyleCnt="0"/>
      <dgm:spPr/>
    </dgm:pt>
    <dgm:pt modelId="{E402EA9D-9ADE-424F-8838-9FDB7006618C}" type="pres">
      <dgm:prSet presAssocID="{E9BDA715-044D-4E07-925A-423A78F88E98}" presName="parTx" presStyleLbl="revTx" presStyleIdx="2" presStyleCnt="4">
        <dgm:presLayoutVars>
          <dgm:chMax val="0"/>
          <dgm:chPref val="0"/>
        </dgm:presLayoutVars>
      </dgm:prSet>
      <dgm:spPr/>
    </dgm:pt>
    <dgm:pt modelId="{778C49A3-BBBB-4040-A731-E5B9E29D8D47}" type="pres">
      <dgm:prSet presAssocID="{E9BDA715-044D-4E07-925A-423A78F88E98}" presName="txSpace" presStyleCnt="0"/>
      <dgm:spPr/>
    </dgm:pt>
    <dgm:pt modelId="{CAD9AFEC-5379-45A2-973A-53DEF90363CF}" type="pres">
      <dgm:prSet presAssocID="{E9BDA715-044D-4E07-925A-423A78F88E98}" presName="desTx" presStyleLbl="revTx" presStyleIdx="3" presStyleCnt="4">
        <dgm:presLayoutVars/>
      </dgm:prSet>
      <dgm:spPr/>
    </dgm:pt>
  </dgm:ptLst>
  <dgm:cxnLst>
    <dgm:cxn modelId="{A8BF6213-1442-4321-9009-AAA21B24CB6A}" srcId="{E9BDA715-044D-4E07-925A-423A78F88E98}" destId="{D0F8C202-6657-4124-B7DE-FD7C79D5D9E8}" srcOrd="3" destOrd="0" parTransId="{40F4E491-8FBF-486A-842B-ABE51BF5ECF9}" sibTransId="{89267312-9797-4691-9231-89AEE2065D6D}"/>
    <dgm:cxn modelId="{3BAC5E14-1382-4B9C-80ED-087B48B6CFBC}" srcId="{590AD81B-CB69-4743-97ED-EA0A3A4B9FC7}" destId="{52420F64-8E1E-4B89-A255-CD004D990ACF}" srcOrd="2" destOrd="0" parTransId="{5D4C5751-5263-4603-9480-1B6713580E26}" sibTransId="{F0F557BB-9831-4535-966F-FA34CE9BA711}"/>
    <dgm:cxn modelId="{2FFF2D5D-827B-4E0B-8E69-576DF0B3FF8F}" srcId="{590AD81B-CB69-4743-97ED-EA0A3A4B9FC7}" destId="{36AE1763-C6AD-43B5-BC7C-71EDC89B7C25}" srcOrd="1" destOrd="0" parTransId="{5B55ABE1-761E-4581-B11D-2A75AF7C2EB2}" sibTransId="{0935071D-AFD5-4B95-84F8-33A26ED88EEA}"/>
    <dgm:cxn modelId="{89F9675E-E502-4F3A-87A8-0CC0981EA20A}" srcId="{A65923B4-B9A5-448A-B885-3B5DD08D118E}" destId="{590AD81B-CB69-4743-97ED-EA0A3A4B9FC7}" srcOrd="0" destOrd="0" parTransId="{A2E62C09-C3F9-4295-8728-5757A6D53A77}" sibTransId="{3DC601D1-A686-48A8-BD8E-86F432CA76C1}"/>
    <dgm:cxn modelId="{15540D64-B3B6-4990-81E2-9A82B44BA13E}" srcId="{E9BDA715-044D-4E07-925A-423A78F88E98}" destId="{49CC2EF0-F188-4B07-9697-D207D65B1013}" srcOrd="1" destOrd="0" parTransId="{55974439-413A-4C0D-82E9-C5C8F1A151F5}" sibTransId="{AF9B5578-22F2-4F16-97CA-3D1EB47B4744}"/>
    <dgm:cxn modelId="{607F7C6F-FC35-431C-A09C-83F0FAA58F5D}" type="presOf" srcId="{D0F8C202-6657-4124-B7DE-FD7C79D5D9E8}" destId="{CAD9AFEC-5379-45A2-973A-53DEF90363CF}" srcOrd="0" destOrd="3" presId="urn:microsoft.com/office/officeart/2018/5/layout/CenteredIconLabelDescriptionList"/>
    <dgm:cxn modelId="{5892F954-EEA7-462A-B5A6-2824D5A2B209}" type="presOf" srcId="{590AD81B-CB69-4743-97ED-EA0A3A4B9FC7}" destId="{742DB986-CD47-4274-A59E-34FE00968840}" srcOrd="0" destOrd="0" presId="urn:microsoft.com/office/officeart/2018/5/layout/CenteredIconLabelDescriptionList"/>
    <dgm:cxn modelId="{01C74655-324D-4E22-98E9-D4FD35DB633F}" type="presOf" srcId="{9FCA7CA7-FD18-4D75-844D-0036FCBEBFF7}" destId="{B664643E-BE4E-4BBB-8EBE-D8DE6990B388}" srcOrd="0" destOrd="0" presId="urn:microsoft.com/office/officeart/2018/5/layout/CenteredIconLabelDescriptionList"/>
    <dgm:cxn modelId="{F04EFA83-C759-47BE-AD15-AFC92D87D519}" srcId="{E9BDA715-044D-4E07-925A-423A78F88E98}" destId="{756B4D87-C429-4821-8543-59862BB4FB3F}" srcOrd="0" destOrd="0" parTransId="{A9B55844-90E1-44E3-9D43-B247340B24A7}" sibTransId="{CF47AC40-BD47-4DE9-9C82-671DFAF6E5D1}"/>
    <dgm:cxn modelId="{6D8A2595-47E6-4BD9-804F-60BD1EE08CE1}" type="presOf" srcId="{805BB9CB-EFD5-432B-9E23-515784902694}" destId="{CAD9AFEC-5379-45A2-973A-53DEF90363CF}" srcOrd="0" destOrd="2" presId="urn:microsoft.com/office/officeart/2018/5/layout/CenteredIconLabelDescriptionList"/>
    <dgm:cxn modelId="{95C1EDA0-0212-4CD8-BE81-63ED7FB0146D}" type="presOf" srcId="{756B4D87-C429-4821-8543-59862BB4FB3F}" destId="{CAD9AFEC-5379-45A2-973A-53DEF90363CF}" srcOrd="0" destOrd="0" presId="urn:microsoft.com/office/officeart/2018/5/layout/CenteredIconLabelDescriptionList"/>
    <dgm:cxn modelId="{85906CAF-81EF-4B01-92E7-F4C75658E264}" type="presOf" srcId="{A65923B4-B9A5-448A-B885-3B5DD08D118E}" destId="{F7EBD727-1592-4609-AF67-F6E07A5049E0}" srcOrd="0" destOrd="0" presId="urn:microsoft.com/office/officeart/2018/5/layout/CenteredIconLabelDescriptionList"/>
    <dgm:cxn modelId="{151715C4-D09A-49D6-B4AB-6F44B09E0583}" type="presOf" srcId="{52420F64-8E1E-4B89-A255-CD004D990ACF}" destId="{B664643E-BE4E-4BBB-8EBE-D8DE6990B388}" srcOrd="0" destOrd="2" presId="urn:microsoft.com/office/officeart/2018/5/layout/CenteredIconLabelDescriptionList"/>
    <dgm:cxn modelId="{8010FDD1-4743-4980-8722-3AF3042EA7F5}" srcId="{A65923B4-B9A5-448A-B885-3B5DD08D118E}" destId="{E9BDA715-044D-4E07-925A-423A78F88E98}" srcOrd="1" destOrd="0" parTransId="{61375532-DAB9-4B70-BF0A-259D8117F54C}" sibTransId="{C1736B0C-091C-4466-9257-77A50D2CFEA9}"/>
    <dgm:cxn modelId="{E79A31D2-81B9-40A1-BD35-B1D790B318BC}" srcId="{E9BDA715-044D-4E07-925A-423A78F88E98}" destId="{805BB9CB-EFD5-432B-9E23-515784902694}" srcOrd="2" destOrd="0" parTransId="{59DE7531-2DF4-4EEF-922C-B612A9471DF9}" sibTransId="{351B4A9D-04AE-4E12-90DB-19104D332B16}"/>
    <dgm:cxn modelId="{E6CA3DD7-5C64-4DBD-93CB-624CDEB23595}" type="presOf" srcId="{36AE1763-C6AD-43B5-BC7C-71EDC89B7C25}" destId="{B664643E-BE4E-4BBB-8EBE-D8DE6990B388}" srcOrd="0" destOrd="1" presId="urn:microsoft.com/office/officeart/2018/5/layout/CenteredIconLabelDescriptionList"/>
    <dgm:cxn modelId="{D01D36DD-355A-437F-B779-4CD0E833067E}" type="presOf" srcId="{49CC2EF0-F188-4B07-9697-D207D65B1013}" destId="{CAD9AFEC-5379-45A2-973A-53DEF90363CF}" srcOrd="0" destOrd="1" presId="urn:microsoft.com/office/officeart/2018/5/layout/CenteredIconLabelDescriptionList"/>
    <dgm:cxn modelId="{430486DE-3202-4980-8848-42B81B133EFC}" srcId="{590AD81B-CB69-4743-97ED-EA0A3A4B9FC7}" destId="{9FCA7CA7-FD18-4D75-844D-0036FCBEBFF7}" srcOrd="0" destOrd="0" parTransId="{2DE12AAD-FA43-484E-8024-7AA290276109}" sibTransId="{9AB4E041-45FD-4B3A-878D-091A2181ED42}"/>
    <dgm:cxn modelId="{3F6CBCE7-5C74-4247-A9CC-F1EFD01A8DF8}" srcId="{590AD81B-CB69-4743-97ED-EA0A3A4B9FC7}" destId="{692CAE87-ECAB-473C-AC16-53CE26A1E5FA}" srcOrd="3" destOrd="0" parTransId="{5AC10966-EA6A-4ACC-9481-2976AF2084B0}" sibTransId="{9CB2F342-FFF8-4246-9671-CE7D4E34C9DA}"/>
    <dgm:cxn modelId="{A2CA66EE-D0D9-4748-8A4F-6A1A724FE02A}" type="presOf" srcId="{692CAE87-ECAB-473C-AC16-53CE26A1E5FA}" destId="{B664643E-BE4E-4BBB-8EBE-D8DE6990B388}" srcOrd="0" destOrd="3" presId="urn:microsoft.com/office/officeart/2018/5/layout/CenteredIconLabelDescriptionList"/>
    <dgm:cxn modelId="{5A214CFE-8972-4B8E-B7E6-A8BEBE2E7B79}" type="presOf" srcId="{E9BDA715-044D-4E07-925A-423A78F88E98}" destId="{E402EA9D-9ADE-424F-8838-9FDB7006618C}" srcOrd="0" destOrd="0" presId="urn:microsoft.com/office/officeart/2018/5/layout/CenteredIconLabelDescriptionList"/>
    <dgm:cxn modelId="{915513C3-665A-44D0-A7B2-F802354BE6C4}" type="presParOf" srcId="{F7EBD727-1592-4609-AF67-F6E07A5049E0}" destId="{78A736BD-6CF1-4BC0-9177-BF1A2109FFC6}" srcOrd="0" destOrd="0" presId="urn:microsoft.com/office/officeart/2018/5/layout/CenteredIconLabelDescriptionList"/>
    <dgm:cxn modelId="{399FEBD8-0B80-4A0C-8626-D61F782857DB}" type="presParOf" srcId="{78A736BD-6CF1-4BC0-9177-BF1A2109FFC6}" destId="{CED52E6A-144F-4962-9797-C8008778F823}" srcOrd="0" destOrd="0" presId="urn:microsoft.com/office/officeart/2018/5/layout/CenteredIconLabelDescriptionList"/>
    <dgm:cxn modelId="{F5EA1799-DA54-4DE2-A537-858E60ABB836}" type="presParOf" srcId="{78A736BD-6CF1-4BC0-9177-BF1A2109FFC6}" destId="{A0F6ED40-C406-4E81-849D-6375192F5ACA}" srcOrd="1" destOrd="0" presId="urn:microsoft.com/office/officeart/2018/5/layout/CenteredIconLabelDescriptionList"/>
    <dgm:cxn modelId="{40AAE7B0-DD76-48A1-BA38-3B0462D5C05D}" type="presParOf" srcId="{78A736BD-6CF1-4BC0-9177-BF1A2109FFC6}" destId="{742DB986-CD47-4274-A59E-34FE00968840}" srcOrd="2" destOrd="0" presId="urn:microsoft.com/office/officeart/2018/5/layout/CenteredIconLabelDescriptionList"/>
    <dgm:cxn modelId="{F9F57E89-2735-400D-B4D2-460E95BEC5E3}" type="presParOf" srcId="{78A736BD-6CF1-4BC0-9177-BF1A2109FFC6}" destId="{FDB460F5-F3F2-4CAA-86C3-C024B6CEAC84}" srcOrd="3" destOrd="0" presId="urn:microsoft.com/office/officeart/2018/5/layout/CenteredIconLabelDescriptionList"/>
    <dgm:cxn modelId="{72E9F70B-1D72-49E2-B171-AD1FACD6D78D}" type="presParOf" srcId="{78A736BD-6CF1-4BC0-9177-BF1A2109FFC6}" destId="{B664643E-BE4E-4BBB-8EBE-D8DE6990B388}" srcOrd="4" destOrd="0" presId="urn:microsoft.com/office/officeart/2018/5/layout/CenteredIconLabelDescriptionList"/>
    <dgm:cxn modelId="{98AD3A33-7E17-4CB5-B1EA-EB2274FEA276}" type="presParOf" srcId="{F7EBD727-1592-4609-AF67-F6E07A5049E0}" destId="{E29442E8-9973-4906-9F1D-33F81800A5C3}" srcOrd="1" destOrd="0" presId="urn:microsoft.com/office/officeart/2018/5/layout/CenteredIconLabelDescriptionList"/>
    <dgm:cxn modelId="{AEE6C181-8B33-4D24-9840-F072F5C45590}" type="presParOf" srcId="{F7EBD727-1592-4609-AF67-F6E07A5049E0}" destId="{20142E36-A5E7-49F8-9556-6813A6B1A2A2}" srcOrd="2" destOrd="0" presId="urn:microsoft.com/office/officeart/2018/5/layout/CenteredIconLabelDescriptionList"/>
    <dgm:cxn modelId="{4A707650-95D4-4424-ACA6-8A4D231A4AFE}" type="presParOf" srcId="{20142E36-A5E7-49F8-9556-6813A6B1A2A2}" destId="{367CE383-81EC-4CA8-A0B0-2B1CB7841EA5}" srcOrd="0" destOrd="0" presId="urn:microsoft.com/office/officeart/2018/5/layout/CenteredIconLabelDescriptionList"/>
    <dgm:cxn modelId="{568AC40E-06B8-4F66-BF8C-C723982B5BD7}" type="presParOf" srcId="{20142E36-A5E7-49F8-9556-6813A6B1A2A2}" destId="{1C14EEF9-BC82-489B-BA04-2209525D0164}" srcOrd="1" destOrd="0" presId="urn:microsoft.com/office/officeart/2018/5/layout/CenteredIconLabelDescriptionList"/>
    <dgm:cxn modelId="{A01E4B7C-19D4-4FBF-B199-4B408C9C7E08}" type="presParOf" srcId="{20142E36-A5E7-49F8-9556-6813A6B1A2A2}" destId="{E402EA9D-9ADE-424F-8838-9FDB7006618C}" srcOrd="2" destOrd="0" presId="urn:microsoft.com/office/officeart/2018/5/layout/CenteredIconLabelDescriptionList"/>
    <dgm:cxn modelId="{5035C940-A9D6-44E9-B15E-4E2A08F1E9A7}" type="presParOf" srcId="{20142E36-A5E7-49F8-9556-6813A6B1A2A2}" destId="{778C49A3-BBBB-4040-A731-E5B9E29D8D47}" srcOrd="3" destOrd="0" presId="urn:microsoft.com/office/officeart/2018/5/layout/CenteredIconLabelDescriptionList"/>
    <dgm:cxn modelId="{D1EF1E50-48CC-4E58-A58E-7235974EC293}" type="presParOf" srcId="{20142E36-A5E7-49F8-9556-6813A6B1A2A2}" destId="{CAD9AFEC-5379-45A2-973A-53DEF90363C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BF263-EFEC-413F-BE04-79C37E8170F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FFB53F-70B5-478C-B640-3F3B69FCCC8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/>
            <a:t>Setup and Environment Preparation:</a:t>
          </a:r>
          <a:endParaRPr lang="en-US" sz="1800"/>
        </a:p>
      </dgm:t>
    </dgm:pt>
    <dgm:pt modelId="{0CF911D6-0B0E-48F4-9C82-13D82DB4CD36}" type="parTrans" cxnId="{45A0BE9D-D436-476A-B979-D22EA9EA794C}">
      <dgm:prSet/>
      <dgm:spPr/>
      <dgm:t>
        <a:bodyPr/>
        <a:lstStyle/>
        <a:p>
          <a:endParaRPr lang="en-US" sz="2400"/>
        </a:p>
      </dgm:t>
    </dgm:pt>
    <dgm:pt modelId="{02D8CD68-ED62-4C45-A3FA-7850991442A3}" type="sibTrans" cxnId="{45A0BE9D-D436-476A-B979-D22EA9EA794C}">
      <dgm:prSet/>
      <dgm:spPr/>
      <dgm:t>
        <a:bodyPr/>
        <a:lstStyle/>
        <a:p>
          <a:endParaRPr lang="en-US" sz="2400"/>
        </a:p>
      </dgm:t>
    </dgm:pt>
    <dgm:pt modelId="{73F79710-37B1-43CE-9194-230473D5D0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Install necessary development tools (IDE, Java SDK, libraries like JavaFX).</a:t>
          </a:r>
          <a:endParaRPr lang="en-US" sz="1400"/>
        </a:p>
      </dgm:t>
    </dgm:pt>
    <dgm:pt modelId="{D496747B-0EC7-4479-A729-CB8964ED138F}" type="parTrans" cxnId="{0465195B-36F7-4848-A0FA-F410DEABAAC5}">
      <dgm:prSet/>
      <dgm:spPr/>
      <dgm:t>
        <a:bodyPr/>
        <a:lstStyle/>
        <a:p>
          <a:endParaRPr lang="en-US" sz="2400"/>
        </a:p>
      </dgm:t>
    </dgm:pt>
    <dgm:pt modelId="{C726C6E9-A175-4DC3-8C72-0C278910E876}" type="sibTrans" cxnId="{0465195B-36F7-4848-A0FA-F410DEABAAC5}">
      <dgm:prSet/>
      <dgm:spPr/>
      <dgm:t>
        <a:bodyPr/>
        <a:lstStyle/>
        <a:p>
          <a:endParaRPr lang="en-US" sz="2400"/>
        </a:p>
      </dgm:t>
    </dgm:pt>
    <dgm:pt modelId="{8DC85013-7AF5-48F1-81B6-653C2368E2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Create a new project structure in your IDE for the game.</a:t>
          </a:r>
          <a:endParaRPr lang="en-US" sz="1400" dirty="0"/>
        </a:p>
      </dgm:t>
    </dgm:pt>
    <dgm:pt modelId="{61994F47-71FC-4CE6-ADE1-CBD092271C1C}" type="parTrans" cxnId="{CAB77C30-7AB1-40C8-8BF7-8E559BD2893F}">
      <dgm:prSet/>
      <dgm:spPr/>
      <dgm:t>
        <a:bodyPr/>
        <a:lstStyle/>
        <a:p>
          <a:endParaRPr lang="en-US" sz="2400"/>
        </a:p>
      </dgm:t>
    </dgm:pt>
    <dgm:pt modelId="{955E5AA5-61D8-4B24-8E95-9686A3CF8D1C}" type="sibTrans" cxnId="{CAB77C30-7AB1-40C8-8BF7-8E559BD2893F}">
      <dgm:prSet/>
      <dgm:spPr/>
      <dgm:t>
        <a:bodyPr/>
        <a:lstStyle/>
        <a:p>
          <a:endParaRPr lang="en-US" sz="2400"/>
        </a:p>
      </dgm:t>
    </dgm:pt>
    <dgm:pt modelId="{F800774F-2A54-432F-B526-A75EE5DB0D4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/>
            <a:t>User Authentication Module:</a:t>
          </a:r>
          <a:endParaRPr lang="en-US" sz="1800"/>
        </a:p>
      </dgm:t>
    </dgm:pt>
    <dgm:pt modelId="{117C6321-1D09-49E4-86C5-8BCACBFCBC69}" type="parTrans" cxnId="{EF993614-8F20-4CD5-B631-DF9C1D2AA38D}">
      <dgm:prSet/>
      <dgm:spPr/>
      <dgm:t>
        <a:bodyPr/>
        <a:lstStyle/>
        <a:p>
          <a:endParaRPr lang="en-US" sz="2400"/>
        </a:p>
      </dgm:t>
    </dgm:pt>
    <dgm:pt modelId="{D0401B63-F15A-480B-BEB0-ABEDC0039ED4}" type="sibTrans" cxnId="{EF993614-8F20-4CD5-B631-DF9C1D2AA38D}">
      <dgm:prSet/>
      <dgm:spPr/>
      <dgm:t>
        <a:bodyPr/>
        <a:lstStyle/>
        <a:p>
          <a:endParaRPr lang="en-US" sz="2400"/>
        </a:p>
      </dgm:t>
    </dgm:pt>
    <dgm:pt modelId="{B3BA8179-A62D-40CD-B261-1C9923030F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Implement user sign-in/sign-up functionality.</a:t>
          </a:r>
          <a:endParaRPr lang="en-US" sz="1400"/>
        </a:p>
      </dgm:t>
    </dgm:pt>
    <dgm:pt modelId="{FA7414BB-3E2C-4AE2-B7D3-FADEF9349D70}" type="parTrans" cxnId="{AC5D149D-9B82-42CE-95A7-F04F47A4719D}">
      <dgm:prSet/>
      <dgm:spPr/>
      <dgm:t>
        <a:bodyPr/>
        <a:lstStyle/>
        <a:p>
          <a:endParaRPr lang="en-US" sz="2400"/>
        </a:p>
      </dgm:t>
    </dgm:pt>
    <dgm:pt modelId="{967D09CB-8F49-4A4C-AFB1-FA346C9426BD}" type="sibTrans" cxnId="{AC5D149D-9B82-42CE-95A7-F04F47A4719D}">
      <dgm:prSet/>
      <dgm:spPr/>
      <dgm:t>
        <a:bodyPr/>
        <a:lstStyle/>
        <a:p>
          <a:endParaRPr lang="en-US" sz="2400"/>
        </a:p>
      </dgm:t>
    </dgm:pt>
    <dgm:pt modelId="{F0CE2F04-E56A-4A25-9945-AB689D815E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Set up a basic database or file system to store user data securely.</a:t>
          </a:r>
          <a:endParaRPr lang="en-US" sz="1400"/>
        </a:p>
      </dgm:t>
    </dgm:pt>
    <dgm:pt modelId="{8FD8EF02-8B27-47BA-A7C9-47447EBD0D8F}" type="parTrans" cxnId="{0AED0FEB-B215-4C27-BB72-E390DEA9C127}">
      <dgm:prSet/>
      <dgm:spPr/>
      <dgm:t>
        <a:bodyPr/>
        <a:lstStyle/>
        <a:p>
          <a:endParaRPr lang="en-US" sz="2400"/>
        </a:p>
      </dgm:t>
    </dgm:pt>
    <dgm:pt modelId="{3C7273B1-DE70-482A-834F-2F8E5E661FFA}" type="sibTrans" cxnId="{0AED0FEB-B215-4C27-BB72-E390DEA9C127}">
      <dgm:prSet/>
      <dgm:spPr/>
      <dgm:t>
        <a:bodyPr/>
        <a:lstStyle/>
        <a:p>
          <a:endParaRPr lang="en-US" sz="2400"/>
        </a:p>
      </dgm:t>
    </dgm:pt>
    <dgm:pt modelId="{A5FCA0D5-BF69-4F28-BB0F-6E43ABEE321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/>
            <a:t>Car Movement and Controls:</a:t>
          </a:r>
          <a:endParaRPr lang="en-US" sz="1800"/>
        </a:p>
      </dgm:t>
    </dgm:pt>
    <dgm:pt modelId="{8F5D6C5C-4810-4BED-BDC9-689863BEA60B}" type="parTrans" cxnId="{824283E0-DD15-4391-8FC5-551FA317FD8D}">
      <dgm:prSet/>
      <dgm:spPr/>
      <dgm:t>
        <a:bodyPr/>
        <a:lstStyle/>
        <a:p>
          <a:endParaRPr lang="en-US" sz="2400"/>
        </a:p>
      </dgm:t>
    </dgm:pt>
    <dgm:pt modelId="{2B8117C5-F012-4530-B9FE-55056F6585FD}" type="sibTrans" cxnId="{824283E0-DD15-4391-8FC5-551FA317FD8D}">
      <dgm:prSet/>
      <dgm:spPr/>
      <dgm:t>
        <a:bodyPr/>
        <a:lstStyle/>
        <a:p>
          <a:endParaRPr lang="en-US" sz="2400"/>
        </a:p>
      </dgm:t>
    </dgm:pt>
    <dgm:pt modelId="{0C277A17-8CD4-464B-BF99-4A2D809670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Develop car movement mechanics (acceleration, steering, braking).</a:t>
          </a:r>
          <a:endParaRPr lang="en-US" sz="1400"/>
        </a:p>
      </dgm:t>
    </dgm:pt>
    <dgm:pt modelId="{9B5D58C8-5895-4D41-A172-F220BA7D9BF0}" type="parTrans" cxnId="{DAD81A3F-496E-4D75-8244-6F0EA26E9C19}">
      <dgm:prSet/>
      <dgm:spPr/>
      <dgm:t>
        <a:bodyPr/>
        <a:lstStyle/>
        <a:p>
          <a:endParaRPr lang="en-US" sz="2400"/>
        </a:p>
      </dgm:t>
    </dgm:pt>
    <dgm:pt modelId="{C25E2E9C-506C-4F5E-92F7-0CE111008A4D}" type="sibTrans" cxnId="{DAD81A3F-496E-4D75-8244-6F0EA26E9C19}">
      <dgm:prSet/>
      <dgm:spPr/>
      <dgm:t>
        <a:bodyPr/>
        <a:lstStyle/>
        <a:p>
          <a:endParaRPr lang="en-US" sz="2400"/>
        </a:p>
      </dgm:t>
    </dgm:pt>
    <dgm:pt modelId="{BF68C777-14D0-45DC-8A06-E604046B34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Map keyboard inputs or controls to car movements.</a:t>
          </a:r>
          <a:endParaRPr lang="en-US" sz="1400"/>
        </a:p>
      </dgm:t>
    </dgm:pt>
    <dgm:pt modelId="{98EAA731-7023-4578-AE8C-954005EC6F51}" type="parTrans" cxnId="{F75A7049-2EC9-49D8-A0CD-667E6AC6958E}">
      <dgm:prSet/>
      <dgm:spPr/>
      <dgm:t>
        <a:bodyPr/>
        <a:lstStyle/>
        <a:p>
          <a:endParaRPr lang="en-US" sz="2400"/>
        </a:p>
      </dgm:t>
    </dgm:pt>
    <dgm:pt modelId="{AFE14AA5-3E68-430F-B17C-1FCDA4519577}" type="sibTrans" cxnId="{F75A7049-2EC9-49D8-A0CD-667E6AC6958E}">
      <dgm:prSet/>
      <dgm:spPr/>
      <dgm:t>
        <a:bodyPr/>
        <a:lstStyle/>
        <a:p>
          <a:endParaRPr lang="en-US" sz="2400"/>
        </a:p>
      </dgm:t>
    </dgm:pt>
    <dgm:pt modelId="{25332415-EBCE-418E-8F68-2705E082980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/>
            <a:t>Game Logic and Collision Handling:</a:t>
          </a:r>
          <a:endParaRPr lang="en-US" sz="1800"/>
        </a:p>
      </dgm:t>
    </dgm:pt>
    <dgm:pt modelId="{4ED7CD07-FC72-4E66-8AA9-46DB0B36FA64}" type="parTrans" cxnId="{023ED2F2-7D29-47C7-9BAF-1FC027665FBF}">
      <dgm:prSet/>
      <dgm:spPr/>
      <dgm:t>
        <a:bodyPr/>
        <a:lstStyle/>
        <a:p>
          <a:endParaRPr lang="en-US" sz="2400"/>
        </a:p>
      </dgm:t>
    </dgm:pt>
    <dgm:pt modelId="{6B416CF5-9D41-46F0-84D7-9597313A98B9}" type="sibTrans" cxnId="{023ED2F2-7D29-47C7-9BAF-1FC027665FBF}">
      <dgm:prSet/>
      <dgm:spPr/>
      <dgm:t>
        <a:bodyPr/>
        <a:lstStyle/>
        <a:p>
          <a:endParaRPr lang="en-US" sz="2400"/>
        </a:p>
      </dgm:t>
    </dgm:pt>
    <dgm:pt modelId="{B1AC130B-1F4C-42B4-8796-ED37EA5E56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Define game rules, including collision detection with track boundaries and other cars.</a:t>
          </a:r>
          <a:endParaRPr lang="en-US" sz="1400"/>
        </a:p>
      </dgm:t>
    </dgm:pt>
    <dgm:pt modelId="{7A3681E9-6532-43E3-BDF3-71F8D352E968}" type="parTrans" cxnId="{2DDFB178-768A-49A0-8101-C59EBC8DEED2}">
      <dgm:prSet/>
      <dgm:spPr/>
      <dgm:t>
        <a:bodyPr/>
        <a:lstStyle/>
        <a:p>
          <a:endParaRPr lang="en-US" sz="2400"/>
        </a:p>
      </dgm:t>
    </dgm:pt>
    <dgm:pt modelId="{F7511838-5A8B-40BE-A239-37B18BCFBD4C}" type="sibTrans" cxnId="{2DDFB178-768A-49A0-8101-C59EBC8DEED2}">
      <dgm:prSet/>
      <dgm:spPr/>
      <dgm:t>
        <a:bodyPr/>
        <a:lstStyle/>
        <a:p>
          <a:endParaRPr lang="en-US" sz="2400"/>
        </a:p>
      </dgm:t>
    </dgm:pt>
    <dgm:pt modelId="{2F59DDA4-E2E0-43C9-B762-8FACF14E79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Implement game-over conditions upon collisions.</a:t>
          </a:r>
          <a:endParaRPr lang="en-US" sz="1400"/>
        </a:p>
      </dgm:t>
    </dgm:pt>
    <dgm:pt modelId="{D5A976AE-2FA8-4268-B5CE-D1FBB8F09688}" type="parTrans" cxnId="{5E877773-F1BF-4695-83C4-AEF3F33CE55C}">
      <dgm:prSet/>
      <dgm:spPr/>
      <dgm:t>
        <a:bodyPr/>
        <a:lstStyle/>
        <a:p>
          <a:endParaRPr lang="en-US" sz="2400"/>
        </a:p>
      </dgm:t>
    </dgm:pt>
    <dgm:pt modelId="{B374691E-2D45-48F7-9C5A-CB4884708EEB}" type="sibTrans" cxnId="{5E877773-F1BF-4695-83C4-AEF3F33CE55C}">
      <dgm:prSet/>
      <dgm:spPr/>
      <dgm:t>
        <a:bodyPr/>
        <a:lstStyle/>
        <a:p>
          <a:endParaRPr lang="en-US" sz="2400"/>
        </a:p>
      </dgm:t>
    </dgm:pt>
    <dgm:pt modelId="{72209C65-02FC-4BEA-8D51-E8A0B154DCE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/>
            <a:t>Graphics and UI Development:</a:t>
          </a:r>
          <a:endParaRPr lang="en-US" sz="1800"/>
        </a:p>
      </dgm:t>
    </dgm:pt>
    <dgm:pt modelId="{02163198-F59C-4C87-B1DD-5036AE3900AA}" type="parTrans" cxnId="{F894A940-9A4F-45D6-8307-B52BC860D475}">
      <dgm:prSet/>
      <dgm:spPr/>
      <dgm:t>
        <a:bodyPr/>
        <a:lstStyle/>
        <a:p>
          <a:endParaRPr lang="en-US" sz="2400"/>
        </a:p>
      </dgm:t>
    </dgm:pt>
    <dgm:pt modelId="{20785C17-5F6C-4055-A9EE-E618387F27DB}" type="sibTrans" cxnId="{F894A940-9A4F-45D6-8307-B52BC860D475}">
      <dgm:prSet/>
      <dgm:spPr/>
      <dgm:t>
        <a:bodyPr/>
        <a:lstStyle/>
        <a:p>
          <a:endParaRPr lang="en-US" sz="2400"/>
        </a:p>
      </dgm:t>
    </dgm:pt>
    <dgm:pt modelId="{BC9D9C9E-A99A-406C-97DF-CB50832B39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Create visual assets for cars, tracks, menus, and user interfaces.</a:t>
          </a:r>
          <a:endParaRPr lang="en-US" sz="1400"/>
        </a:p>
      </dgm:t>
    </dgm:pt>
    <dgm:pt modelId="{9F406F97-D7A3-4E1D-914A-2A2B53381637}" type="parTrans" cxnId="{7965F2B8-F7DF-43CE-A856-2053C0C973AF}">
      <dgm:prSet/>
      <dgm:spPr/>
      <dgm:t>
        <a:bodyPr/>
        <a:lstStyle/>
        <a:p>
          <a:endParaRPr lang="en-US" sz="2400"/>
        </a:p>
      </dgm:t>
    </dgm:pt>
    <dgm:pt modelId="{325C50BC-694D-4A50-9E3C-37692A73517C}" type="sibTrans" cxnId="{7965F2B8-F7DF-43CE-A856-2053C0C973AF}">
      <dgm:prSet/>
      <dgm:spPr/>
      <dgm:t>
        <a:bodyPr/>
        <a:lstStyle/>
        <a:p>
          <a:endParaRPr lang="en-US" sz="2400"/>
        </a:p>
      </dgm:t>
    </dgm:pt>
    <dgm:pt modelId="{DB7CE422-6EC1-4F88-9948-2EF215ADDF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Implement UI elements for main menus, gameplay screens, and scoring displays.</a:t>
          </a:r>
          <a:endParaRPr lang="en-US" sz="1400"/>
        </a:p>
      </dgm:t>
    </dgm:pt>
    <dgm:pt modelId="{7E2FFD1A-F23C-4CE8-B9FD-F2AFEECF61F6}" type="parTrans" cxnId="{EE1B7360-D170-461E-91FA-E1FD5677F0E8}">
      <dgm:prSet/>
      <dgm:spPr/>
      <dgm:t>
        <a:bodyPr/>
        <a:lstStyle/>
        <a:p>
          <a:endParaRPr lang="en-US" sz="2400"/>
        </a:p>
      </dgm:t>
    </dgm:pt>
    <dgm:pt modelId="{8C2FD696-1621-41E5-B1E1-A88692B36501}" type="sibTrans" cxnId="{EE1B7360-D170-461E-91FA-E1FD5677F0E8}">
      <dgm:prSet/>
      <dgm:spPr/>
      <dgm:t>
        <a:bodyPr/>
        <a:lstStyle/>
        <a:p>
          <a:endParaRPr lang="en-US" sz="2400"/>
        </a:p>
      </dgm:t>
    </dgm:pt>
    <dgm:pt modelId="{03496C45-B4BD-47A3-98E3-52E4A49D541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i="0"/>
            <a:t>Integration and Testing:</a:t>
          </a:r>
          <a:endParaRPr lang="en-US" sz="1800"/>
        </a:p>
      </dgm:t>
    </dgm:pt>
    <dgm:pt modelId="{598AD520-B1B6-4071-A188-15D9999058CD}" type="parTrans" cxnId="{57EAAA2A-A54C-414B-BBAB-E25BC7E49B5D}">
      <dgm:prSet/>
      <dgm:spPr/>
      <dgm:t>
        <a:bodyPr/>
        <a:lstStyle/>
        <a:p>
          <a:endParaRPr lang="en-US" sz="2400"/>
        </a:p>
      </dgm:t>
    </dgm:pt>
    <dgm:pt modelId="{F988C55D-BDAF-49C6-AE9A-4C6D505D039C}" type="sibTrans" cxnId="{57EAAA2A-A54C-414B-BBAB-E25BC7E49B5D}">
      <dgm:prSet/>
      <dgm:spPr/>
      <dgm:t>
        <a:bodyPr/>
        <a:lstStyle/>
        <a:p>
          <a:endParaRPr lang="en-US" sz="2400"/>
        </a:p>
      </dgm:t>
    </dgm:pt>
    <dgm:pt modelId="{9295E72F-5FF6-4F0E-8FFB-343C7CE01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Integrate all developed modules and functionalities into the game.</a:t>
          </a:r>
          <a:endParaRPr lang="en-US" sz="1400"/>
        </a:p>
      </dgm:t>
    </dgm:pt>
    <dgm:pt modelId="{D6404BFD-799D-4837-8D37-894350C53ED9}" type="parTrans" cxnId="{E072F53E-C901-4699-8706-05339F798931}">
      <dgm:prSet/>
      <dgm:spPr/>
      <dgm:t>
        <a:bodyPr/>
        <a:lstStyle/>
        <a:p>
          <a:endParaRPr lang="en-US" sz="2400"/>
        </a:p>
      </dgm:t>
    </dgm:pt>
    <dgm:pt modelId="{2BE9990F-51BB-4FC9-86F4-43EBDB837771}" type="sibTrans" cxnId="{E072F53E-C901-4699-8706-05339F798931}">
      <dgm:prSet/>
      <dgm:spPr/>
      <dgm:t>
        <a:bodyPr/>
        <a:lstStyle/>
        <a:p>
          <a:endParaRPr lang="en-US" sz="2400"/>
        </a:p>
      </dgm:t>
    </dgm:pt>
    <dgm:pt modelId="{BEDC0A0F-6341-40E3-9258-32F4F52BDE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Conduct thorough testing for each aspect (user authentication, car movement, collisions, UI, sound) to ensure functionality and identify bugs.</a:t>
          </a:r>
          <a:endParaRPr lang="en-US" sz="1400"/>
        </a:p>
      </dgm:t>
    </dgm:pt>
    <dgm:pt modelId="{3DB9346E-F2E0-4CD5-BA25-BBBB43002053}" type="parTrans" cxnId="{1159FD3D-714D-4B1C-A101-F62AC0D70C10}">
      <dgm:prSet/>
      <dgm:spPr/>
      <dgm:t>
        <a:bodyPr/>
        <a:lstStyle/>
        <a:p>
          <a:endParaRPr lang="en-US" sz="2400"/>
        </a:p>
      </dgm:t>
    </dgm:pt>
    <dgm:pt modelId="{6A3C8595-31D6-45C1-976A-5A04AC93BD33}" type="sibTrans" cxnId="{1159FD3D-714D-4B1C-A101-F62AC0D70C10}">
      <dgm:prSet/>
      <dgm:spPr/>
      <dgm:t>
        <a:bodyPr/>
        <a:lstStyle/>
        <a:p>
          <a:endParaRPr lang="en-US" sz="2400"/>
        </a:p>
      </dgm:t>
    </dgm:pt>
    <dgm:pt modelId="{5FAB7C51-74D5-4280-8D1B-FC8587705B56}" type="pres">
      <dgm:prSet presAssocID="{02ABF263-EFEC-413F-BE04-79C37E8170F1}" presName="root" presStyleCnt="0">
        <dgm:presLayoutVars>
          <dgm:dir/>
          <dgm:resizeHandles val="exact"/>
        </dgm:presLayoutVars>
      </dgm:prSet>
      <dgm:spPr/>
    </dgm:pt>
    <dgm:pt modelId="{8698D471-38CC-4E3A-8DE3-E7C3EB22B7CC}" type="pres">
      <dgm:prSet presAssocID="{F3FFB53F-70B5-478C-B640-3F3B69FCCC8C}" presName="compNode" presStyleCnt="0"/>
      <dgm:spPr/>
    </dgm:pt>
    <dgm:pt modelId="{1BC165E8-03AA-44E0-A280-52755809F26F}" type="pres">
      <dgm:prSet presAssocID="{F3FFB53F-70B5-478C-B640-3F3B69FCCC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44D17F8-2D2C-4321-B28B-1D16F7B34BA1}" type="pres">
      <dgm:prSet presAssocID="{F3FFB53F-70B5-478C-B640-3F3B69FCCC8C}" presName="iconSpace" presStyleCnt="0"/>
      <dgm:spPr/>
    </dgm:pt>
    <dgm:pt modelId="{72E4A508-F87E-45CB-B1FF-D2E226C99199}" type="pres">
      <dgm:prSet presAssocID="{F3FFB53F-70B5-478C-B640-3F3B69FCCC8C}" presName="parTx" presStyleLbl="revTx" presStyleIdx="0" presStyleCnt="12">
        <dgm:presLayoutVars>
          <dgm:chMax val="0"/>
          <dgm:chPref val="0"/>
        </dgm:presLayoutVars>
      </dgm:prSet>
      <dgm:spPr/>
    </dgm:pt>
    <dgm:pt modelId="{6455030A-3F85-4238-82A0-C9DCA511EE77}" type="pres">
      <dgm:prSet presAssocID="{F3FFB53F-70B5-478C-B640-3F3B69FCCC8C}" presName="txSpace" presStyleCnt="0"/>
      <dgm:spPr/>
    </dgm:pt>
    <dgm:pt modelId="{9A609AD8-0A62-4E51-8E7C-6401724A1304}" type="pres">
      <dgm:prSet presAssocID="{F3FFB53F-70B5-478C-B640-3F3B69FCCC8C}" presName="desTx" presStyleLbl="revTx" presStyleIdx="1" presStyleCnt="12">
        <dgm:presLayoutVars/>
      </dgm:prSet>
      <dgm:spPr/>
    </dgm:pt>
    <dgm:pt modelId="{1FA41264-EAE3-4892-9810-FA54E22A775C}" type="pres">
      <dgm:prSet presAssocID="{02D8CD68-ED62-4C45-A3FA-7850991442A3}" presName="sibTrans" presStyleCnt="0"/>
      <dgm:spPr/>
    </dgm:pt>
    <dgm:pt modelId="{16CE00D0-92EA-40F9-BB3E-906E99C66512}" type="pres">
      <dgm:prSet presAssocID="{F800774F-2A54-432F-B526-A75EE5DB0D4D}" presName="compNode" presStyleCnt="0"/>
      <dgm:spPr/>
    </dgm:pt>
    <dgm:pt modelId="{FFB45DA6-5B5C-4F6A-9503-FFDD69A65F67}" type="pres">
      <dgm:prSet presAssocID="{F800774F-2A54-432F-B526-A75EE5DB0D4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F8F1E05-B3D8-4ABB-8D0B-C2959CBD26DB}" type="pres">
      <dgm:prSet presAssocID="{F800774F-2A54-432F-B526-A75EE5DB0D4D}" presName="iconSpace" presStyleCnt="0"/>
      <dgm:spPr/>
    </dgm:pt>
    <dgm:pt modelId="{594C952C-5009-4AE6-BC10-4B2C97498FC1}" type="pres">
      <dgm:prSet presAssocID="{F800774F-2A54-432F-B526-A75EE5DB0D4D}" presName="parTx" presStyleLbl="revTx" presStyleIdx="2" presStyleCnt="12">
        <dgm:presLayoutVars>
          <dgm:chMax val="0"/>
          <dgm:chPref val="0"/>
        </dgm:presLayoutVars>
      </dgm:prSet>
      <dgm:spPr/>
    </dgm:pt>
    <dgm:pt modelId="{5426A9A2-3BA1-4469-95D3-503A65318BA5}" type="pres">
      <dgm:prSet presAssocID="{F800774F-2A54-432F-B526-A75EE5DB0D4D}" presName="txSpace" presStyleCnt="0"/>
      <dgm:spPr/>
    </dgm:pt>
    <dgm:pt modelId="{12C2A6D0-845F-47B0-A77A-78404584AF14}" type="pres">
      <dgm:prSet presAssocID="{F800774F-2A54-432F-B526-A75EE5DB0D4D}" presName="desTx" presStyleLbl="revTx" presStyleIdx="3" presStyleCnt="12">
        <dgm:presLayoutVars/>
      </dgm:prSet>
      <dgm:spPr/>
    </dgm:pt>
    <dgm:pt modelId="{3F9EEA33-FBDF-4A79-A2A5-A4C537B77476}" type="pres">
      <dgm:prSet presAssocID="{D0401B63-F15A-480B-BEB0-ABEDC0039ED4}" presName="sibTrans" presStyleCnt="0"/>
      <dgm:spPr/>
    </dgm:pt>
    <dgm:pt modelId="{31100C80-D410-4C4B-8D55-FE62ACD46BC2}" type="pres">
      <dgm:prSet presAssocID="{A5FCA0D5-BF69-4F28-BB0F-6E43ABEE321D}" presName="compNode" presStyleCnt="0"/>
      <dgm:spPr/>
    </dgm:pt>
    <dgm:pt modelId="{9BD1C4C7-5B05-4A43-A862-7BCBC0FAC6D1}" type="pres">
      <dgm:prSet presAssocID="{A5FCA0D5-BF69-4F28-BB0F-6E43ABEE321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1B04B50-7AB1-4B1E-AB77-7060DD8E8318}" type="pres">
      <dgm:prSet presAssocID="{A5FCA0D5-BF69-4F28-BB0F-6E43ABEE321D}" presName="iconSpace" presStyleCnt="0"/>
      <dgm:spPr/>
    </dgm:pt>
    <dgm:pt modelId="{116A62A4-A1F6-4E4A-8985-0FB0398B1062}" type="pres">
      <dgm:prSet presAssocID="{A5FCA0D5-BF69-4F28-BB0F-6E43ABEE321D}" presName="parTx" presStyleLbl="revTx" presStyleIdx="4" presStyleCnt="12">
        <dgm:presLayoutVars>
          <dgm:chMax val="0"/>
          <dgm:chPref val="0"/>
        </dgm:presLayoutVars>
      </dgm:prSet>
      <dgm:spPr/>
    </dgm:pt>
    <dgm:pt modelId="{07F1908C-ECD7-470B-8562-53DA35508430}" type="pres">
      <dgm:prSet presAssocID="{A5FCA0D5-BF69-4F28-BB0F-6E43ABEE321D}" presName="txSpace" presStyleCnt="0"/>
      <dgm:spPr/>
    </dgm:pt>
    <dgm:pt modelId="{BB27D9B3-82FB-40D0-9B79-AA76F63174A7}" type="pres">
      <dgm:prSet presAssocID="{A5FCA0D5-BF69-4F28-BB0F-6E43ABEE321D}" presName="desTx" presStyleLbl="revTx" presStyleIdx="5" presStyleCnt="12">
        <dgm:presLayoutVars/>
      </dgm:prSet>
      <dgm:spPr/>
    </dgm:pt>
    <dgm:pt modelId="{84D2FC87-40D1-4381-806F-71A292F1DFA2}" type="pres">
      <dgm:prSet presAssocID="{2B8117C5-F012-4530-B9FE-55056F6585FD}" presName="sibTrans" presStyleCnt="0"/>
      <dgm:spPr/>
    </dgm:pt>
    <dgm:pt modelId="{D11EF64E-6897-47D8-B838-04B97BD99096}" type="pres">
      <dgm:prSet presAssocID="{25332415-EBCE-418E-8F68-2705E0829804}" presName="compNode" presStyleCnt="0"/>
      <dgm:spPr/>
    </dgm:pt>
    <dgm:pt modelId="{130D25C2-787F-4561-83B9-394BCD8BB3C3}" type="pres">
      <dgm:prSet presAssocID="{25332415-EBCE-418E-8F68-2705E08298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CB40553-05CD-4065-9FAB-350908A90D73}" type="pres">
      <dgm:prSet presAssocID="{25332415-EBCE-418E-8F68-2705E0829804}" presName="iconSpace" presStyleCnt="0"/>
      <dgm:spPr/>
    </dgm:pt>
    <dgm:pt modelId="{15B03BAD-A9DB-4982-AA91-8CEE9DDEC748}" type="pres">
      <dgm:prSet presAssocID="{25332415-EBCE-418E-8F68-2705E0829804}" presName="parTx" presStyleLbl="revTx" presStyleIdx="6" presStyleCnt="12">
        <dgm:presLayoutVars>
          <dgm:chMax val="0"/>
          <dgm:chPref val="0"/>
        </dgm:presLayoutVars>
      </dgm:prSet>
      <dgm:spPr/>
    </dgm:pt>
    <dgm:pt modelId="{9C0E1C54-B9F9-4DA6-B7AD-684026496DDC}" type="pres">
      <dgm:prSet presAssocID="{25332415-EBCE-418E-8F68-2705E0829804}" presName="txSpace" presStyleCnt="0"/>
      <dgm:spPr/>
    </dgm:pt>
    <dgm:pt modelId="{81F293A1-0396-49D6-8546-64189EA81E63}" type="pres">
      <dgm:prSet presAssocID="{25332415-EBCE-418E-8F68-2705E0829804}" presName="desTx" presStyleLbl="revTx" presStyleIdx="7" presStyleCnt="12">
        <dgm:presLayoutVars/>
      </dgm:prSet>
      <dgm:spPr/>
    </dgm:pt>
    <dgm:pt modelId="{88A82369-75B3-4EEB-B18A-8F3A9579F8A2}" type="pres">
      <dgm:prSet presAssocID="{6B416CF5-9D41-46F0-84D7-9597313A98B9}" presName="sibTrans" presStyleCnt="0"/>
      <dgm:spPr/>
    </dgm:pt>
    <dgm:pt modelId="{BB24EFA7-2039-40AE-A513-1EF90BABECE8}" type="pres">
      <dgm:prSet presAssocID="{72209C65-02FC-4BEA-8D51-E8A0B154DCE3}" presName="compNode" presStyleCnt="0"/>
      <dgm:spPr/>
    </dgm:pt>
    <dgm:pt modelId="{D67F3599-908B-4FC4-A4A1-ACF335B35171}" type="pres">
      <dgm:prSet presAssocID="{72209C65-02FC-4BEA-8D51-E8A0B154DC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F1909D-1730-445F-A464-5520E62560B1}" type="pres">
      <dgm:prSet presAssocID="{72209C65-02FC-4BEA-8D51-E8A0B154DCE3}" presName="iconSpace" presStyleCnt="0"/>
      <dgm:spPr/>
    </dgm:pt>
    <dgm:pt modelId="{F19EC3B5-4CF2-460F-A9C6-B40287082B4A}" type="pres">
      <dgm:prSet presAssocID="{72209C65-02FC-4BEA-8D51-E8A0B154DCE3}" presName="parTx" presStyleLbl="revTx" presStyleIdx="8" presStyleCnt="12">
        <dgm:presLayoutVars>
          <dgm:chMax val="0"/>
          <dgm:chPref val="0"/>
        </dgm:presLayoutVars>
      </dgm:prSet>
      <dgm:spPr/>
    </dgm:pt>
    <dgm:pt modelId="{EA356531-EF12-4073-BC16-0C74AFE98715}" type="pres">
      <dgm:prSet presAssocID="{72209C65-02FC-4BEA-8D51-E8A0B154DCE3}" presName="txSpace" presStyleCnt="0"/>
      <dgm:spPr/>
    </dgm:pt>
    <dgm:pt modelId="{9B44EA9F-6280-4590-AA4F-98A0F5C778AE}" type="pres">
      <dgm:prSet presAssocID="{72209C65-02FC-4BEA-8D51-E8A0B154DCE3}" presName="desTx" presStyleLbl="revTx" presStyleIdx="9" presStyleCnt="12">
        <dgm:presLayoutVars/>
      </dgm:prSet>
      <dgm:spPr/>
    </dgm:pt>
    <dgm:pt modelId="{163A5880-FF2F-45B7-8D6C-91392C51131B}" type="pres">
      <dgm:prSet presAssocID="{20785C17-5F6C-4055-A9EE-E618387F27DB}" presName="sibTrans" presStyleCnt="0"/>
      <dgm:spPr/>
    </dgm:pt>
    <dgm:pt modelId="{986253A1-3F43-4FCF-BD65-DB6D8D17FEF9}" type="pres">
      <dgm:prSet presAssocID="{03496C45-B4BD-47A3-98E3-52E4A49D5414}" presName="compNode" presStyleCnt="0"/>
      <dgm:spPr/>
    </dgm:pt>
    <dgm:pt modelId="{04B067B6-0679-4217-965B-4419BF437E45}" type="pres">
      <dgm:prSet presAssocID="{03496C45-B4BD-47A3-98E3-52E4A49D54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5236B2-2FEE-4E99-A90E-A3F39DE52986}" type="pres">
      <dgm:prSet presAssocID="{03496C45-B4BD-47A3-98E3-52E4A49D5414}" presName="iconSpace" presStyleCnt="0"/>
      <dgm:spPr/>
    </dgm:pt>
    <dgm:pt modelId="{8BE94E37-754C-451F-8871-FD1A3174C4A6}" type="pres">
      <dgm:prSet presAssocID="{03496C45-B4BD-47A3-98E3-52E4A49D5414}" presName="parTx" presStyleLbl="revTx" presStyleIdx="10" presStyleCnt="12">
        <dgm:presLayoutVars>
          <dgm:chMax val="0"/>
          <dgm:chPref val="0"/>
        </dgm:presLayoutVars>
      </dgm:prSet>
      <dgm:spPr/>
    </dgm:pt>
    <dgm:pt modelId="{EDA2C4B3-A821-4395-968F-535ED5337392}" type="pres">
      <dgm:prSet presAssocID="{03496C45-B4BD-47A3-98E3-52E4A49D5414}" presName="txSpace" presStyleCnt="0"/>
      <dgm:spPr/>
    </dgm:pt>
    <dgm:pt modelId="{2799F854-C3E8-440A-9882-0D55874889B1}" type="pres">
      <dgm:prSet presAssocID="{03496C45-B4BD-47A3-98E3-52E4A49D5414}" presName="desTx" presStyleLbl="revTx" presStyleIdx="11" presStyleCnt="12">
        <dgm:presLayoutVars/>
      </dgm:prSet>
      <dgm:spPr/>
    </dgm:pt>
  </dgm:ptLst>
  <dgm:cxnLst>
    <dgm:cxn modelId="{1C50AF13-C971-4A6B-BCE4-CA413E12199B}" type="presOf" srcId="{B3BA8179-A62D-40CD-B261-1C9923030F67}" destId="{12C2A6D0-845F-47B0-A77A-78404584AF14}" srcOrd="0" destOrd="0" presId="urn:microsoft.com/office/officeart/2018/5/layout/CenteredIconLabelDescriptionList"/>
    <dgm:cxn modelId="{EF993614-8F20-4CD5-B631-DF9C1D2AA38D}" srcId="{02ABF263-EFEC-413F-BE04-79C37E8170F1}" destId="{F800774F-2A54-432F-B526-A75EE5DB0D4D}" srcOrd="1" destOrd="0" parTransId="{117C6321-1D09-49E4-86C5-8BCACBFCBC69}" sibTransId="{D0401B63-F15A-480B-BEB0-ABEDC0039ED4}"/>
    <dgm:cxn modelId="{57EAAA2A-A54C-414B-BBAB-E25BC7E49B5D}" srcId="{02ABF263-EFEC-413F-BE04-79C37E8170F1}" destId="{03496C45-B4BD-47A3-98E3-52E4A49D5414}" srcOrd="5" destOrd="0" parTransId="{598AD520-B1B6-4071-A188-15D9999058CD}" sibTransId="{F988C55D-BDAF-49C6-AE9A-4C6D505D039C}"/>
    <dgm:cxn modelId="{40FD0230-9B7D-41BF-9CA3-FB5BA3DD3CBF}" type="presOf" srcId="{02ABF263-EFEC-413F-BE04-79C37E8170F1}" destId="{5FAB7C51-74D5-4280-8D1B-FC8587705B56}" srcOrd="0" destOrd="0" presId="urn:microsoft.com/office/officeart/2018/5/layout/CenteredIconLabelDescriptionList"/>
    <dgm:cxn modelId="{CAB77C30-7AB1-40C8-8BF7-8E559BD2893F}" srcId="{F3FFB53F-70B5-478C-B640-3F3B69FCCC8C}" destId="{8DC85013-7AF5-48F1-81B6-653C2368E20B}" srcOrd="1" destOrd="0" parTransId="{61994F47-71FC-4CE6-ADE1-CBD092271C1C}" sibTransId="{955E5AA5-61D8-4B24-8E95-9686A3CF8D1C}"/>
    <dgm:cxn modelId="{1159FD3D-714D-4B1C-A101-F62AC0D70C10}" srcId="{03496C45-B4BD-47A3-98E3-52E4A49D5414}" destId="{BEDC0A0F-6341-40E3-9258-32F4F52BDE56}" srcOrd="1" destOrd="0" parTransId="{3DB9346E-F2E0-4CD5-BA25-BBBB43002053}" sibTransId="{6A3C8595-31D6-45C1-976A-5A04AC93BD33}"/>
    <dgm:cxn modelId="{E072F53E-C901-4699-8706-05339F798931}" srcId="{03496C45-B4BD-47A3-98E3-52E4A49D5414}" destId="{9295E72F-5FF6-4F0E-8FFB-343C7CE0146B}" srcOrd="0" destOrd="0" parTransId="{D6404BFD-799D-4837-8D37-894350C53ED9}" sibTransId="{2BE9990F-51BB-4FC9-86F4-43EBDB837771}"/>
    <dgm:cxn modelId="{DAD81A3F-496E-4D75-8244-6F0EA26E9C19}" srcId="{A5FCA0D5-BF69-4F28-BB0F-6E43ABEE321D}" destId="{0C277A17-8CD4-464B-BF99-4A2D8096707C}" srcOrd="0" destOrd="0" parTransId="{9B5D58C8-5895-4D41-A172-F220BA7D9BF0}" sibTransId="{C25E2E9C-506C-4F5E-92F7-0CE111008A4D}"/>
    <dgm:cxn modelId="{F894A940-9A4F-45D6-8307-B52BC860D475}" srcId="{02ABF263-EFEC-413F-BE04-79C37E8170F1}" destId="{72209C65-02FC-4BEA-8D51-E8A0B154DCE3}" srcOrd="4" destOrd="0" parTransId="{02163198-F59C-4C87-B1DD-5036AE3900AA}" sibTransId="{20785C17-5F6C-4055-A9EE-E618387F27DB}"/>
    <dgm:cxn modelId="{0465195B-36F7-4848-A0FA-F410DEABAAC5}" srcId="{F3FFB53F-70B5-478C-B640-3F3B69FCCC8C}" destId="{73F79710-37B1-43CE-9194-230473D5D051}" srcOrd="0" destOrd="0" parTransId="{D496747B-0EC7-4479-A729-CB8964ED138F}" sibTransId="{C726C6E9-A175-4DC3-8C72-0C278910E876}"/>
    <dgm:cxn modelId="{EE1B7360-D170-461E-91FA-E1FD5677F0E8}" srcId="{72209C65-02FC-4BEA-8D51-E8A0B154DCE3}" destId="{DB7CE422-6EC1-4F88-9948-2EF215ADDFF8}" srcOrd="1" destOrd="0" parTransId="{7E2FFD1A-F23C-4CE8-B9FD-F2AFEECF61F6}" sibTransId="{8C2FD696-1621-41E5-B1E1-A88692B36501}"/>
    <dgm:cxn modelId="{30942845-DCF5-49C3-8607-ED4CCC051070}" type="presOf" srcId="{B1AC130B-1F4C-42B4-8796-ED37EA5E56A5}" destId="{81F293A1-0396-49D6-8546-64189EA81E63}" srcOrd="0" destOrd="0" presId="urn:microsoft.com/office/officeart/2018/5/layout/CenteredIconLabelDescriptionList"/>
    <dgm:cxn modelId="{F75A7049-2EC9-49D8-A0CD-667E6AC6958E}" srcId="{A5FCA0D5-BF69-4F28-BB0F-6E43ABEE321D}" destId="{BF68C777-14D0-45DC-8A06-E604046B3430}" srcOrd="1" destOrd="0" parTransId="{98EAA731-7023-4578-AE8C-954005EC6F51}" sibTransId="{AFE14AA5-3E68-430F-B17C-1FCDA4519577}"/>
    <dgm:cxn modelId="{BFC89549-B1A0-452E-9689-69E903961B63}" type="presOf" srcId="{F3FFB53F-70B5-478C-B640-3F3B69FCCC8C}" destId="{72E4A508-F87E-45CB-B1FF-D2E226C99199}" srcOrd="0" destOrd="0" presId="urn:microsoft.com/office/officeart/2018/5/layout/CenteredIconLabelDescriptionList"/>
    <dgm:cxn modelId="{D090414E-E156-43AC-B532-1F99E9A1A116}" type="presOf" srcId="{BF68C777-14D0-45DC-8A06-E604046B3430}" destId="{BB27D9B3-82FB-40D0-9B79-AA76F63174A7}" srcOrd="0" destOrd="1" presId="urn:microsoft.com/office/officeart/2018/5/layout/CenteredIconLabelDescriptionList"/>
    <dgm:cxn modelId="{C23C7273-34CA-4EB1-B8EB-CE7FF67A5313}" type="presOf" srcId="{2F59DDA4-E2E0-43C9-B762-8FACF14E79C5}" destId="{81F293A1-0396-49D6-8546-64189EA81E63}" srcOrd="0" destOrd="1" presId="urn:microsoft.com/office/officeart/2018/5/layout/CenteredIconLabelDescriptionList"/>
    <dgm:cxn modelId="{5E877773-F1BF-4695-83C4-AEF3F33CE55C}" srcId="{25332415-EBCE-418E-8F68-2705E0829804}" destId="{2F59DDA4-E2E0-43C9-B762-8FACF14E79C5}" srcOrd="1" destOrd="0" parTransId="{D5A976AE-2FA8-4268-B5CE-D1FBB8F09688}" sibTransId="{B374691E-2D45-48F7-9C5A-CB4884708EEB}"/>
    <dgm:cxn modelId="{95950575-ABDA-43AE-AAF1-7B05180CCE07}" type="presOf" srcId="{DB7CE422-6EC1-4F88-9948-2EF215ADDFF8}" destId="{9B44EA9F-6280-4590-AA4F-98A0F5C778AE}" srcOrd="0" destOrd="1" presId="urn:microsoft.com/office/officeart/2018/5/layout/CenteredIconLabelDescriptionList"/>
    <dgm:cxn modelId="{2DDFB178-768A-49A0-8101-C59EBC8DEED2}" srcId="{25332415-EBCE-418E-8F68-2705E0829804}" destId="{B1AC130B-1F4C-42B4-8796-ED37EA5E56A5}" srcOrd="0" destOrd="0" parTransId="{7A3681E9-6532-43E3-BDF3-71F8D352E968}" sibTransId="{F7511838-5A8B-40BE-A239-37B18BCFBD4C}"/>
    <dgm:cxn modelId="{452BEB59-1147-48BC-9B10-5C9D8D78941E}" type="presOf" srcId="{BC9D9C9E-A99A-406C-97DF-CB50832B391B}" destId="{9B44EA9F-6280-4590-AA4F-98A0F5C778AE}" srcOrd="0" destOrd="0" presId="urn:microsoft.com/office/officeart/2018/5/layout/CenteredIconLabelDescriptionList"/>
    <dgm:cxn modelId="{91AFD381-EEF6-4978-BB51-6CB1AA492C3D}" type="presOf" srcId="{A5FCA0D5-BF69-4F28-BB0F-6E43ABEE321D}" destId="{116A62A4-A1F6-4E4A-8985-0FB0398B1062}" srcOrd="0" destOrd="0" presId="urn:microsoft.com/office/officeart/2018/5/layout/CenteredIconLabelDescriptionList"/>
    <dgm:cxn modelId="{AC5D149D-9B82-42CE-95A7-F04F47A4719D}" srcId="{F800774F-2A54-432F-B526-A75EE5DB0D4D}" destId="{B3BA8179-A62D-40CD-B261-1C9923030F67}" srcOrd="0" destOrd="0" parTransId="{FA7414BB-3E2C-4AE2-B7D3-FADEF9349D70}" sibTransId="{967D09CB-8F49-4A4C-AFB1-FA346C9426BD}"/>
    <dgm:cxn modelId="{45A0BE9D-D436-476A-B979-D22EA9EA794C}" srcId="{02ABF263-EFEC-413F-BE04-79C37E8170F1}" destId="{F3FFB53F-70B5-478C-B640-3F3B69FCCC8C}" srcOrd="0" destOrd="0" parTransId="{0CF911D6-0B0E-48F4-9C82-13D82DB4CD36}" sibTransId="{02D8CD68-ED62-4C45-A3FA-7850991442A3}"/>
    <dgm:cxn modelId="{DE8E8A9E-D25D-40A6-9906-0C61ADCA3FF7}" type="presOf" srcId="{73F79710-37B1-43CE-9194-230473D5D051}" destId="{9A609AD8-0A62-4E51-8E7C-6401724A1304}" srcOrd="0" destOrd="0" presId="urn:microsoft.com/office/officeart/2018/5/layout/CenteredIconLabelDescriptionList"/>
    <dgm:cxn modelId="{053546AB-55E6-414C-852B-1921D8F037E4}" type="presOf" srcId="{F800774F-2A54-432F-B526-A75EE5DB0D4D}" destId="{594C952C-5009-4AE6-BC10-4B2C97498FC1}" srcOrd="0" destOrd="0" presId="urn:microsoft.com/office/officeart/2018/5/layout/CenteredIconLabelDescriptionList"/>
    <dgm:cxn modelId="{97FE51AE-9EF3-4A43-B143-E139394B767E}" type="presOf" srcId="{25332415-EBCE-418E-8F68-2705E0829804}" destId="{15B03BAD-A9DB-4982-AA91-8CEE9DDEC748}" srcOrd="0" destOrd="0" presId="urn:microsoft.com/office/officeart/2018/5/layout/CenteredIconLabelDescriptionList"/>
    <dgm:cxn modelId="{69FEE7B7-405B-4B55-A6FE-9E2BB2957B20}" type="presOf" srcId="{9295E72F-5FF6-4F0E-8FFB-343C7CE0146B}" destId="{2799F854-C3E8-440A-9882-0D55874889B1}" srcOrd="0" destOrd="0" presId="urn:microsoft.com/office/officeart/2018/5/layout/CenteredIconLabelDescriptionList"/>
    <dgm:cxn modelId="{7965F2B8-F7DF-43CE-A856-2053C0C973AF}" srcId="{72209C65-02FC-4BEA-8D51-E8A0B154DCE3}" destId="{BC9D9C9E-A99A-406C-97DF-CB50832B391B}" srcOrd="0" destOrd="0" parTransId="{9F406F97-D7A3-4E1D-914A-2A2B53381637}" sibTransId="{325C50BC-694D-4A50-9E3C-37692A73517C}"/>
    <dgm:cxn modelId="{7269B7BD-A075-47C0-B9A5-5F4B77A7499F}" type="presOf" srcId="{8DC85013-7AF5-48F1-81B6-653C2368E20B}" destId="{9A609AD8-0A62-4E51-8E7C-6401724A1304}" srcOrd="0" destOrd="1" presId="urn:microsoft.com/office/officeart/2018/5/layout/CenteredIconLabelDescriptionList"/>
    <dgm:cxn modelId="{C9E58BCB-EA13-495E-A634-18BA09D5A4B4}" type="presOf" srcId="{0C277A17-8CD4-464B-BF99-4A2D8096707C}" destId="{BB27D9B3-82FB-40D0-9B79-AA76F63174A7}" srcOrd="0" destOrd="0" presId="urn:microsoft.com/office/officeart/2018/5/layout/CenteredIconLabelDescriptionList"/>
    <dgm:cxn modelId="{5C82E9D2-E979-4281-8C5E-B25ABA0DFA28}" type="presOf" srcId="{F0CE2F04-E56A-4A25-9945-AB689D815E1B}" destId="{12C2A6D0-845F-47B0-A77A-78404584AF14}" srcOrd="0" destOrd="1" presId="urn:microsoft.com/office/officeart/2018/5/layout/CenteredIconLabelDescriptionList"/>
    <dgm:cxn modelId="{04617ADF-5D2C-4B72-8CCD-4F772C732C40}" type="presOf" srcId="{03496C45-B4BD-47A3-98E3-52E4A49D5414}" destId="{8BE94E37-754C-451F-8871-FD1A3174C4A6}" srcOrd="0" destOrd="0" presId="urn:microsoft.com/office/officeart/2018/5/layout/CenteredIconLabelDescriptionList"/>
    <dgm:cxn modelId="{FA496CE0-3143-4F40-AFC7-72185395F4FC}" type="presOf" srcId="{BEDC0A0F-6341-40E3-9258-32F4F52BDE56}" destId="{2799F854-C3E8-440A-9882-0D55874889B1}" srcOrd="0" destOrd="1" presId="urn:microsoft.com/office/officeart/2018/5/layout/CenteredIconLabelDescriptionList"/>
    <dgm:cxn modelId="{824283E0-DD15-4391-8FC5-551FA317FD8D}" srcId="{02ABF263-EFEC-413F-BE04-79C37E8170F1}" destId="{A5FCA0D5-BF69-4F28-BB0F-6E43ABEE321D}" srcOrd="2" destOrd="0" parTransId="{8F5D6C5C-4810-4BED-BDC9-689863BEA60B}" sibTransId="{2B8117C5-F012-4530-B9FE-55056F6585FD}"/>
    <dgm:cxn modelId="{9CE534E2-F593-4AAC-A86C-FE273224F2BA}" type="presOf" srcId="{72209C65-02FC-4BEA-8D51-E8A0B154DCE3}" destId="{F19EC3B5-4CF2-460F-A9C6-B40287082B4A}" srcOrd="0" destOrd="0" presId="urn:microsoft.com/office/officeart/2018/5/layout/CenteredIconLabelDescriptionList"/>
    <dgm:cxn modelId="{0AED0FEB-B215-4C27-BB72-E390DEA9C127}" srcId="{F800774F-2A54-432F-B526-A75EE5DB0D4D}" destId="{F0CE2F04-E56A-4A25-9945-AB689D815E1B}" srcOrd="1" destOrd="0" parTransId="{8FD8EF02-8B27-47BA-A7C9-47447EBD0D8F}" sibTransId="{3C7273B1-DE70-482A-834F-2F8E5E661FFA}"/>
    <dgm:cxn modelId="{023ED2F2-7D29-47C7-9BAF-1FC027665FBF}" srcId="{02ABF263-EFEC-413F-BE04-79C37E8170F1}" destId="{25332415-EBCE-418E-8F68-2705E0829804}" srcOrd="3" destOrd="0" parTransId="{4ED7CD07-FC72-4E66-8AA9-46DB0B36FA64}" sibTransId="{6B416CF5-9D41-46F0-84D7-9597313A98B9}"/>
    <dgm:cxn modelId="{404B92E2-0A73-4F13-B47D-388EF7838587}" type="presParOf" srcId="{5FAB7C51-74D5-4280-8D1B-FC8587705B56}" destId="{8698D471-38CC-4E3A-8DE3-E7C3EB22B7CC}" srcOrd="0" destOrd="0" presId="urn:microsoft.com/office/officeart/2018/5/layout/CenteredIconLabelDescriptionList"/>
    <dgm:cxn modelId="{D72E7320-9701-4D00-AB2E-93123816B496}" type="presParOf" srcId="{8698D471-38CC-4E3A-8DE3-E7C3EB22B7CC}" destId="{1BC165E8-03AA-44E0-A280-52755809F26F}" srcOrd="0" destOrd="0" presId="urn:microsoft.com/office/officeart/2018/5/layout/CenteredIconLabelDescriptionList"/>
    <dgm:cxn modelId="{E95DC060-95EB-487E-81ED-006FCEBDA149}" type="presParOf" srcId="{8698D471-38CC-4E3A-8DE3-E7C3EB22B7CC}" destId="{C44D17F8-2D2C-4321-B28B-1D16F7B34BA1}" srcOrd="1" destOrd="0" presId="urn:microsoft.com/office/officeart/2018/5/layout/CenteredIconLabelDescriptionList"/>
    <dgm:cxn modelId="{9E65B7BC-C713-490D-A06F-9E0D6503BEBF}" type="presParOf" srcId="{8698D471-38CC-4E3A-8DE3-E7C3EB22B7CC}" destId="{72E4A508-F87E-45CB-B1FF-D2E226C99199}" srcOrd="2" destOrd="0" presId="urn:microsoft.com/office/officeart/2018/5/layout/CenteredIconLabelDescriptionList"/>
    <dgm:cxn modelId="{89834C61-CDE8-4824-8BCF-1218F928206E}" type="presParOf" srcId="{8698D471-38CC-4E3A-8DE3-E7C3EB22B7CC}" destId="{6455030A-3F85-4238-82A0-C9DCA511EE77}" srcOrd="3" destOrd="0" presId="urn:microsoft.com/office/officeart/2018/5/layout/CenteredIconLabelDescriptionList"/>
    <dgm:cxn modelId="{5258106D-AFE7-467B-926B-31936787FFAA}" type="presParOf" srcId="{8698D471-38CC-4E3A-8DE3-E7C3EB22B7CC}" destId="{9A609AD8-0A62-4E51-8E7C-6401724A1304}" srcOrd="4" destOrd="0" presId="urn:microsoft.com/office/officeart/2018/5/layout/CenteredIconLabelDescriptionList"/>
    <dgm:cxn modelId="{B57C385A-5D8E-4AE1-98D2-52DFA5378007}" type="presParOf" srcId="{5FAB7C51-74D5-4280-8D1B-FC8587705B56}" destId="{1FA41264-EAE3-4892-9810-FA54E22A775C}" srcOrd="1" destOrd="0" presId="urn:microsoft.com/office/officeart/2018/5/layout/CenteredIconLabelDescriptionList"/>
    <dgm:cxn modelId="{B2404384-B653-4FDF-AB27-FE69AF50CFC4}" type="presParOf" srcId="{5FAB7C51-74D5-4280-8D1B-FC8587705B56}" destId="{16CE00D0-92EA-40F9-BB3E-906E99C66512}" srcOrd="2" destOrd="0" presId="urn:microsoft.com/office/officeart/2018/5/layout/CenteredIconLabelDescriptionList"/>
    <dgm:cxn modelId="{272926FF-A997-45FD-8036-53AD82AF0A33}" type="presParOf" srcId="{16CE00D0-92EA-40F9-BB3E-906E99C66512}" destId="{FFB45DA6-5B5C-4F6A-9503-FFDD69A65F67}" srcOrd="0" destOrd="0" presId="urn:microsoft.com/office/officeart/2018/5/layout/CenteredIconLabelDescriptionList"/>
    <dgm:cxn modelId="{F419919F-500E-428C-8169-04BE37E35ED0}" type="presParOf" srcId="{16CE00D0-92EA-40F9-BB3E-906E99C66512}" destId="{0F8F1E05-B3D8-4ABB-8D0B-C2959CBD26DB}" srcOrd="1" destOrd="0" presId="urn:microsoft.com/office/officeart/2018/5/layout/CenteredIconLabelDescriptionList"/>
    <dgm:cxn modelId="{7BA7A7C1-E5DF-435C-9CEB-145EB24F4BDC}" type="presParOf" srcId="{16CE00D0-92EA-40F9-BB3E-906E99C66512}" destId="{594C952C-5009-4AE6-BC10-4B2C97498FC1}" srcOrd="2" destOrd="0" presId="urn:microsoft.com/office/officeart/2018/5/layout/CenteredIconLabelDescriptionList"/>
    <dgm:cxn modelId="{9907F454-0D86-42CB-9547-C9D0FEA38BAA}" type="presParOf" srcId="{16CE00D0-92EA-40F9-BB3E-906E99C66512}" destId="{5426A9A2-3BA1-4469-95D3-503A65318BA5}" srcOrd="3" destOrd="0" presId="urn:microsoft.com/office/officeart/2018/5/layout/CenteredIconLabelDescriptionList"/>
    <dgm:cxn modelId="{22B2592E-2405-4558-A325-50B8FE938ECF}" type="presParOf" srcId="{16CE00D0-92EA-40F9-BB3E-906E99C66512}" destId="{12C2A6D0-845F-47B0-A77A-78404584AF14}" srcOrd="4" destOrd="0" presId="urn:microsoft.com/office/officeart/2018/5/layout/CenteredIconLabelDescriptionList"/>
    <dgm:cxn modelId="{BA18DB0A-2FBE-404E-B6A3-9897113836B8}" type="presParOf" srcId="{5FAB7C51-74D5-4280-8D1B-FC8587705B56}" destId="{3F9EEA33-FBDF-4A79-A2A5-A4C537B77476}" srcOrd="3" destOrd="0" presId="urn:microsoft.com/office/officeart/2018/5/layout/CenteredIconLabelDescriptionList"/>
    <dgm:cxn modelId="{65D49537-66D1-4C7A-A167-BA0C8F0E7791}" type="presParOf" srcId="{5FAB7C51-74D5-4280-8D1B-FC8587705B56}" destId="{31100C80-D410-4C4B-8D55-FE62ACD46BC2}" srcOrd="4" destOrd="0" presId="urn:microsoft.com/office/officeart/2018/5/layout/CenteredIconLabelDescriptionList"/>
    <dgm:cxn modelId="{61B2D461-B48F-4F91-825D-7BF28FFC1917}" type="presParOf" srcId="{31100C80-D410-4C4B-8D55-FE62ACD46BC2}" destId="{9BD1C4C7-5B05-4A43-A862-7BCBC0FAC6D1}" srcOrd="0" destOrd="0" presId="urn:microsoft.com/office/officeart/2018/5/layout/CenteredIconLabelDescriptionList"/>
    <dgm:cxn modelId="{ACF6D80E-E94B-4979-B6F4-83FA86E39582}" type="presParOf" srcId="{31100C80-D410-4C4B-8D55-FE62ACD46BC2}" destId="{11B04B50-7AB1-4B1E-AB77-7060DD8E8318}" srcOrd="1" destOrd="0" presId="urn:microsoft.com/office/officeart/2018/5/layout/CenteredIconLabelDescriptionList"/>
    <dgm:cxn modelId="{820FA92B-4B4F-4CB4-97A2-858D960041B0}" type="presParOf" srcId="{31100C80-D410-4C4B-8D55-FE62ACD46BC2}" destId="{116A62A4-A1F6-4E4A-8985-0FB0398B1062}" srcOrd="2" destOrd="0" presId="urn:microsoft.com/office/officeart/2018/5/layout/CenteredIconLabelDescriptionList"/>
    <dgm:cxn modelId="{31A91F3C-8305-456F-8C4C-94C4750A41A6}" type="presParOf" srcId="{31100C80-D410-4C4B-8D55-FE62ACD46BC2}" destId="{07F1908C-ECD7-470B-8562-53DA35508430}" srcOrd="3" destOrd="0" presId="urn:microsoft.com/office/officeart/2018/5/layout/CenteredIconLabelDescriptionList"/>
    <dgm:cxn modelId="{D0A3BEC6-6702-48B8-A5E6-CD3F737BFF4C}" type="presParOf" srcId="{31100C80-D410-4C4B-8D55-FE62ACD46BC2}" destId="{BB27D9B3-82FB-40D0-9B79-AA76F63174A7}" srcOrd="4" destOrd="0" presId="urn:microsoft.com/office/officeart/2018/5/layout/CenteredIconLabelDescriptionList"/>
    <dgm:cxn modelId="{2C5DCE43-E08F-4365-9B20-893DD83A1D8B}" type="presParOf" srcId="{5FAB7C51-74D5-4280-8D1B-FC8587705B56}" destId="{84D2FC87-40D1-4381-806F-71A292F1DFA2}" srcOrd="5" destOrd="0" presId="urn:microsoft.com/office/officeart/2018/5/layout/CenteredIconLabelDescriptionList"/>
    <dgm:cxn modelId="{3CDADF17-3E7C-4729-9CC7-F21B37DF83DD}" type="presParOf" srcId="{5FAB7C51-74D5-4280-8D1B-FC8587705B56}" destId="{D11EF64E-6897-47D8-B838-04B97BD99096}" srcOrd="6" destOrd="0" presId="urn:microsoft.com/office/officeart/2018/5/layout/CenteredIconLabelDescriptionList"/>
    <dgm:cxn modelId="{E2FC65CB-8289-459E-9B3A-BF4B4C38B49C}" type="presParOf" srcId="{D11EF64E-6897-47D8-B838-04B97BD99096}" destId="{130D25C2-787F-4561-83B9-394BCD8BB3C3}" srcOrd="0" destOrd="0" presId="urn:microsoft.com/office/officeart/2018/5/layout/CenteredIconLabelDescriptionList"/>
    <dgm:cxn modelId="{4BCE283F-753D-4AA4-9701-A0603735A8DF}" type="presParOf" srcId="{D11EF64E-6897-47D8-B838-04B97BD99096}" destId="{0CB40553-05CD-4065-9FAB-350908A90D73}" srcOrd="1" destOrd="0" presId="urn:microsoft.com/office/officeart/2018/5/layout/CenteredIconLabelDescriptionList"/>
    <dgm:cxn modelId="{7975A19F-56A9-445A-B7BC-03A70E06D8E3}" type="presParOf" srcId="{D11EF64E-6897-47D8-B838-04B97BD99096}" destId="{15B03BAD-A9DB-4982-AA91-8CEE9DDEC748}" srcOrd="2" destOrd="0" presId="urn:microsoft.com/office/officeart/2018/5/layout/CenteredIconLabelDescriptionList"/>
    <dgm:cxn modelId="{39E6D889-32CA-4B9C-8B2D-335CB9CB2047}" type="presParOf" srcId="{D11EF64E-6897-47D8-B838-04B97BD99096}" destId="{9C0E1C54-B9F9-4DA6-B7AD-684026496DDC}" srcOrd="3" destOrd="0" presId="urn:microsoft.com/office/officeart/2018/5/layout/CenteredIconLabelDescriptionList"/>
    <dgm:cxn modelId="{7BD4956B-BA9A-4DBC-8B52-4B15F4909FBB}" type="presParOf" srcId="{D11EF64E-6897-47D8-B838-04B97BD99096}" destId="{81F293A1-0396-49D6-8546-64189EA81E63}" srcOrd="4" destOrd="0" presId="urn:microsoft.com/office/officeart/2018/5/layout/CenteredIconLabelDescriptionList"/>
    <dgm:cxn modelId="{0217BA0A-2340-4204-87DD-EF680CA6F1A4}" type="presParOf" srcId="{5FAB7C51-74D5-4280-8D1B-FC8587705B56}" destId="{88A82369-75B3-4EEB-B18A-8F3A9579F8A2}" srcOrd="7" destOrd="0" presId="urn:microsoft.com/office/officeart/2018/5/layout/CenteredIconLabelDescriptionList"/>
    <dgm:cxn modelId="{AF00FE9F-E27A-43F8-82C7-2FFC55807CB6}" type="presParOf" srcId="{5FAB7C51-74D5-4280-8D1B-FC8587705B56}" destId="{BB24EFA7-2039-40AE-A513-1EF90BABECE8}" srcOrd="8" destOrd="0" presId="urn:microsoft.com/office/officeart/2018/5/layout/CenteredIconLabelDescriptionList"/>
    <dgm:cxn modelId="{BDC351B7-23BB-4818-A747-3C734F896171}" type="presParOf" srcId="{BB24EFA7-2039-40AE-A513-1EF90BABECE8}" destId="{D67F3599-908B-4FC4-A4A1-ACF335B35171}" srcOrd="0" destOrd="0" presId="urn:microsoft.com/office/officeart/2018/5/layout/CenteredIconLabelDescriptionList"/>
    <dgm:cxn modelId="{C10D1E04-391A-4371-8CD5-2CDB7883B04C}" type="presParOf" srcId="{BB24EFA7-2039-40AE-A513-1EF90BABECE8}" destId="{70F1909D-1730-445F-A464-5520E62560B1}" srcOrd="1" destOrd="0" presId="urn:microsoft.com/office/officeart/2018/5/layout/CenteredIconLabelDescriptionList"/>
    <dgm:cxn modelId="{9A6368D6-AAE5-4A93-AC35-E4392BD1A71F}" type="presParOf" srcId="{BB24EFA7-2039-40AE-A513-1EF90BABECE8}" destId="{F19EC3B5-4CF2-460F-A9C6-B40287082B4A}" srcOrd="2" destOrd="0" presId="urn:microsoft.com/office/officeart/2018/5/layout/CenteredIconLabelDescriptionList"/>
    <dgm:cxn modelId="{E066B54A-BEB1-49A1-AE02-025375D5C880}" type="presParOf" srcId="{BB24EFA7-2039-40AE-A513-1EF90BABECE8}" destId="{EA356531-EF12-4073-BC16-0C74AFE98715}" srcOrd="3" destOrd="0" presId="urn:microsoft.com/office/officeart/2018/5/layout/CenteredIconLabelDescriptionList"/>
    <dgm:cxn modelId="{AB103696-003D-4F95-9E9F-FB403E045CAA}" type="presParOf" srcId="{BB24EFA7-2039-40AE-A513-1EF90BABECE8}" destId="{9B44EA9F-6280-4590-AA4F-98A0F5C778AE}" srcOrd="4" destOrd="0" presId="urn:microsoft.com/office/officeart/2018/5/layout/CenteredIconLabelDescriptionList"/>
    <dgm:cxn modelId="{23C911B6-4428-44C4-BB41-75EC3BD16D78}" type="presParOf" srcId="{5FAB7C51-74D5-4280-8D1B-FC8587705B56}" destId="{163A5880-FF2F-45B7-8D6C-91392C51131B}" srcOrd="9" destOrd="0" presId="urn:microsoft.com/office/officeart/2018/5/layout/CenteredIconLabelDescriptionList"/>
    <dgm:cxn modelId="{2BB752BD-18E5-4C12-9FB3-E0CB5D523E4A}" type="presParOf" srcId="{5FAB7C51-74D5-4280-8D1B-FC8587705B56}" destId="{986253A1-3F43-4FCF-BD65-DB6D8D17FEF9}" srcOrd="10" destOrd="0" presId="urn:microsoft.com/office/officeart/2018/5/layout/CenteredIconLabelDescriptionList"/>
    <dgm:cxn modelId="{C3D79386-C0DE-4DF4-8974-4B1D2E4934B2}" type="presParOf" srcId="{986253A1-3F43-4FCF-BD65-DB6D8D17FEF9}" destId="{04B067B6-0679-4217-965B-4419BF437E45}" srcOrd="0" destOrd="0" presId="urn:microsoft.com/office/officeart/2018/5/layout/CenteredIconLabelDescriptionList"/>
    <dgm:cxn modelId="{52799FC8-7CBF-4FE3-B110-0528930DFDC5}" type="presParOf" srcId="{986253A1-3F43-4FCF-BD65-DB6D8D17FEF9}" destId="{145236B2-2FEE-4E99-A90E-A3F39DE52986}" srcOrd="1" destOrd="0" presId="urn:microsoft.com/office/officeart/2018/5/layout/CenteredIconLabelDescriptionList"/>
    <dgm:cxn modelId="{AF4C6BE8-3B3D-4918-8F8D-24E7CF404E32}" type="presParOf" srcId="{986253A1-3F43-4FCF-BD65-DB6D8D17FEF9}" destId="{8BE94E37-754C-451F-8871-FD1A3174C4A6}" srcOrd="2" destOrd="0" presId="urn:microsoft.com/office/officeart/2018/5/layout/CenteredIconLabelDescriptionList"/>
    <dgm:cxn modelId="{139634F9-2ED2-4B01-A469-A2232812A77E}" type="presParOf" srcId="{986253A1-3F43-4FCF-BD65-DB6D8D17FEF9}" destId="{EDA2C4B3-A821-4395-968F-535ED5337392}" srcOrd="3" destOrd="0" presId="urn:microsoft.com/office/officeart/2018/5/layout/CenteredIconLabelDescriptionList"/>
    <dgm:cxn modelId="{08607D6F-3584-44F6-B135-EC896E905324}" type="presParOf" srcId="{986253A1-3F43-4FCF-BD65-DB6D8D17FEF9}" destId="{2799F854-C3E8-440A-9882-0D55874889B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C999B-BE49-4A16-B21B-BE8B445FCA50}">
      <dsp:nvSpPr>
        <dsp:cNvPr id="0" name=""/>
        <dsp:cNvSpPr/>
      </dsp:nvSpPr>
      <dsp:spPr>
        <a:xfrm>
          <a:off x="0" y="3462"/>
          <a:ext cx="10717161" cy="737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5790D-7742-485F-B398-A009731B06BB}">
      <dsp:nvSpPr>
        <dsp:cNvPr id="0" name=""/>
        <dsp:cNvSpPr/>
      </dsp:nvSpPr>
      <dsp:spPr>
        <a:xfrm>
          <a:off x="223096" y="169402"/>
          <a:ext cx="405630" cy="405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3153F-9320-47E3-80BD-F920DAA5F292}">
      <dsp:nvSpPr>
        <dsp:cNvPr id="0" name=""/>
        <dsp:cNvSpPr/>
      </dsp:nvSpPr>
      <dsp:spPr>
        <a:xfrm>
          <a:off x="851823" y="3462"/>
          <a:ext cx="9865337" cy="73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3" tIns="78053" rIns="78053" bIns="7805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Basic Game Structure:</a:t>
          </a:r>
          <a:r>
            <a:rPr lang="en-US" sz="1800" b="0" i="0" kern="1200"/>
            <a:t> Define the game's structure, including the main menu, gameplay screen, and possibly a game-over screen.</a:t>
          </a:r>
          <a:endParaRPr lang="en-US" sz="1800" kern="1200"/>
        </a:p>
      </dsp:txBody>
      <dsp:txXfrm>
        <a:off x="851823" y="3462"/>
        <a:ext cx="9865337" cy="737509"/>
      </dsp:txXfrm>
    </dsp:sp>
    <dsp:sp modelId="{09E40A0F-B5E7-442E-8E42-C12665C33D34}">
      <dsp:nvSpPr>
        <dsp:cNvPr id="0" name=""/>
        <dsp:cNvSpPr/>
      </dsp:nvSpPr>
      <dsp:spPr>
        <a:xfrm>
          <a:off x="0" y="925349"/>
          <a:ext cx="10717161" cy="737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ECFB6-D999-45E4-A5BF-528280599A70}">
      <dsp:nvSpPr>
        <dsp:cNvPr id="0" name=""/>
        <dsp:cNvSpPr/>
      </dsp:nvSpPr>
      <dsp:spPr>
        <a:xfrm>
          <a:off x="223096" y="1091289"/>
          <a:ext cx="405630" cy="405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243EC-E962-4A76-9881-0374D9A6E9E5}">
      <dsp:nvSpPr>
        <dsp:cNvPr id="0" name=""/>
        <dsp:cNvSpPr/>
      </dsp:nvSpPr>
      <dsp:spPr>
        <a:xfrm>
          <a:off x="851823" y="925349"/>
          <a:ext cx="9865337" cy="73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3" tIns="78053" rIns="78053" bIns="7805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Car Movement:</a:t>
          </a:r>
          <a:r>
            <a:rPr lang="en-US" sz="1800" b="0" i="0" kern="1200"/>
            <a:t> Implement car movement using keyboard inputs or other controls. This involves handling acceleration, braking, and steering.</a:t>
          </a:r>
          <a:endParaRPr lang="en-US" sz="1800" kern="1200"/>
        </a:p>
      </dsp:txBody>
      <dsp:txXfrm>
        <a:off x="851823" y="925349"/>
        <a:ext cx="9865337" cy="737509"/>
      </dsp:txXfrm>
    </dsp:sp>
    <dsp:sp modelId="{9BD81CED-7F13-4FA0-B79E-F1BE54D72A36}">
      <dsp:nvSpPr>
        <dsp:cNvPr id="0" name=""/>
        <dsp:cNvSpPr/>
      </dsp:nvSpPr>
      <dsp:spPr>
        <a:xfrm>
          <a:off x="0" y="1847236"/>
          <a:ext cx="10717161" cy="737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E4E3B-3C15-4BD8-BC0F-AF87A7A82F11}">
      <dsp:nvSpPr>
        <dsp:cNvPr id="0" name=""/>
        <dsp:cNvSpPr/>
      </dsp:nvSpPr>
      <dsp:spPr>
        <a:xfrm>
          <a:off x="223096" y="2013176"/>
          <a:ext cx="405630" cy="405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F3C54-0CB3-4AFE-9ECA-3B59AAA4BCBF}">
      <dsp:nvSpPr>
        <dsp:cNvPr id="0" name=""/>
        <dsp:cNvSpPr/>
      </dsp:nvSpPr>
      <dsp:spPr>
        <a:xfrm>
          <a:off x="851823" y="1847236"/>
          <a:ext cx="9865337" cy="73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3" tIns="78053" rIns="78053" bIns="7805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Obstacles and Tracks:</a:t>
          </a:r>
          <a:r>
            <a:rPr lang="en-US" sz="1800" b="0" i="0" kern="1200"/>
            <a:t> Create a track with boundaries and obstacles, ensuring the car interacts with them appropriately (e.g., collision detection).</a:t>
          </a:r>
          <a:endParaRPr lang="en-US" sz="1800" kern="1200"/>
        </a:p>
      </dsp:txBody>
      <dsp:txXfrm>
        <a:off x="851823" y="1847236"/>
        <a:ext cx="9865337" cy="737509"/>
      </dsp:txXfrm>
    </dsp:sp>
    <dsp:sp modelId="{31F10C64-806C-46D1-8758-D04C99A650AE}">
      <dsp:nvSpPr>
        <dsp:cNvPr id="0" name=""/>
        <dsp:cNvSpPr/>
      </dsp:nvSpPr>
      <dsp:spPr>
        <a:xfrm>
          <a:off x="0" y="2769123"/>
          <a:ext cx="10717161" cy="737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ABF79-43D4-4B92-84F9-2FD4D9BC5009}">
      <dsp:nvSpPr>
        <dsp:cNvPr id="0" name=""/>
        <dsp:cNvSpPr/>
      </dsp:nvSpPr>
      <dsp:spPr>
        <a:xfrm>
          <a:off x="223096" y="2935063"/>
          <a:ext cx="405630" cy="405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AE4A-A0B7-4CFF-A45F-FDE82BB2E092}">
      <dsp:nvSpPr>
        <dsp:cNvPr id="0" name=""/>
        <dsp:cNvSpPr/>
      </dsp:nvSpPr>
      <dsp:spPr>
        <a:xfrm>
          <a:off x="851823" y="2769123"/>
          <a:ext cx="9865337" cy="73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3" tIns="78053" rIns="78053" bIns="7805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Game Logic and Rules:</a:t>
          </a:r>
          <a:r>
            <a:rPr lang="en-US" sz="1800" b="0" i="0" kern="1200"/>
            <a:t> Establish game rules, such as lap completion, scoring, or time trials. Implement logic to determine when the game ends and how the winner is decided.</a:t>
          </a:r>
          <a:endParaRPr lang="en-US" sz="1800" kern="1200"/>
        </a:p>
      </dsp:txBody>
      <dsp:txXfrm>
        <a:off x="851823" y="2769123"/>
        <a:ext cx="9865337" cy="737509"/>
      </dsp:txXfrm>
    </dsp:sp>
    <dsp:sp modelId="{059DE56F-E3AF-491D-898E-17B80B72102A}">
      <dsp:nvSpPr>
        <dsp:cNvPr id="0" name=""/>
        <dsp:cNvSpPr/>
      </dsp:nvSpPr>
      <dsp:spPr>
        <a:xfrm>
          <a:off x="0" y="3691010"/>
          <a:ext cx="10717161" cy="7375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6ED68-8354-4C87-800C-BD356ADC80AD}">
      <dsp:nvSpPr>
        <dsp:cNvPr id="0" name=""/>
        <dsp:cNvSpPr/>
      </dsp:nvSpPr>
      <dsp:spPr>
        <a:xfrm>
          <a:off x="223096" y="3856950"/>
          <a:ext cx="405630" cy="405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AA55-B576-448A-B616-0098F4722375}">
      <dsp:nvSpPr>
        <dsp:cNvPr id="0" name=""/>
        <dsp:cNvSpPr/>
      </dsp:nvSpPr>
      <dsp:spPr>
        <a:xfrm>
          <a:off x="851823" y="3691010"/>
          <a:ext cx="9865337" cy="73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53" tIns="78053" rIns="78053" bIns="7805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Graphics and User Interface:</a:t>
          </a:r>
          <a:r>
            <a:rPr lang="en-US" sz="1800" b="0" i="0" kern="1200"/>
            <a:t> Design a user-friendly interface, incorporating graphics for the cars, tracks, and any other visual elements.</a:t>
          </a:r>
          <a:endParaRPr lang="en-US" sz="1800" kern="1200"/>
        </a:p>
      </dsp:txBody>
      <dsp:txXfrm>
        <a:off x="851823" y="3691010"/>
        <a:ext cx="9865337" cy="737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52E6A-144F-4962-9797-C8008778F823}">
      <dsp:nvSpPr>
        <dsp:cNvPr id="0" name=""/>
        <dsp:cNvSpPr/>
      </dsp:nvSpPr>
      <dsp:spPr>
        <a:xfrm>
          <a:off x="2252725" y="2060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DB986-CD47-4274-A59E-34FE00968840}">
      <dsp:nvSpPr>
        <dsp:cNvPr id="0" name=""/>
        <dsp:cNvSpPr/>
      </dsp:nvSpPr>
      <dsp:spPr>
        <a:xfrm>
          <a:off x="848725" y="18791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Software:-</a:t>
          </a:r>
          <a:endParaRPr lang="en-US" sz="3600" kern="1200"/>
        </a:p>
      </dsp:txBody>
      <dsp:txXfrm>
        <a:off x="848725" y="1879114"/>
        <a:ext cx="4320000" cy="648000"/>
      </dsp:txXfrm>
    </dsp:sp>
    <dsp:sp modelId="{B664643E-BE4E-4BBB-8EBE-D8DE6990B388}">
      <dsp:nvSpPr>
        <dsp:cNvPr id="0" name=""/>
        <dsp:cNvSpPr/>
      </dsp:nvSpPr>
      <dsp:spPr>
        <a:xfrm>
          <a:off x="848725" y="2602025"/>
          <a:ext cx="4320000" cy="1349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Eclipse IDE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JDK with swing components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Frameworks &amp; Applets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Firebase / MYSQL Database connectivity</a:t>
          </a:r>
        </a:p>
      </dsp:txBody>
      <dsp:txXfrm>
        <a:off x="848725" y="2602025"/>
        <a:ext cx="4320000" cy="1349582"/>
      </dsp:txXfrm>
    </dsp:sp>
    <dsp:sp modelId="{367CE383-81EC-4CA8-A0B0-2B1CB7841EA5}">
      <dsp:nvSpPr>
        <dsp:cNvPr id="0" name=""/>
        <dsp:cNvSpPr/>
      </dsp:nvSpPr>
      <dsp:spPr>
        <a:xfrm>
          <a:off x="7328725" y="2060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EA9D-9ADE-424F-8838-9FDB7006618C}">
      <dsp:nvSpPr>
        <dsp:cNvPr id="0" name=""/>
        <dsp:cNvSpPr/>
      </dsp:nvSpPr>
      <dsp:spPr>
        <a:xfrm>
          <a:off x="5924725" y="18791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Hardware:-</a:t>
          </a:r>
          <a:endParaRPr lang="en-US" sz="3600" kern="1200"/>
        </a:p>
      </dsp:txBody>
      <dsp:txXfrm>
        <a:off x="5924725" y="1879114"/>
        <a:ext cx="4320000" cy="648000"/>
      </dsp:txXfrm>
    </dsp:sp>
    <dsp:sp modelId="{CAD9AFEC-5379-45A2-973A-53DEF90363CF}">
      <dsp:nvSpPr>
        <dsp:cNvPr id="0" name=""/>
        <dsp:cNvSpPr/>
      </dsp:nvSpPr>
      <dsp:spPr>
        <a:xfrm>
          <a:off x="5924725" y="2602025"/>
          <a:ext cx="4320000" cy="1349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 Gb RAM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256 Gb ROM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Windows or any other OS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Internet</a:t>
          </a:r>
        </a:p>
      </dsp:txBody>
      <dsp:txXfrm>
        <a:off x="5924725" y="2602025"/>
        <a:ext cx="4320000" cy="1349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165E8-03AA-44E0-A280-52755809F26F}">
      <dsp:nvSpPr>
        <dsp:cNvPr id="0" name=""/>
        <dsp:cNvSpPr/>
      </dsp:nvSpPr>
      <dsp:spPr>
        <a:xfrm>
          <a:off x="558314" y="343290"/>
          <a:ext cx="593578" cy="593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4A508-F87E-45CB-B1FF-D2E226C99199}">
      <dsp:nvSpPr>
        <dsp:cNvPr id="0" name=""/>
        <dsp:cNvSpPr/>
      </dsp:nvSpPr>
      <dsp:spPr>
        <a:xfrm>
          <a:off x="7134" y="1116701"/>
          <a:ext cx="1695937" cy="8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Setup and Environment Preparation:</a:t>
          </a:r>
          <a:endParaRPr lang="en-US" sz="1800" kern="1200"/>
        </a:p>
      </dsp:txBody>
      <dsp:txXfrm>
        <a:off x="7134" y="1116701"/>
        <a:ext cx="1695937" cy="842668"/>
      </dsp:txXfrm>
    </dsp:sp>
    <dsp:sp modelId="{9A609AD8-0A62-4E51-8E7C-6401724A1304}">
      <dsp:nvSpPr>
        <dsp:cNvPr id="0" name=""/>
        <dsp:cNvSpPr/>
      </dsp:nvSpPr>
      <dsp:spPr>
        <a:xfrm>
          <a:off x="7134" y="2043013"/>
          <a:ext cx="1695937" cy="248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Install necessary development tools (IDE, Java SDK, libraries like JavaFX).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Create a new project structure in your IDE for the game.</a:t>
          </a:r>
          <a:endParaRPr lang="en-US" sz="1400" kern="1200" dirty="0"/>
        </a:p>
      </dsp:txBody>
      <dsp:txXfrm>
        <a:off x="7134" y="2043013"/>
        <a:ext cx="1695937" cy="2482427"/>
      </dsp:txXfrm>
    </dsp:sp>
    <dsp:sp modelId="{FFB45DA6-5B5C-4F6A-9503-FFDD69A65F67}">
      <dsp:nvSpPr>
        <dsp:cNvPr id="0" name=""/>
        <dsp:cNvSpPr/>
      </dsp:nvSpPr>
      <dsp:spPr>
        <a:xfrm>
          <a:off x="2551041" y="343290"/>
          <a:ext cx="593578" cy="593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C952C-5009-4AE6-BC10-4B2C97498FC1}">
      <dsp:nvSpPr>
        <dsp:cNvPr id="0" name=""/>
        <dsp:cNvSpPr/>
      </dsp:nvSpPr>
      <dsp:spPr>
        <a:xfrm>
          <a:off x="1999861" y="1116701"/>
          <a:ext cx="1695937" cy="8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User Authentication Module:</a:t>
          </a:r>
          <a:endParaRPr lang="en-US" sz="1800" kern="1200"/>
        </a:p>
      </dsp:txBody>
      <dsp:txXfrm>
        <a:off x="1999861" y="1116701"/>
        <a:ext cx="1695937" cy="842668"/>
      </dsp:txXfrm>
    </dsp:sp>
    <dsp:sp modelId="{12C2A6D0-845F-47B0-A77A-78404584AF14}">
      <dsp:nvSpPr>
        <dsp:cNvPr id="0" name=""/>
        <dsp:cNvSpPr/>
      </dsp:nvSpPr>
      <dsp:spPr>
        <a:xfrm>
          <a:off x="1999861" y="2043013"/>
          <a:ext cx="1695937" cy="248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Implement user sign-in/sign-up functionality.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Set up a basic database or file system to store user data securely.</a:t>
          </a:r>
          <a:endParaRPr lang="en-US" sz="1400" kern="1200"/>
        </a:p>
      </dsp:txBody>
      <dsp:txXfrm>
        <a:off x="1999861" y="2043013"/>
        <a:ext cx="1695937" cy="2482427"/>
      </dsp:txXfrm>
    </dsp:sp>
    <dsp:sp modelId="{9BD1C4C7-5B05-4A43-A862-7BCBC0FAC6D1}">
      <dsp:nvSpPr>
        <dsp:cNvPr id="0" name=""/>
        <dsp:cNvSpPr/>
      </dsp:nvSpPr>
      <dsp:spPr>
        <a:xfrm>
          <a:off x="4543767" y="343290"/>
          <a:ext cx="593578" cy="593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A62A4-A1F6-4E4A-8985-0FB0398B1062}">
      <dsp:nvSpPr>
        <dsp:cNvPr id="0" name=""/>
        <dsp:cNvSpPr/>
      </dsp:nvSpPr>
      <dsp:spPr>
        <a:xfrm>
          <a:off x="3992587" y="1116701"/>
          <a:ext cx="1695937" cy="8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Car Movement and Controls:</a:t>
          </a:r>
          <a:endParaRPr lang="en-US" sz="1800" kern="1200"/>
        </a:p>
      </dsp:txBody>
      <dsp:txXfrm>
        <a:off x="3992587" y="1116701"/>
        <a:ext cx="1695937" cy="842668"/>
      </dsp:txXfrm>
    </dsp:sp>
    <dsp:sp modelId="{BB27D9B3-82FB-40D0-9B79-AA76F63174A7}">
      <dsp:nvSpPr>
        <dsp:cNvPr id="0" name=""/>
        <dsp:cNvSpPr/>
      </dsp:nvSpPr>
      <dsp:spPr>
        <a:xfrm>
          <a:off x="3992587" y="2043013"/>
          <a:ext cx="1695937" cy="248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Develop car movement mechanics (acceleration, steering, braking).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Map keyboard inputs or controls to car movements.</a:t>
          </a:r>
          <a:endParaRPr lang="en-US" sz="1400" kern="1200"/>
        </a:p>
      </dsp:txBody>
      <dsp:txXfrm>
        <a:off x="3992587" y="2043013"/>
        <a:ext cx="1695937" cy="2482427"/>
      </dsp:txXfrm>
    </dsp:sp>
    <dsp:sp modelId="{130D25C2-787F-4561-83B9-394BCD8BB3C3}">
      <dsp:nvSpPr>
        <dsp:cNvPr id="0" name=""/>
        <dsp:cNvSpPr/>
      </dsp:nvSpPr>
      <dsp:spPr>
        <a:xfrm>
          <a:off x="6536494" y="343290"/>
          <a:ext cx="593578" cy="593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3BAD-A9DB-4982-AA91-8CEE9DDEC748}">
      <dsp:nvSpPr>
        <dsp:cNvPr id="0" name=""/>
        <dsp:cNvSpPr/>
      </dsp:nvSpPr>
      <dsp:spPr>
        <a:xfrm>
          <a:off x="5985314" y="1116701"/>
          <a:ext cx="1695937" cy="8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Game Logic and Collision Handling:</a:t>
          </a:r>
          <a:endParaRPr lang="en-US" sz="1800" kern="1200"/>
        </a:p>
      </dsp:txBody>
      <dsp:txXfrm>
        <a:off x="5985314" y="1116701"/>
        <a:ext cx="1695937" cy="842668"/>
      </dsp:txXfrm>
    </dsp:sp>
    <dsp:sp modelId="{81F293A1-0396-49D6-8546-64189EA81E63}">
      <dsp:nvSpPr>
        <dsp:cNvPr id="0" name=""/>
        <dsp:cNvSpPr/>
      </dsp:nvSpPr>
      <dsp:spPr>
        <a:xfrm>
          <a:off x="5985314" y="2043013"/>
          <a:ext cx="1695937" cy="248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Define game rules, including collision detection with track boundaries and other cars.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Implement game-over conditions upon collisions.</a:t>
          </a:r>
          <a:endParaRPr lang="en-US" sz="1400" kern="1200"/>
        </a:p>
      </dsp:txBody>
      <dsp:txXfrm>
        <a:off x="5985314" y="2043013"/>
        <a:ext cx="1695937" cy="2482427"/>
      </dsp:txXfrm>
    </dsp:sp>
    <dsp:sp modelId="{D67F3599-908B-4FC4-A4A1-ACF335B35171}">
      <dsp:nvSpPr>
        <dsp:cNvPr id="0" name=""/>
        <dsp:cNvSpPr/>
      </dsp:nvSpPr>
      <dsp:spPr>
        <a:xfrm>
          <a:off x="8529220" y="343290"/>
          <a:ext cx="593578" cy="593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EC3B5-4CF2-460F-A9C6-B40287082B4A}">
      <dsp:nvSpPr>
        <dsp:cNvPr id="0" name=""/>
        <dsp:cNvSpPr/>
      </dsp:nvSpPr>
      <dsp:spPr>
        <a:xfrm>
          <a:off x="7978041" y="1116701"/>
          <a:ext cx="1695937" cy="8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Graphics and UI Development:</a:t>
          </a:r>
          <a:endParaRPr lang="en-US" sz="1800" kern="1200"/>
        </a:p>
      </dsp:txBody>
      <dsp:txXfrm>
        <a:off x="7978041" y="1116701"/>
        <a:ext cx="1695937" cy="842668"/>
      </dsp:txXfrm>
    </dsp:sp>
    <dsp:sp modelId="{9B44EA9F-6280-4590-AA4F-98A0F5C778AE}">
      <dsp:nvSpPr>
        <dsp:cNvPr id="0" name=""/>
        <dsp:cNvSpPr/>
      </dsp:nvSpPr>
      <dsp:spPr>
        <a:xfrm>
          <a:off x="7978041" y="2043013"/>
          <a:ext cx="1695937" cy="248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Create visual assets for cars, tracks, menus, and user interfaces.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Implement UI elements for main menus, gameplay screens, and scoring displays.</a:t>
          </a:r>
          <a:endParaRPr lang="en-US" sz="1400" kern="1200"/>
        </a:p>
      </dsp:txBody>
      <dsp:txXfrm>
        <a:off x="7978041" y="2043013"/>
        <a:ext cx="1695937" cy="2482427"/>
      </dsp:txXfrm>
    </dsp:sp>
    <dsp:sp modelId="{04B067B6-0679-4217-965B-4419BF437E45}">
      <dsp:nvSpPr>
        <dsp:cNvPr id="0" name=""/>
        <dsp:cNvSpPr/>
      </dsp:nvSpPr>
      <dsp:spPr>
        <a:xfrm>
          <a:off x="10521947" y="343290"/>
          <a:ext cx="593578" cy="5935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94E37-754C-451F-8871-FD1A3174C4A6}">
      <dsp:nvSpPr>
        <dsp:cNvPr id="0" name=""/>
        <dsp:cNvSpPr/>
      </dsp:nvSpPr>
      <dsp:spPr>
        <a:xfrm>
          <a:off x="9970767" y="1116701"/>
          <a:ext cx="1695937" cy="8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/>
            <a:t>Integration and Testing:</a:t>
          </a:r>
          <a:endParaRPr lang="en-US" sz="1800" kern="1200"/>
        </a:p>
      </dsp:txBody>
      <dsp:txXfrm>
        <a:off x="9970767" y="1116701"/>
        <a:ext cx="1695937" cy="842668"/>
      </dsp:txXfrm>
    </dsp:sp>
    <dsp:sp modelId="{2799F854-C3E8-440A-9882-0D55874889B1}">
      <dsp:nvSpPr>
        <dsp:cNvPr id="0" name=""/>
        <dsp:cNvSpPr/>
      </dsp:nvSpPr>
      <dsp:spPr>
        <a:xfrm>
          <a:off x="9970767" y="2043013"/>
          <a:ext cx="1695937" cy="2482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Integrate all developed modules and functionalities into the game.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Conduct thorough testing for each aspect (user authentication, car movement, collisions, UI, sound) to ensure functionality and identify bugs.</a:t>
          </a:r>
          <a:endParaRPr lang="en-US" sz="1400" kern="1200"/>
        </a:p>
      </dsp:txBody>
      <dsp:txXfrm>
        <a:off x="9970767" y="2043013"/>
        <a:ext cx="1695937" cy="2482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EEE-23F8-4397-A609-1B9B4F6E3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E9F9-2062-4664-8F90-D110AFA9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4D1F-2A08-4996-B91B-E4C45B9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B5A9-52A4-4F9B-AD93-A2B61B08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5057-F5C3-4C61-B704-A85575F6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5C09-5457-43B9-B264-884881D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98CC-4698-4106-8FDA-DCACE0D8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7DF3-27EB-440F-AED8-EEC71274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3C94-5266-4BE2-88A6-B5E8C00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1195-C37B-4781-89A1-2DE85339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FBF95-B559-4018-980C-9DC7A57E3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B8EE0-AA29-479C-80EF-9FBF2D26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5B60-13F2-44AF-8E93-793AE49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0C94-7681-45A9-A314-218049BB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CF10-50B6-497C-9E04-1118BF5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4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404B-2584-405B-BF2E-35F94D04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00CD-071B-486A-BD56-2FC607D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6549-4552-48E8-B597-BF44BBD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C52D-ABD5-4248-A23A-CFA4DC8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2182-CD45-48DB-ACB5-115DAF8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8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CAD-EB27-49C3-ADCB-567453B3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0736-3B58-44D4-8AD6-B67D9A53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68BC-7DB8-44BC-B030-90D7E7D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501F-EEC3-459D-AEE0-0740E8FC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8B01-37BE-4B2D-ACC8-0A81FDE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2484-70ED-425A-BCEE-75BBE43F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42B-ACA5-41BD-8FA9-DB9B9E23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A450-5341-4BE3-821E-49E46115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D2F4-C560-4AD4-86DD-2C7B17A8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BF0-41AC-4308-9CED-4376EAC3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B180-F869-49CB-9D4D-BC7B3DEE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79F-C593-447D-B49B-8CE76D1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ED66-151D-421C-BE3B-5658F8E0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3900B-84CD-4079-AB20-F69B6B74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FE8E-4029-495B-8767-F533B7214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82EB3-2380-42DC-B839-A78E1AEC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981D7-5FF4-4E8F-A0C6-EECB4C69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A36C2-3AA8-4A16-AFB8-5E20CAD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E91E7-63C1-4B11-8259-33D12974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2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740A-BDAB-4C35-BD60-26ED9983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92389-FFA1-4791-90B6-33ADA5D5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4E6EC-EA01-4094-B88F-6540E91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47EC-3751-46AE-B454-C09995D8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2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1A570-0DF4-4A0B-B9AB-1B6DC33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3E93-1313-4314-BBA9-B1832878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0830-4642-4D3C-94CD-5F63DC9A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D98-6103-429A-B254-2419D0B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1CE2-5AF7-4CF4-8F83-30C4829C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6899E-BCD6-4E46-811C-0C603D94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72B5-2273-48C0-8EB7-20F1A710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E18B-65C7-4C78-A3CE-D9BA1215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76B6-72F4-45E3-9FC4-58214D9A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F0AF-5BA2-4EBB-817E-B9136B4A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C6A85-364B-4F83-9D4C-D5EFC456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C4D5-F6DF-48E3-9CCB-64A3979A1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6E60-8D94-4E7A-A36C-4F863399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AA3E-1289-4AAA-A6FF-AF00B02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B66D-D0F5-4374-B867-23F3F2EB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4F568-96BC-46EB-9D43-A8F646EB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F078-EDAF-4F52-A929-B2B984E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83EE-94ED-458B-9C77-88BCC52F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E93C-1A7B-40B1-94C3-27A6A3823D72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6F3F-9A0D-47E0-A4D1-42EDEDFE2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42D-3DBC-4899-AC1C-49906619E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1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B642-E872-4A6B-85E6-BD01ADE0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" y="1119674"/>
            <a:ext cx="10645189" cy="2540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(2023-24)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22CSE48 - Mini Project using Java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RACING GAME</a:t>
            </a:r>
            <a:b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CDC7B-CFE1-4353-A7A6-61BB4EC58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3" y="4237703"/>
            <a:ext cx="4096011" cy="20661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ROHIT RAJ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 - 1NH22CS268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PRASHANT BIMAL JHA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 – 1NH22CS269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31EB39-098E-49CF-905F-7E94B43A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284" y="4028358"/>
            <a:ext cx="5161899" cy="21666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Ms.- SANDHYA NILESH BARGE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-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NHCE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314D2-C144-4A46-8261-B6831FBF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68"/>
          <a:stretch/>
        </p:blipFill>
        <p:spPr>
          <a:xfrm>
            <a:off x="1371601" y="38634"/>
            <a:ext cx="9489232" cy="10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C8DFB-0A5E-4C1C-9E9B-90DBF7FB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45" y="1112293"/>
            <a:ext cx="5369940" cy="46334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5778E-76EB-2D84-0B4F-905F443CD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8" r="-2" b="-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865D5-E228-4BC4-98BA-B1C6045F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1" y="352766"/>
            <a:ext cx="10591999" cy="102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B645-3271-4353-8BE5-8405349E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408" y="2249766"/>
            <a:ext cx="4550391" cy="4070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0"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2000"/>
              <a:t>Objectives</a:t>
            </a:r>
          </a:p>
          <a:p>
            <a:pPr marL="914400"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2000"/>
              <a:t>Abstract</a:t>
            </a:r>
          </a:p>
          <a:p>
            <a:pPr marL="914400"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2000"/>
              <a:t>Requirement Specification</a:t>
            </a:r>
          </a:p>
          <a:p>
            <a:pPr marL="914400"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2000"/>
              <a:t>Design</a:t>
            </a:r>
          </a:p>
          <a:p>
            <a:pPr marL="914400"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2000"/>
              <a:t>Methodology </a:t>
            </a:r>
          </a:p>
          <a:p>
            <a:pPr marL="914400"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2000"/>
              <a:t>Implementation Roadmap</a:t>
            </a:r>
          </a:p>
          <a:p>
            <a:pPr marL="74295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00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5C44A5E-8EE2-1DED-281A-8DDC46EA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00" name="TextBox 1">
            <a:extLst>
              <a:ext uri="{FF2B5EF4-FFF2-40B4-BE49-F238E27FC236}">
                <a16:creationId xmlns:a16="http://schemas.microsoft.com/office/drawing/2014/main" id="{448F4D17-E0B2-A8F5-4CCE-7281FE500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905752"/>
              </p:ext>
            </p:extLst>
          </p:nvPr>
        </p:nvGraphicFramePr>
        <p:xfrm>
          <a:off x="934065" y="1484671"/>
          <a:ext cx="10717161" cy="443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A2C1F57-351D-0D47-A18F-8B37F022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5125" name="Picture 5124" descr="Racecar parked on the tracks">
            <a:extLst>
              <a:ext uri="{FF2B5EF4-FFF2-40B4-BE49-F238E27FC236}">
                <a16:creationId xmlns:a16="http://schemas.microsoft.com/office/drawing/2014/main" id="{3C4AF5FC-4781-7E08-2AF1-ADAFEC38B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8" r="37920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7D8CD95-5FBF-BC20-71C7-61B28FE1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algn="just"/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"Car Racing Game" is a thrilling Java-based application offering an immersive gaming experience. It has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login page and database of players. 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Players engage in high-speed races, maneuvering virtual cars through challenging tracks. A key highlight is its user-centric design, requiring player sign-in to access personalized profiles and game progress storage. The game emphasizes realistic car physics. Visually captivating graphics adorn dynamic tracks filled with obstacles. A unique rule sets this game apart—colliding with other cars results in an immediate game over, urging players to reach maximum speed while avoiding collisions to achieve higher scores.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3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6" name="Group 6155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71" name="Rectangle 6170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BBD214B4-976C-4FF6-D07D-62467C56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</p:txBody>
      </p:sp>
      <p:graphicFrame>
        <p:nvGraphicFramePr>
          <p:cNvPr id="6149" name="Content Placeholder 2">
            <a:extLst>
              <a:ext uri="{FF2B5EF4-FFF2-40B4-BE49-F238E27FC236}">
                <a16:creationId xmlns:a16="http://schemas.microsoft.com/office/drawing/2014/main" id="{42121474-DC40-3986-A984-652901B4E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476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1" name="Rectangle 719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A18F5363-F392-C9E2-AE43-E4F6C906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188" name="Rectangle 718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5" name="Rectangle 719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0" name="Rectangle 718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">
            <a:extLst>
              <a:ext uri="{FF2B5EF4-FFF2-40B4-BE49-F238E27FC236}">
                <a16:creationId xmlns:a16="http://schemas.microsoft.com/office/drawing/2014/main" id="{8CD03A4E-F953-B32B-C503-1FE8073A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3" y="644857"/>
            <a:ext cx="5145157" cy="5210286"/>
          </a:xfrm>
          <a:prstGeom prst="rect">
            <a:avLst/>
          </a:prstGeom>
        </p:spPr>
      </p:pic>
      <p:sp>
        <p:nvSpPr>
          <p:cNvPr id="7194" name="Rectangle 719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Freeform: Shape 820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CBD452D2-54FB-0140-B879-934768E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b="1" dirty="0"/>
              <a:t>Flow Chart</a:t>
            </a:r>
            <a:endParaRPr lang="en-US" alt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D7B817-8341-F7F7-6485-84BC4F911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41" y="96252"/>
            <a:ext cx="5802087" cy="648742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Freeform: Shape 820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CBD452D2-54FB-0140-B879-934768E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b="1" dirty="0"/>
              <a:t>UML SEQUENCE DESIGN</a:t>
            </a:r>
            <a:endParaRPr lang="en-US" alt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09619-619F-04F0-A68D-63597B32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27" y="0"/>
            <a:ext cx="7533373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FB9AF-A85F-CEA5-FCA1-550E4292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825625"/>
            <a:ext cx="10776284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2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8466640-E6E7-02AC-883A-7E6C5E56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206505"/>
            <a:ext cx="10515600" cy="1325563"/>
          </a:xfrm>
        </p:spPr>
        <p:txBody>
          <a:bodyPr/>
          <a:lstStyle/>
          <a:p>
            <a:pPr marL="536575"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630238" algn="l"/>
              </a:tabLst>
              <a:defRPr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Roadmap</a:t>
            </a:r>
          </a:p>
        </p:txBody>
      </p:sp>
      <p:graphicFrame>
        <p:nvGraphicFramePr>
          <p:cNvPr id="9223" name="Content Placeholder 2">
            <a:extLst>
              <a:ext uri="{FF2B5EF4-FFF2-40B4-BE49-F238E27FC236}">
                <a16:creationId xmlns:a16="http://schemas.microsoft.com/office/drawing/2014/main" id="{4BECEDD0-1285-1564-7F2A-C8EF4500E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98403"/>
              </p:ext>
            </p:extLst>
          </p:nvPr>
        </p:nvGraphicFramePr>
        <p:xfrm>
          <a:off x="355600" y="1532068"/>
          <a:ext cx="11673840" cy="486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531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 Department of Computer Science and Engineering  Academic Year (2023-24)  22CSE48 - Mini Project using Java CAR RACING GAME </vt:lpstr>
      <vt:lpstr>Contents</vt:lpstr>
      <vt:lpstr>Objectives</vt:lpstr>
      <vt:lpstr>Abstract</vt:lpstr>
      <vt:lpstr>Requirement Specification</vt:lpstr>
      <vt:lpstr>Design</vt:lpstr>
      <vt:lpstr>Flow Chart</vt:lpstr>
      <vt:lpstr>UML SEQUENCE DESIGN</vt:lpstr>
      <vt:lpstr>Implementation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</dc:title>
  <dc:creator>Deepti Rai</dc:creator>
  <cp:lastModifiedBy>ROHIT RAJ</cp:lastModifiedBy>
  <cp:revision>25</cp:revision>
  <dcterms:created xsi:type="dcterms:W3CDTF">2020-10-20T04:21:28Z</dcterms:created>
  <dcterms:modified xsi:type="dcterms:W3CDTF">2024-06-21T13:12:31Z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2024-01-02T11:19:48Z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478ad454-3104-4853-932a-f2cc16711085</vt:lpwstr>
  </property>
  <property fmtid="{D5CDD505-2E9C-101B-9397-08002B2CF9AE}" pid="7" name="MSIP_Label_defa4170-0d19-0005-0004-bc88714345d2_ActionId">
    <vt:lpwstr>154f222d-756c-48d2-ba10-69f4b9827c71</vt:lpwstr>
  </property>
  <property fmtid="{D5CDD505-2E9C-101B-9397-08002B2CF9AE}" pid="8" name="MSIP_Label_defa4170-0d19-0005-0004-bc88714345d2_ContentBits">
    <vt:lpwstr>0</vt:lpwstr>
  </property>
</Properties>
</file>