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7E88-41D9-ED4C-B473-392C835F2F37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4A673-116A-D147-9619-C6C50DEC22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013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4A673-116A-D147-9619-C6C50DEC22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827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739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85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603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70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290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830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585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557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782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050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64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1DB1-9ACE-9E44-82A1-ED306B488C90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1373-0F9C-D24D-B7CA-66229F258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38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54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6744" y="4171152"/>
            <a:ext cx="3938953" cy="25880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B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57267" y="457824"/>
            <a:ext cx="3938953" cy="25880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696" y="3343602"/>
            <a:ext cx="1028951" cy="10204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7"/>
            <a:endCxn id="9" idx="1"/>
          </p:cNvCxnSpPr>
          <p:nvPr/>
        </p:nvCxnSpPr>
        <p:spPr>
          <a:xfrm rot="5400000" flipH="1" flipV="1">
            <a:off x="1570174" y="1204650"/>
            <a:ext cx="1741180" cy="28356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858567" y="1221387"/>
            <a:ext cx="2427682" cy="10609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79477" y="4942752"/>
            <a:ext cx="2427682" cy="10609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3830343" y="3532442"/>
            <a:ext cx="3199239" cy="699030"/>
          </a:xfrm>
          <a:prstGeom prst="bentConnector3">
            <a:avLst>
              <a:gd name="adj1" fmla="val 10024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21878" y="2845276"/>
            <a:ext cx="1205803" cy="1012726"/>
            <a:chOff x="1173647" y="2845276"/>
            <a:chExt cx="1205803" cy="1012726"/>
          </a:xfrm>
        </p:grpSpPr>
        <p:sp>
          <p:nvSpPr>
            <p:cNvPr id="16" name="Rectangle 15"/>
            <p:cNvSpPr/>
            <p:nvPr/>
          </p:nvSpPr>
          <p:spPr>
            <a:xfrm>
              <a:off x="1173647" y="2845276"/>
              <a:ext cx="1205803" cy="10127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73647" y="2845276"/>
              <a:ext cx="819946" cy="6477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20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689E-6 -8.99167E-6 C -0.06889 -0.09991 -0.13761 -0.19982 -0.07201 -0.24353 C -0.00642 -0.28724 0.32917 -0.35153 0.39354 -0.26226 C 0.45792 -0.17299 0.27832 0.18778 0.31459 0.29278 C 0.35086 0.39777 0.481 0.38274 0.61148 0.36771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398" y="594776"/>
            <a:ext cx="8167299" cy="491895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Trust Domain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487276" y="2110284"/>
            <a:ext cx="5033725" cy="1860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Service B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591659" y="2110284"/>
            <a:ext cx="1286189" cy="18602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 Interceptor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1173647" y="3040406"/>
            <a:ext cx="418012" cy="13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2877848" y="3040406"/>
            <a:ext cx="609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32151" y="2547889"/>
            <a:ext cx="1205803" cy="1012726"/>
            <a:chOff x="1173647" y="2845276"/>
            <a:chExt cx="1205803" cy="1012726"/>
          </a:xfrm>
        </p:grpSpPr>
        <p:sp>
          <p:nvSpPr>
            <p:cNvPr id="13" name="Rectangle 12"/>
            <p:cNvSpPr/>
            <p:nvPr/>
          </p:nvSpPr>
          <p:spPr>
            <a:xfrm>
              <a:off x="1173647" y="2845276"/>
              <a:ext cx="1205803" cy="10127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73647" y="2845276"/>
              <a:ext cx="819946" cy="6477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70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Authenticates the AB</a:t>
            </a:r>
          </a:p>
          <a:p>
            <a:r>
              <a:rPr lang="en-US" dirty="0" smtClean="0"/>
              <a:t>Verifies integrity of the AB</a:t>
            </a:r>
          </a:p>
          <a:p>
            <a:r>
              <a:rPr lang="en-US" dirty="0" smtClean="0"/>
              <a:t>Removes AB from the message</a:t>
            </a:r>
          </a:p>
          <a:p>
            <a:r>
              <a:rPr lang="en-US" dirty="0" smtClean="0"/>
              <a:t>Executes the AB</a:t>
            </a:r>
          </a:p>
          <a:p>
            <a:r>
              <a:rPr lang="en-US" dirty="0" smtClean="0"/>
              <a:t>Authentication process</a:t>
            </a:r>
          </a:p>
          <a:p>
            <a:pPr lvl="1"/>
            <a:r>
              <a:rPr lang="en-US" dirty="0" smtClean="0"/>
              <a:t>Sends the domain certificate information to AB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22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696" y="594776"/>
            <a:ext cx="8521001" cy="491895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Domain B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487276" y="2110284"/>
            <a:ext cx="5033725" cy="1860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            Service B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591659" y="2110284"/>
            <a:ext cx="1286189" cy="18602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 Interceptor</a:t>
            </a:r>
            <a:endParaRPr lang="en-US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1173647" y="3040406"/>
            <a:ext cx="418012" cy="13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2877848" y="3040406"/>
            <a:ext cx="609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52755" y="4790352"/>
            <a:ext cx="3360168" cy="1896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AB 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86211" y="5041014"/>
            <a:ext cx="819946" cy="647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64127" y="2372562"/>
            <a:ext cx="1641403" cy="10127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err="1" smtClean="0">
                <a:solidFill>
                  <a:schemeClr val="tx1"/>
                </a:solidFill>
              </a:rPr>
              <a:t>ab_session_id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" idx="2"/>
            <a:endCxn id="15" idx="1"/>
          </p:cNvCxnSpPr>
          <p:nvPr/>
        </p:nvCxnSpPr>
        <p:spPr>
          <a:xfrm rot="16200000" flipH="1">
            <a:off x="1559629" y="4645651"/>
            <a:ext cx="1768251" cy="41800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73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696" y="594776"/>
            <a:ext cx="8521001" cy="491895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Domain B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487276" y="2110284"/>
            <a:ext cx="5033725" cy="1860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            Service B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591659" y="2110284"/>
            <a:ext cx="1286189" cy="18602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 Interceptor</a:t>
            </a:r>
            <a:endParaRPr lang="en-US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1173647" y="3040406"/>
            <a:ext cx="418012" cy="13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2877848" y="3040406"/>
            <a:ext cx="609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52755" y="4790352"/>
            <a:ext cx="3360168" cy="1896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AB Process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86211" y="5041014"/>
            <a:ext cx="819946" cy="647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4127" y="2372562"/>
            <a:ext cx="1641403" cy="10127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err="1" smtClean="0">
                <a:solidFill>
                  <a:schemeClr val="tx1"/>
                </a:solidFill>
              </a:rPr>
              <a:t>ab_session_id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9" idx="3"/>
          </p:cNvCxnSpPr>
          <p:nvPr/>
        </p:nvCxnSpPr>
        <p:spPr>
          <a:xfrm rot="5400000">
            <a:off x="5269137" y="4264213"/>
            <a:ext cx="2218351" cy="73077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3701" y="4467186"/>
            <a:ext cx="2154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auth_challenge()</a:t>
            </a:r>
          </a:p>
          <a:p>
            <a:pPr marL="342900" indent="-342900"/>
            <a:r>
              <a:rPr lang="en-US" sz="1500" b="1" dirty="0" smtClean="0">
                <a:solidFill>
                  <a:srgbClr val="FF0000"/>
                </a:solidFill>
                <a:latin typeface="Courier"/>
                <a:cs typeface="Courier"/>
              </a:rPr>
              <a:t>auth_response()</a:t>
            </a:r>
            <a:endParaRPr lang="en-US" sz="15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64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AB: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getValue</a:t>
            </a:r>
            <a:r>
              <a:rPr lang="en-US" dirty="0" smtClean="0"/>
              <a:t> operation of AB Process</a:t>
            </a:r>
            <a:r>
              <a:rPr lang="en-US" dirty="0"/>
              <a:t> </a:t>
            </a:r>
            <a:r>
              <a:rPr lang="en-US" dirty="0" smtClean="0"/>
              <a:t>expects:</a:t>
            </a:r>
          </a:p>
          <a:p>
            <a:pPr lvl="1"/>
            <a:r>
              <a:rPr lang="en-US" dirty="0" smtClean="0"/>
              <a:t>Data item key</a:t>
            </a:r>
          </a:p>
          <a:p>
            <a:pPr lvl="1"/>
            <a:r>
              <a:rPr lang="en-US" dirty="0" smtClean="0"/>
              <a:t>Session id (generated at domain authentication)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Signature over the request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34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</Words>
  <Application>Microsoft Macintosh PowerPoint</Application>
  <PresentationFormat>On-screen Show (4:3)</PresentationFormat>
  <Paragraphs>101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ABSOA</vt:lpstr>
      <vt:lpstr>Slide 2</vt:lpstr>
      <vt:lpstr>Slide 3</vt:lpstr>
      <vt:lpstr>AB Interceptor</vt:lpstr>
      <vt:lpstr>Slide 5</vt:lpstr>
      <vt:lpstr>Slide 6</vt:lpstr>
      <vt:lpstr>AB: getValue()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ABSOA</dc:title>
  <dc:creator>Ruchith Fernando</dc:creator>
  <cp:lastModifiedBy>Rohit</cp:lastModifiedBy>
  <cp:revision>32</cp:revision>
  <dcterms:created xsi:type="dcterms:W3CDTF">2014-01-29T04:30:24Z</dcterms:created>
  <dcterms:modified xsi:type="dcterms:W3CDTF">2014-01-29T04:46:40Z</dcterms:modified>
</cp:coreProperties>
</file>