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8" r:id="rId25"/>
    <p:sldId id="290" r:id="rId26"/>
    <p:sldId id="291" r:id="rId27"/>
    <p:sldId id="292" r:id="rId28"/>
    <p:sldId id="293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5" d="100"/>
          <a:sy n="115" d="100"/>
        </p:scale>
        <p:origin x="-1157" y="-2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" y="520700"/>
            <a:ext cx="3302000" cy="133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82600"/>
            <a:ext cx="3301999" cy="14478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650" y="565150"/>
            <a:ext cx="3162300" cy="1193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20650" y="565150"/>
            <a:ext cx="3162300" cy="1193800"/>
          </a:xfrm>
          <a:custGeom>
            <a:avLst/>
            <a:gdLst/>
            <a:ahLst/>
            <a:cxnLst/>
            <a:rect l="l" t="t" r="r" b="b"/>
            <a:pathLst>
              <a:path w="3162300" h="1193800">
                <a:moveTo>
                  <a:pt x="0" y="0"/>
                </a:moveTo>
                <a:lnTo>
                  <a:pt x="3162300" y="0"/>
                </a:lnTo>
                <a:lnTo>
                  <a:pt x="3162300" y="1193800"/>
                </a:lnTo>
                <a:lnTo>
                  <a:pt x="0" y="1193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73650" y="1771650"/>
            <a:ext cx="3746500" cy="297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26-Jan-23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26-Jan-23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26-Jan-23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256" y="42545"/>
            <a:ext cx="8029487" cy="1049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934720"/>
            <a:ext cx="4420870" cy="337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hyperlink" Target="http://www.google.com/" TargetMode="Externa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92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image" Target="../media/image91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29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5" Type="http://schemas.openxmlformats.org/officeDocument/2006/relationships/hyperlink" Target="http://www.google.com/" TargetMode="External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jpg"/><Relationship Id="rId5" Type="http://schemas.openxmlformats.org/officeDocument/2006/relationships/image" Target="../media/image82.png"/><Relationship Id="rId4" Type="http://schemas.openxmlformats.org/officeDocument/2006/relationships/image" Target="../media/image1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.png"/><Relationship Id="rId7" Type="http://schemas.openxmlformats.org/officeDocument/2006/relationships/image" Target="../media/image1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2.png"/><Relationship Id="rId11" Type="http://schemas.openxmlformats.org/officeDocument/2006/relationships/image" Target="../media/image136.png"/><Relationship Id="rId5" Type="http://schemas.openxmlformats.org/officeDocument/2006/relationships/image" Target="../media/image131.png"/><Relationship Id="rId10" Type="http://schemas.openxmlformats.org/officeDocument/2006/relationships/image" Target="../media/image135.png"/><Relationship Id="rId4" Type="http://schemas.openxmlformats.org/officeDocument/2006/relationships/image" Target="../media/image130.png"/><Relationship Id="rId9" Type="http://schemas.openxmlformats.org/officeDocument/2006/relationships/image" Target="../media/image1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8.png"/><Relationship Id="rId7" Type="http://schemas.openxmlformats.org/officeDocument/2006/relationships/image" Target="../media/image141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82.png"/><Relationship Id="rId4" Type="http://schemas.openxmlformats.org/officeDocument/2006/relationships/image" Target="../media/image1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82.png"/><Relationship Id="rId2" Type="http://schemas.openxmlformats.org/officeDocument/2006/relationships/image" Target="../media/image149.png"/><Relationship Id="rId16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hyperlink" Target="http://www.w3schools.com/css/demo_defaul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82.png"/><Relationship Id="rId4" Type="http://schemas.openxmlformats.org/officeDocument/2006/relationships/image" Target="../media/image1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82.png"/><Relationship Id="rId4" Type="http://schemas.openxmlformats.org/officeDocument/2006/relationships/image" Target="../media/image1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2" Type="http://schemas.openxmlformats.org/officeDocument/2006/relationships/image" Target="../media/image173.png"/><Relationship Id="rId16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10" Type="http://schemas.openxmlformats.org/officeDocument/2006/relationships/image" Target="../media/image181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18" Type="http://schemas.openxmlformats.org/officeDocument/2006/relationships/image" Target="../media/image44.jpg"/><Relationship Id="rId3" Type="http://schemas.openxmlformats.org/officeDocument/2006/relationships/image" Target="../media/image30.png"/><Relationship Id="rId21" Type="http://schemas.openxmlformats.org/officeDocument/2006/relationships/image" Target="../media/image47.jp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20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5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19" Type="http://schemas.openxmlformats.org/officeDocument/2006/relationships/image" Target="../media/image45.jp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Relationship Id="rId22" Type="http://schemas.openxmlformats.org/officeDocument/2006/relationships/image" Target="../media/image48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.no/921119/under-halvparten-bruker-apache" TargetMode="External"/><Relationship Id="rId2" Type="http://schemas.openxmlformats.org/officeDocument/2006/relationships/image" Target="../media/image18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jp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image" Target="../media/image212.png"/><Relationship Id="rId3" Type="http://schemas.openxmlformats.org/officeDocument/2006/relationships/image" Target="../media/image202.png"/><Relationship Id="rId7" Type="http://schemas.openxmlformats.org/officeDocument/2006/relationships/image" Target="../media/image206.png"/><Relationship Id="rId12" Type="http://schemas.openxmlformats.org/officeDocument/2006/relationships/image" Target="../media/image211.png"/><Relationship Id="rId2" Type="http://schemas.openxmlformats.org/officeDocument/2006/relationships/image" Target="../media/image20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image" Target="../media/image210.png"/><Relationship Id="rId5" Type="http://schemas.openxmlformats.org/officeDocument/2006/relationships/image" Target="../media/image204.png"/><Relationship Id="rId15" Type="http://schemas.openxmlformats.org/officeDocument/2006/relationships/image" Target="../media/image214.png"/><Relationship Id="rId10" Type="http://schemas.openxmlformats.org/officeDocument/2006/relationships/image" Target="../media/image209.png"/><Relationship Id="rId4" Type="http://schemas.openxmlformats.org/officeDocument/2006/relationships/image" Target="../media/image203.png"/><Relationship Id="rId9" Type="http://schemas.openxmlformats.org/officeDocument/2006/relationships/image" Target="../media/image208.png"/><Relationship Id="rId14" Type="http://schemas.openxmlformats.org/officeDocument/2006/relationships/image" Target="../media/image2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image" Target="../media/image215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jpg"/><Relationship Id="rId3" Type="http://schemas.openxmlformats.org/officeDocument/2006/relationships/image" Target="../media/image216.jpg"/><Relationship Id="rId7" Type="http://schemas.openxmlformats.org/officeDocument/2006/relationships/image" Target="../media/image220.jpg"/><Relationship Id="rId12" Type="http://schemas.openxmlformats.org/officeDocument/2006/relationships/image" Target="../media/image225.jpg"/><Relationship Id="rId2" Type="http://schemas.openxmlformats.org/officeDocument/2006/relationships/hyperlink" Target="http://proquest.safaribooksonline.com/?uicode=telemar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9.jpg"/><Relationship Id="rId11" Type="http://schemas.openxmlformats.org/officeDocument/2006/relationships/image" Target="../media/image224.jpg"/><Relationship Id="rId5" Type="http://schemas.openxmlformats.org/officeDocument/2006/relationships/image" Target="../media/image218.jpg"/><Relationship Id="rId10" Type="http://schemas.openxmlformats.org/officeDocument/2006/relationships/image" Target="../media/image223.jpg"/><Relationship Id="rId4" Type="http://schemas.openxmlformats.org/officeDocument/2006/relationships/image" Target="../media/image217.jpg"/><Relationship Id="rId9" Type="http://schemas.openxmlformats.org/officeDocument/2006/relationships/image" Target="../media/image22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" TargetMode="External"/><Relationship Id="rId2" Type="http://schemas.openxmlformats.org/officeDocument/2006/relationships/hyperlink" Target="http://www.w3schools.com/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46.jp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jpg"/><Relationship Id="rId4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072" y="1258995"/>
            <a:ext cx="52127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5" dirty="0">
                <a:solidFill>
                  <a:srgbClr val="953735"/>
                </a:solidFill>
              </a:rPr>
              <a:t>Web</a:t>
            </a:r>
            <a:r>
              <a:rPr sz="5400" spc="-25" dirty="0">
                <a:solidFill>
                  <a:srgbClr val="953735"/>
                </a:solidFill>
              </a:rPr>
              <a:t> </a:t>
            </a:r>
            <a:r>
              <a:rPr sz="5400" spc="-35" dirty="0">
                <a:solidFill>
                  <a:srgbClr val="953735"/>
                </a:solidFill>
              </a:rPr>
              <a:t>Programming</a:t>
            </a:r>
            <a:endParaRPr sz="5400" dirty="0"/>
          </a:p>
        </p:txBody>
      </p:sp>
      <p:sp>
        <p:nvSpPr>
          <p:cNvPr id="4" name="object 4"/>
          <p:cNvSpPr txBox="1"/>
          <p:nvPr/>
        </p:nvSpPr>
        <p:spPr>
          <a:xfrm>
            <a:off x="1623508" y="4387382"/>
            <a:ext cx="3175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9BBB59"/>
                </a:solidFill>
                <a:latin typeface="Calibri"/>
                <a:cs typeface="Calibri"/>
              </a:rPr>
              <a:t>Step</a:t>
            </a:r>
            <a:r>
              <a:rPr sz="2800" spc="-30" dirty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9BBB59"/>
                </a:solidFill>
                <a:latin typeface="Calibri"/>
                <a:cs typeface="Calibri"/>
              </a:rPr>
              <a:t>by</a:t>
            </a:r>
            <a:r>
              <a:rPr sz="2800" spc="-25" dirty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BBB59"/>
                </a:solidFill>
                <a:latin typeface="Calibri"/>
                <a:cs typeface="Calibri"/>
              </a:rPr>
              <a:t>step</a:t>
            </a:r>
            <a:r>
              <a:rPr sz="2800" spc="-130" dirty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BBB59"/>
                </a:solidFill>
                <a:latin typeface="Calibri"/>
                <a:cs typeface="Calibri"/>
              </a:rPr>
              <a:t>Exercises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" y="3987800"/>
            <a:ext cx="1409700" cy="10541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759200" y="2222500"/>
            <a:ext cx="1409700" cy="889000"/>
            <a:chOff x="3759200" y="2222500"/>
            <a:chExt cx="1409700" cy="8890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1900" y="2298700"/>
              <a:ext cx="1397000" cy="647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9200" y="2222500"/>
              <a:ext cx="1409700" cy="889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1750" y="2343150"/>
              <a:ext cx="1257300" cy="50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41750" y="2343150"/>
              <a:ext cx="1257300" cy="508000"/>
            </a:xfrm>
            <a:custGeom>
              <a:avLst/>
              <a:gdLst/>
              <a:ahLst/>
              <a:cxnLst/>
              <a:rect l="l" t="t" r="r" b="b"/>
              <a:pathLst>
                <a:path w="1257300" h="508000">
                  <a:moveTo>
                    <a:pt x="0" y="84668"/>
                  </a:moveTo>
                  <a:lnTo>
                    <a:pt x="6653" y="51711"/>
                  </a:lnTo>
                  <a:lnTo>
                    <a:pt x="24798" y="24798"/>
                  </a:lnTo>
                  <a:lnTo>
                    <a:pt x="51711" y="6653"/>
                  </a:lnTo>
                  <a:lnTo>
                    <a:pt x="84668" y="0"/>
                  </a:lnTo>
                  <a:lnTo>
                    <a:pt x="1172632" y="0"/>
                  </a:lnTo>
                  <a:lnTo>
                    <a:pt x="1205588" y="6653"/>
                  </a:lnTo>
                  <a:lnTo>
                    <a:pt x="1232501" y="24798"/>
                  </a:lnTo>
                  <a:lnTo>
                    <a:pt x="1250646" y="51711"/>
                  </a:lnTo>
                  <a:lnTo>
                    <a:pt x="1257300" y="84668"/>
                  </a:lnTo>
                  <a:lnTo>
                    <a:pt x="1257300" y="423331"/>
                  </a:lnTo>
                  <a:lnTo>
                    <a:pt x="1250646" y="456288"/>
                  </a:lnTo>
                  <a:lnTo>
                    <a:pt x="1232501" y="483201"/>
                  </a:lnTo>
                  <a:lnTo>
                    <a:pt x="1205588" y="501346"/>
                  </a:lnTo>
                  <a:lnTo>
                    <a:pt x="1172632" y="508000"/>
                  </a:lnTo>
                  <a:lnTo>
                    <a:pt x="84668" y="508000"/>
                  </a:lnTo>
                  <a:lnTo>
                    <a:pt x="51711" y="501346"/>
                  </a:lnTo>
                  <a:lnTo>
                    <a:pt x="24798" y="483201"/>
                  </a:lnTo>
                  <a:lnTo>
                    <a:pt x="6653" y="456288"/>
                  </a:lnTo>
                  <a:lnTo>
                    <a:pt x="0" y="423331"/>
                  </a:lnTo>
                  <a:lnTo>
                    <a:pt x="0" y="84668"/>
                  </a:lnTo>
                  <a:close/>
                </a:path>
              </a:pathLst>
            </a:custGeom>
            <a:ln w="1270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19721" y="2340423"/>
            <a:ext cx="873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>
                <a:latin typeface="Calibri"/>
                <a:cs typeface="Calibri"/>
              </a:rPr>
              <a:t>H</a:t>
            </a:r>
            <a:r>
              <a:rPr sz="2800" spc="3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65700" y="3378200"/>
            <a:ext cx="1409700" cy="647700"/>
            <a:chOff x="4965700" y="3378200"/>
            <a:chExt cx="1409700" cy="64770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5700" y="3378200"/>
              <a:ext cx="1409700" cy="635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03800" y="3416300"/>
              <a:ext cx="1333500" cy="609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5549" y="3422650"/>
              <a:ext cx="1270000" cy="495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035550" y="3422650"/>
              <a:ext cx="1270000" cy="495300"/>
            </a:xfrm>
            <a:custGeom>
              <a:avLst/>
              <a:gdLst/>
              <a:ahLst/>
              <a:cxnLst/>
              <a:rect l="l" t="t" r="r" b="b"/>
              <a:pathLst>
                <a:path w="1270000" h="495300">
                  <a:moveTo>
                    <a:pt x="0" y="82551"/>
                  </a:moveTo>
                  <a:lnTo>
                    <a:pt x="6487" y="50418"/>
                  </a:lnTo>
                  <a:lnTo>
                    <a:pt x="24178" y="24178"/>
                  </a:lnTo>
                  <a:lnTo>
                    <a:pt x="50418" y="6487"/>
                  </a:lnTo>
                  <a:lnTo>
                    <a:pt x="82551" y="0"/>
                  </a:lnTo>
                  <a:lnTo>
                    <a:pt x="1187448" y="0"/>
                  </a:lnTo>
                  <a:lnTo>
                    <a:pt x="1219580" y="6487"/>
                  </a:lnTo>
                  <a:lnTo>
                    <a:pt x="1245821" y="24178"/>
                  </a:lnTo>
                  <a:lnTo>
                    <a:pt x="1263512" y="50418"/>
                  </a:lnTo>
                  <a:lnTo>
                    <a:pt x="1270000" y="82551"/>
                  </a:lnTo>
                  <a:lnTo>
                    <a:pt x="1270000" y="412748"/>
                  </a:lnTo>
                  <a:lnTo>
                    <a:pt x="1263512" y="444881"/>
                  </a:lnTo>
                  <a:lnTo>
                    <a:pt x="1245821" y="471121"/>
                  </a:lnTo>
                  <a:lnTo>
                    <a:pt x="1219580" y="488812"/>
                  </a:lnTo>
                  <a:lnTo>
                    <a:pt x="1187448" y="495300"/>
                  </a:lnTo>
                  <a:lnTo>
                    <a:pt x="82551" y="495300"/>
                  </a:lnTo>
                  <a:lnTo>
                    <a:pt x="50418" y="488812"/>
                  </a:lnTo>
                  <a:lnTo>
                    <a:pt x="24178" y="471121"/>
                  </a:lnTo>
                  <a:lnTo>
                    <a:pt x="6487" y="444881"/>
                  </a:lnTo>
                  <a:lnTo>
                    <a:pt x="0" y="412748"/>
                  </a:lnTo>
                  <a:lnTo>
                    <a:pt x="0" y="82551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88790" y="3501652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JavaScript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5100" y="3327400"/>
            <a:ext cx="1371600" cy="774700"/>
            <a:chOff x="2705100" y="3327400"/>
            <a:chExt cx="1371600" cy="774700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5100" y="3378200"/>
              <a:ext cx="1371600" cy="6350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08300" y="3327400"/>
              <a:ext cx="939800" cy="7747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74950" y="3422650"/>
              <a:ext cx="1231900" cy="4953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74950" y="3422650"/>
              <a:ext cx="1231900" cy="495300"/>
            </a:xfrm>
            <a:custGeom>
              <a:avLst/>
              <a:gdLst/>
              <a:ahLst/>
              <a:cxnLst/>
              <a:rect l="l" t="t" r="r" b="b"/>
              <a:pathLst>
                <a:path w="1231900" h="495300">
                  <a:moveTo>
                    <a:pt x="0" y="82551"/>
                  </a:moveTo>
                  <a:lnTo>
                    <a:pt x="6487" y="50418"/>
                  </a:lnTo>
                  <a:lnTo>
                    <a:pt x="24178" y="24178"/>
                  </a:lnTo>
                  <a:lnTo>
                    <a:pt x="50418" y="6487"/>
                  </a:lnTo>
                  <a:lnTo>
                    <a:pt x="82550" y="0"/>
                  </a:lnTo>
                  <a:lnTo>
                    <a:pt x="1149349" y="0"/>
                  </a:lnTo>
                  <a:lnTo>
                    <a:pt x="1181481" y="6487"/>
                  </a:lnTo>
                  <a:lnTo>
                    <a:pt x="1207721" y="24178"/>
                  </a:lnTo>
                  <a:lnTo>
                    <a:pt x="1225412" y="50418"/>
                  </a:lnTo>
                  <a:lnTo>
                    <a:pt x="1231900" y="82551"/>
                  </a:lnTo>
                  <a:lnTo>
                    <a:pt x="1231900" y="412748"/>
                  </a:lnTo>
                  <a:lnTo>
                    <a:pt x="1225412" y="444881"/>
                  </a:lnTo>
                  <a:lnTo>
                    <a:pt x="1207721" y="471121"/>
                  </a:lnTo>
                  <a:lnTo>
                    <a:pt x="1181481" y="488812"/>
                  </a:lnTo>
                  <a:lnTo>
                    <a:pt x="1149349" y="495300"/>
                  </a:lnTo>
                  <a:lnTo>
                    <a:pt x="82550" y="495300"/>
                  </a:lnTo>
                  <a:lnTo>
                    <a:pt x="50418" y="488812"/>
                  </a:lnTo>
                  <a:lnTo>
                    <a:pt x="24178" y="471121"/>
                  </a:lnTo>
                  <a:lnTo>
                    <a:pt x="6487" y="444881"/>
                  </a:lnTo>
                  <a:lnTo>
                    <a:pt x="0" y="412748"/>
                  </a:lnTo>
                  <a:lnTo>
                    <a:pt x="0" y="825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145456" y="3443232"/>
            <a:ext cx="4705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00400" y="2692400"/>
            <a:ext cx="2641600" cy="1168400"/>
            <a:chOff x="3200400" y="2692400"/>
            <a:chExt cx="2641600" cy="1168400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00400" y="2692400"/>
              <a:ext cx="1435100" cy="9271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78147" y="2839827"/>
              <a:ext cx="1085215" cy="582930"/>
            </a:xfrm>
            <a:custGeom>
              <a:avLst/>
              <a:gdLst/>
              <a:ahLst/>
              <a:cxnLst/>
              <a:rect l="l" t="t" r="r" b="b"/>
              <a:pathLst>
                <a:path w="1085214" h="582929">
                  <a:moveTo>
                    <a:pt x="967814" y="0"/>
                  </a:moveTo>
                  <a:lnTo>
                    <a:pt x="961894" y="5440"/>
                  </a:lnTo>
                  <a:lnTo>
                    <a:pt x="961301" y="19456"/>
                  </a:lnTo>
                  <a:lnTo>
                    <a:pt x="966741" y="25377"/>
                  </a:lnTo>
                  <a:lnTo>
                    <a:pt x="1014953" y="27416"/>
                  </a:lnTo>
                  <a:lnTo>
                    <a:pt x="57900" y="532749"/>
                  </a:lnTo>
                  <a:lnTo>
                    <a:pt x="83405" y="491785"/>
                  </a:lnTo>
                  <a:lnTo>
                    <a:pt x="81584" y="483953"/>
                  </a:lnTo>
                  <a:lnTo>
                    <a:pt x="69676" y="476539"/>
                  </a:lnTo>
                  <a:lnTo>
                    <a:pt x="61843" y="478360"/>
                  </a:lnTo>
                  <a:lnTo>
                    <a:pt x="0" y="577682"/>
                  </a:lnTo>
                  <a:lnTo>
                    <a:pt x="109890" y="582330"/>
                  </a:lnTo>
                  <a:lnTo>
                    <a:pt x="116898" y="582626"/>
                  </a:lnTo>
                  <a:lnTo>
                    <a:pt x="122819" y="577185"/>
                  </a:lnTo>
                  <a:lnTo>
                    <a:pt x="123412" y="563171"/>
                  </a:lnTo>
                  <a:lnTo>
                    <a:pt x="117971" y="557249"/>
                  </a:lnTo>
                  <a:lnTo>
                    <a:pt x="69759" y="555210"/>
                  </a:lnTo>
                  <a:lnTo>
                    <a:pt x="1026812" y="49877"/>
                  </a:lnTo>
                  <a:lnTo>
                    <a:pt x="1001307" y="90840"/>
                  </a:lnTo>
                  <a:lnTo>
                    <a:pt x="1003128" y="98672"/>
                  </a:lnTo>
                  <a:lnTo>
                    <a:pt x="1015036" y="106088"/>
                  </a:lnTo>
                  <a:lnTo>
                    <a:pt x="1022868" y="104267"/>
                  </a:lnTo>
                  <a:lnTo>
                    <a:pt x="1084713" y="4944"/>
                  </a:lnTo>
                  <a:lnTo>
                    <a:pt x="96781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22700" y="3517900"/>
              <a:ext cx="1384300" cy="3429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00441" y="3611346"/>
              <a:ext cx="1035050" cy="118110"/>
            </a:xfrm>
            <a:custGeom>
              <a:avLst/>
              <a:gdLst/>
              <a:ahLst/>
              <a:cxnLst/>
              <a:rect l="l" t="t" r="r" b="b"/>
              <a:pathLst>
                <a:path w="1035050" h="118110">
                  <a:moveTo>
                    <a:pt x="933971" y="0"/>
                  </a:moveTo>
                  <a:lnTo>
                    <a:pt x="926195" y="2045"/>
                  </a:lnTo>
                  <a:lnTo>
                    <a:pt x="919126" y="14164"/>
                  </a:lnTo>
                  <a:lnTo>
                    <a:pt x="921174" y="21940"/>
                  </a:lnTo>
                  <a:lnTo>
                    <a:pt x="962855" y="46254"/>
                  </a:lnTo>
                  <a:lnTo>
                    <a:pt x="72180" y="46253"/>
                  </a:lnTo>
                  <a:lnTo>
                    <a:pt x="113861" y="21939"/>
                  </a:lnTo>
                  <a:lnTo>
                    <a:pt x="115909" y="14163"/>
                  </a:lnTo>
                  <a:lnTo>
                    <a:pt x="110608" y="5074"/>
                  </a:lnTo>
                  <a:lnTo>
                    <a:pt x="107779" y="3049"/>
                  </a:lnTo>
                  <a:lnTo>
                    <a:pt x="104636" y="2221"/>
                  </a:lnTo>
                  <a:lnTo>
                    <a:pt x="101493" y="1394"/>
                  </a:lnTo>
                  <a:lnTo>
                    <a:pt x="98035" y="1766"/>
                  </a:lnTo>
                  <a:lnTo>
                    <a:pt x="0" y="58953"/>
                  </a:lnTo>
                  <a:lnTo>
                    <a:pt x="101064" y="117908"/>
                  </a:lnTo>
                  <a:lnTo>
                    <a:pt x="108840" y="115860"/>
                  </a:lnTo>
                  <a:lnTo>
                    <a:pt x="115909" y="103743"/>
                  </a:lnTo>
                  <a:lnTo>
                    <a:pt x="113861" y="95967"/>
                  </a:lnTo>
                  <a:lnTo>
                    <a:pt x="72180" y="71653"/>
                  </a:lnTo>
                  <a:lnTo>
                    <a:pt x="962855" y="71654"/>
                  </a:lnTo>
                  <a:lnTo>
                    <a:pt x="921172" y="95968"/>
                  </a:lnTo>
                  <a:lnTo>
                    <a:pt x="919126" y="103745"/>
                  </a:lnTo>
                  <a:lnTo>
                    <a:pt x="926195" y="115862"/>
                  </a:lnTo>
                  <a:lnTo>
                    <a:pt x="933971" y="117908"/>
                  </a:lnTo>
                  <a:lnTo>
                    <a:pt x="1035036" y="58954"/>
                  </a:lnTo>
                  <a:lnTo>
                    <a:pt x="93397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92600" y="2692400"/>
              <a:ext cx="1549400" cy="9271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70346" y="2835155"/>
              <a:ext cx="1198880" cy="592455"/>
            </a:xfrm>
            <a:custGeom>
              <a:avLst/>
              <a:gdLst/>
              <a:ahLst/>
              <a:cxnLst/>
              <a:rect l="l" t="t" r="r" b="b"/>
              <a:pathLst>
                <a:path w="1198879" h="592454">
                  <a:moveTo>
                    <a:pt x="116606" y="0"/>
                  </a:moveTo>
                  <a:lnTo>
                    <a:pt x="0" y="9618"/>
                  </a:lnTo>
                  <a:lnTo>
                    <a:pt x="65770" y="106385"/>
                  </a:lnTo>
                  <a:lnTo>
                    <a:pt x="73668" y="107892"/>
                  </a:lnTo>
                  <a:lnTo>
                    <a:pt x="85271" y="100007"/>
                  </a:lnTo>
                  <a:lnTo>
                    <a:pt x="86777" y="92108"/>
                  </a:lnTo>
                  <a:lnTo>
                    <a:pt x="59651" y="52198"/>
                  </a:lnTo>
                  <a:lnTo>
                    <a:pt x="1127974" y="562691"/>
                  </a:lnTo>
                  <a:lnTo>
                    <a:pt x="1079882" y="566657"/>
                  </a:lnTo>
                  <a:lnTo>
                    <a:pt x="1074682" y="572791"/>
                  </a:lnTo>
                  <a:lnTo>
                    <a:pt x="1075837" y="586773"/>
                  </a:lnTo>
                  <a:lnTo>
                    <a:pt x="1081971" y="591972"/>
                  </a:lnTo>
                  <a:lnTo>
                    <a:pt x="1088961" y="591394"/>
                  </a:lnTo>
                  <a:lnTo>
                    <a:pt x="1198577" y="582352"/>
                  </a:lnTo>
                  <a:lnTo>
                    <a:pt x="1132806" y="485585"/>
                  </a:lnTo>
                  <a:lnTo>
                    <a:pt x="1124908" y="484079"/>
                  </a:lnTo>
                  <a:lnTo>
                    <a:pt x="1113306" y="491964"/>
                  </a:lnTo>
                  <a:lnTo>
                    <a:pt x="1111799" y="499863"/>
                  </a:lnTo>
                  <a:lnTo>
                    <a:pt x="1138925" y="539772"/>
                  </a:lnTo>
                  <a:lnTo>
                    <a:pt x="70603" y="29281"/>
                  </a:lnTo>
                  <a:lnTo>
                    <a:pt x="118695" y="25313"/>
                  </a:lnTo>
                  <a:lnTo>
                    <a:pt x="123894" y="19179"/>
                  </a:lnTo>
                  <a:lnTo>
                    <a:pt x="122740" y="5199"/>
                  </a:lnTo>
                  <a:lnTo>
                    <a:pt x="11660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675" y="42952"/>
            <a:ext cx="5713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My</a:t>
            </a:r>
            <a:r>
              <a:rPr spc="-10" dirty="0"/>
              <a:t> </a:t>
            </a:r>
            <a:r>
              <a:rPr spc="-40" dirty="0"/>
              <a:t>First</a:t>
            </a:r>
            <a:r>
              <a:rPr spc="15" dirty="0"/>
              <a:t> </a:t>
            </a:r>
            <a:r>
              <a:rPr spc="-15" dirty="0"/>
              <a:t>HTML</a:t>
            </a:r>
            <a:r>
              <a:rPr spc="35" dirty="0"/>
              <a:t> </a:t>
            </a:r>
            <a:r>
              <a:rPr spc="-75" dirty="0"/>
              <a:t>Web</a:t>
            </a:r>
            <a:r>
              <a:rPr spc="75" dirty="0"/>
              <a:t> </a:t>
            </a:r>
            <a:r>
              <a:rPr spc="-15" dirty="0"/>
              <a:t>Page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352550"/>
            <a:ext cx="4013200" cy="3403600"/>
            <a:chOff x="0" y="1524000"/>
            <a:chExt cx="4013199" cy="3403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62100"/>
              <a:ext cx="4013199" cy="330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000"/>
              <a:ext cx="4000499" cy="3403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49" y="1606549"/>
              <a:ext cx="3873500" cy="3162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849" y="1606550"/>
              <a:ext cx="3873500" cy="3162300"/>
            </a:xfrm>
            <a:custGeom>
              <a:avLst/>
              <a:gdLst/>
              <a:ahLst/>
              <a:cxnLst/>
              <a:rect l="l" t="t" r="r" b="b"/>
              <a:pathLst>
                <a:path w="3873500" h="3162300">
                  <a:moveTo>
                    <a:pt x="0" y="0"/>
                  </a:moveTo>
                  <a:lnTo>
                    <a:pt x="3873500" y="0"/>
                  </a:lnTo>
                  <a:lnTo>
                    <a:pt x="3873500" y="3162300"/>
                  </a:lnTo>
                  <a:lnTo>
                    <a:pt x="0" y="3162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6860" y="1603941"/>
            <a:ext cx="2120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52A2A"/>
                </a:solidFill>
                <a:latin typeface="Consolas"/>
                <a:cs typeface="Consolas"/>
              </a:rPr>
              <a:t>!DOCTYPE</a:t>
            </a:r>
            <a:r>
              <a:rPr sz="2000" spc="-95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C203B"/>
                </a:solidFill>
                <a:latin typeface="Consolas"/>
                <a:cs typeface="Consolas"/>
              </a:rPr>
              <a:t>html</a:t>
            </a: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52A2A"/>
                </a:solidFill>
                <a:latin typeface="Consolas"/>
                <a:cs typeface="Consolas"/>
              </a:rPr>
              <a:t>html</a:t>
            </a: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52A2A"/>
                </a:solidFill>
                <a:latin typeface="Consolas"/>
                <a:cs typeface="Consolas"/>
              </a:rPr>
              <a:t>body</a:t>
            </a: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860" y="2823141"/>
            <a:ext cx="3517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52A2A"/>
                </a:solidFill>
                <a:latin typeface="Consolas"/>
                <a:cs typeface="Consolas"/>
              </a:rPr>
              <a:t>h1</a:t>
            </a: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sz="2000" dirty="0">
                <a:solidFill>
                  <a:srgbClr val="404040"/>
                </a:solidFill>
                <a:latin typeface="Consolas"/>
                <a:cs typeface="Consolas"/>
              </a:rPr>
              <a:t>My</a:t>
            </a:r>
            <a:r>
              <a:rPr sz="2000" spc="-2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04040"/>
                </a:solidFill>
                <a:latin typeface="Consolas"/>
                <a:cs typeface="Consolas"/>
              </a:rPr>
              <a:t>First</a:t>
            </a:r>
            <a:r>
              <a:rPr sz="2000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nsolas"/>
                <a:cs typeface="Consolas"/>
              </a:rPr>
              <a:t>Heading</a:t>
            </a:r>
            <a:r>
              <a:rPr sz="2000" spc="-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spc="-5" dirty="0">
                <a:solidFill>
                  <a:srgbClr val="A52A2A"/>
                </a:solidFill>
                <a:latin typeface="Consolas"/>
                <a:cs typeface="Consolas"/>
              </a:rPr>
              <a:t>/h1</a:t>
            </a:r>
            <a:r>
              <a:rPr sz="2000" spc="-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860" y="3432741"/>
            <a:ext cx="3657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52A2A"/>
                </a:solidFill>
                <a:latin typeface="Consolas"/>
                <a:cs typeface="Consolas"/>
              </a:rPr>
              <a:t>p</a:t>
            </a: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sz="2000" dirty="0">
                <a:solidFill>
                  <a:srgbClr val="404040"/>
                </a:solidFill>
                <a:latin typeface="Consolas"/>
                <a:cs typeface="Consolas"/>
              </a:rPr>
              <a:t>My</a:t>
            </a:r>
            <a:r>
              <a:rPr sz="2000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04040"/>
                </a:solidFill>
                <a:latin typeface="Consolas"/>
                <a:cs typeface="Consolas"/>
              </a:rPr>
              <a:t>first</a:t>
            </a:r>
            <a:r>
              <a:rPr sz="2000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nsolas"/>
                <a:cs typeface="Consolas"/>
              </a:rPr>
              <a:t>paragraph.</a:t>
            </a:r>
            <a:r>
              <a:rPr sz="2000" spc="-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spc="-5" dirty="0">
                <a:solidFill>
                  <a:srgbClr val="A52A2A"/>
                </a:solidFill>
                <a:latin typeface="Consolas"/>
                <a:cs typeface="Consolas"/>
              </a:rPr>
              <a:t>/p</a:t>
            </a:r>
            <a:r>
              <a:rPr sz="2000" spc="-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860" y="4042342"/>
            <a:ext cx="10033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52A2A"/>
                </a:solidFill>
                <a:latin typeface="Consolas"/>
                <a:cs typeface="Consolas"/>
              </a:rPr>
              <a:t>/body</a:t>
            </a: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52A2A"/>
                </a:solidFill>
                <a:latin typeface="Consolas"/>
                <a:cs typeface="Consolas"/>
              </a:rPr>
              <a:t>/html</a:t>
            </a: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7500" y="3848100"/>
            <a:ext cx="800100" cy="5969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39162" y="4596130"/>
            <a:ext cx="702881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3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C0504D"/>
                </a:solidFill>
                <a:latin typeface="Calibri"/>
                <a:cs typeface="Calibri"/>
              </a:rPr>
              <a:t>ud</a:t>
            </a:r>
            <a:r>
              <a:rPr sz="1800" spc="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ts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: </a:t>
            </a:r>
            <a:r>
              <a:rPr sz="1800" spc="-20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1800" spc="-3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-10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1800" spc="2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sz="1800" spc="1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od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1800" spc="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45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,</a:t>
            </a:r>
            <a:r>
              <a:rPr sz="1800" spc="-5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sz="1800" spc="-5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sz="1800" spc="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 t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C0504D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il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.  </a:t>
            </a: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Then</a:t>
            </a:r>
            <a:r>
              <a:rPr sz="1800" spc="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Open</a:t>
            </a:r>
            <a:r>
              <a:rPr sz="1800" spc="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0504D"/>
                </a:solidFill>
                <a:latin typeface="Calibri"/>
                <a:cs typeface="Calibri"/>
              </a:rPr>
              <a:t>the</a:t>
            </a:r>
            <a:r>
              <a:rPr sz="1800" spc="10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File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in</a:t>
            </a:r>
            <a:r>
              <a:rPr sz="1800" spc="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C0504D"/>
                </a:solidFill>
                <a:latin typeface="Calibri"/>
                <a:cs typeface="Calibri"/>
              </a:rPr>
              <a:t>Web</a:t>
            </a:r>
            <a:r>
              <a:rPr sz="1800" spc="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Browser</a:t>
            </a:r>
            <a:r>
              <a:rPr sz="1800" spc="-4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(just</a:t>
            </a:r>
            <a:r>
              <a:rPr sz="1800" spc="9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double-click</a:t>
            </a:r>
            <a:r>
              <a:rPr sz="1800" spc="7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C0504D"/>
                </a:solidFill>
                <a:latin typeface="Calibri"/>
                <a:cs typeface="Calibri"/>
              </a:rPr>
              <a:t>on</a:t>
            </a:r>
            <a:r>
              <a:rPr sz="1800" spc="5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0504D"/>
                </a:solidFill>
                <a:latin typeface="Calibri"/>
                <a:cs typeface="Calibri"/>
              </a:rPr>
              <a:t>the</a:t>
            </a:r>
            <a:r>
              <a:rPr sz="1800" spc="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C0504D"/>
                </a:solidFill>
                <a:latin typeface="Calibri"/>
                <a:cs typeface="Calibri"/>
              </a:rPr>
              <a:t>file).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0135" y="1419850"/>
            <a:ext cx="486219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676275" indent="-2921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4165" algn="l"/>
                <a:tab pos="3048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25" dirty="0">
                <a:latin typeface="Calibri"/>
                <a:cs typeface="Calibri"/>
              </a:rPr>
              <a:t>TY</a:t>
            </a:r>
            <a:r>
              <a:rPr sz="2000" spc="-3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  </a:t>
            </a:r>
            <a:r>
              <a:rPr sz="2000" spc="45" dirty="0">
                <a:latin typeface="Calibri"/>
                <a:cs typeface="Calibri"/>
              </a:rPr>
              <a:t>do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pe</a:t>
            </a:r>
            <a:endParaRPr sz="2000" dirty="0">
              <a:latin typeface="Calibri"/>
              <a:cs typeface="Calibri"/>
            </a:endParaRPr>
          </a:p>
          <a:p>
            <a:pPr marL="304800" indent="-292100">
              <a:lnSpc>
                <a:spcPct val="100000"/>
              </a:lnSpc>
              <a:buFont typeface="Arial MT"/>
              <a:buChar char="•"/>
              <a:tabLst>
                <a:tab pos="304165" algn="l"/>
                <a:tab pos="3048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een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</a:p>
          <a:p>
            <a:pPr marL="3048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&lt;</a:t>
            </a:r>
            <a:r>
              <a:rPr sz="2000" spc="25" dirty="0">
                <a:latin typeface="Calibri"/>
                <a:cs typeface="Calibri"/>
              </a:rPr>
              <a:t>/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do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me</a:t>
            </a:r>
            <a:r>
              <a:rPr sz="2000" spc="5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</a:p>
          <a:p>
            <a:pPr marL="304800" indent="-292100">
              <a:lnSpc>
                <a:spcPct val="100000"/>
              </a:lnSpc>
              <a:buFont typeface="Arial MT"/>
              <a:buChar char="•"/>
              <a:tabLst>
                <a:tab pos="304165" algn="l"/>
                <a:tab pos="3048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een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45" dirty="0">
                <a:latin typeface="Calibri"/>
                <a:cs typeface="Calibri"/>
              </a:rPr>
              <a:t>bod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</a:p>
          <a:p>
            <a:pPr marL="3048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&lt;</a:t>
            </a:r>
            <a:r>
              <a:rPr sz="2000" spc="25" dirty="0">
                <a:latin typeface="Calibri"/>
                <a:cs typeface="Calibri"/>
              </a:rPr>
              <a:t>/</a:t>
            </a:r>
            <a:r>
              <a:rPr sz="2000" spc="45" dirty="0">
                <a:latin typeface="Calibri"/>
                <a:cs typeface="Calibri"/>
              </a:rPr>
              <a:t>bod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</a:p>
          <a:p>
            <a:pPr marL="304800" marR="5080" indent="-292100">
              <a:lnSpc>
                <a:spcPct val="100000"/>
              </a:lnSpc>
              <a:buFont typeface="Arial MT"/>
              <a:buChar char="•"/>
              <a:tabLst>
                <a:tab pos="304165" algn="l"/>
                <a:tab pos="3048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een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25" dirty="0">
                <a:latin typeface="Calibri"/>
                <a:cs typeface="Calibri"/>
              </a:rPr>
              <a:t>/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es  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heading</a:t>
            </a:r>
            <a:endParaRPr sz="2000" dirty="0">
              <a:latin typeface="Calibri"/>
              <a:cs typeface="Calibri"/>
            </a:endParaRPr>
          </a:p>
          <a:p>
            <a:pPr marL="304800" indent="-292100">
              <a:lnSpc>
                <a:spcPct val="100000"/>
              </a:lnSpc>
              <a:buFont typeface="Arial MT"/>
              <a:buChar char="•"/>
              <a:tabLst>
                <a:tab pos="304165" algn="l"/>
                <a:tab pos="3048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een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25" dirty="0">
                <a:latin typeface="Calibri"/>
                <a:cs typeface="Calibri"/>
              </a:rPr>
              <a:t>/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12235" y="4163050"/>
            <a:ext cx="1117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latin typeface="Calibri"/>
                <a:cs typeface="Calibri"/>
              </a:rPr>
              <a:t>paragraph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51000" y="736600"/>
            <a:ext cx="4787900" cy="800100"/>
            <a:chOff x="1651000" y="736600"/>
            <a:chExt cx="4787900" cy="80010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2600" y="825500"/>
              <a:ext cx="4686300" cy="5969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1000" y="736600"/>
              <a:ext cx="4787900" cy="8001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2450" y="869950"/>
              <a:ext cx="4546600" cy="4572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822450" y="869950"/>
            <a:ext cx="4546600" cy="457200"/>
          </a:xfrm>
          <a:prstGeom prst="rect">
            <a:avLst/>
          </a:prstGeom>
          <a:ln w="12700">
            <a:solidFill>
              <a:srgbClr val="4A7EBB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60"/>
              </a:spcBef>
            </a:pPr>
            <a:r>
              <a:rPr sz="2400" spc="-1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400" spc="-15" dirty="0">
                <a:solidFill>
                  <a:srgbClr val="A52A2A"/>
                </a:solidFill>
                <a:latin typeface="Consolas"/>
                <a:cs typeface="Consolas"/>
              </a:rPr>
              <a:t>tagname</a:t>
            </a:r>
            <a:r>
              <a:rPr sz="2400" spc="-1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content</a:t>
            </a:r>
            <a:r>
              <a:rPr sz="2400" spc="-1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400" spc="-15" dirty="0">
                <a:solidFill>
                  <a:srgbClr val="A52A2A"/>
                </a:solidFill>
                <a:latin typeface="Consolas"/>
                <a:cs typeface="Consolas"/>
              </a:rPr>
              <a:t>/tagname</a:t>
            </a:r>
            <a:r>
              <a:rPr sz="2400" spc="-1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085" y="262311"/>
            <a:ext cx="645795" cy="21920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710"/>
              </a:lnSpc>
            </a:pPr>
            <a:r>
              <a:rPr sz="4000" spc="-10" dirty="0">
                <a:latin typeface="Calibri"/>
                <a:cs typeface="Calibri"/>
              </a:rPr>
              <a:t>Hyperlinks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0600" y="146050"/>
            <a:ext cx="7315200" cy="2425700"/>
            <a:chOff x="990600" y="0"/>
            <a:chExt cx="7315200" cy="2425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000" y="0"/>
              <a:ext cx="7289800" cy="2387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0"/>
              <a:ext cx="6286500" cy="2425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849" y="44449"/>
              <a:ext cx="7150100" cy="2247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85850" y="44450"/>
              <a:ext cx="7150100" cy="2247900"/>
            </a:xfrm>
            <a:custGeom>
              <a:avLst/>
              <a:gdLst/>
              <a:ahLst/>
              <a:cxnLst/>
              <a:rect l="l" t="t" r="r" b="b"/>
              <a:pathLst>
                <a:path w="7150100" h="2247900">
                  <a:moveTo>
                    <a:pt x="0" y="0"/>
                  </a:moveTo>
                  <a:lnTo>
                    <a:pt x="7150100" y="0"/>
                  </a:lnTo>
                  <a:lnTo>
                    <a:pt x="7150100" y="2247900"/>
                  </a:lnTo>
                  <a:lnTo>
                    <a:pt x="0" y="2247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90600" y="2647950"/>
            <a:ext cx="7315200" cy="2311400"/>
            <a:chOff x="990600" y="2832100"/>
            <a:chExt cx="7315200" cy="23114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6000" y="2844800"/>
              <a:ext cx="7289800" cy="22987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0600" y="2832100"/>
              <a:ext cx="6388100" cy="2311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849" y="2889250"/>
              <a:ext cx="7150100" cy="22479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85850" y="2724150"/>
            <a:ext cx="7150100" cy="22479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20"/>
              </a:spcBef>
            </a:pPr>
            <a:r>
              <a:rPr sz="1400" spc="2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25" dirty="0">
                <a:solidFill>
                  <a:srgbClr val="A52A2A"/>
                </a:solidFill>
                <a:latin typeface="Consolas"/>
                <a:cs typeface="Consolas"/>
              </a:rPr>
              <a:t>!DOCTYPE</a:t>
            </a:r>
            <a:r>
              <a:rPr sz="1400" spc="-180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400" spc="20" dirty="0">
                <a:solidFill>
                  <a:srgbClr val="DC203B"/>
                </a:solidFill>
                <a:latin typeface="Consolas"/>
                <a:cs typeface="Consolas"/>
              </a:rPr>
              <a:t>html</a:t>
            </a:r>
            <a:r>
              <a:rPr sz="1400" spc="2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  <a:p>
            <a:pPr marL="78740">
              <a:lnSpc>
                <a:spcPct val="100000"/>
              </a:lnSpc>
              <a:spcBef>
                <a:spcPts val="20"/>
              </a:spcBef>
            </a:pPr>
            <a:r>
              <a:rPr sz="1400" spc="2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25" dirty="0">
                <a:solidFill>
                  <a:srgbClr val="A52A2A"/>
                </a:solidFill>
                <a:latin typeface="Consolas"/>
                <a:cs typeface="Consolas"/>
              </a:rPr>
              <a:t>html</a:t>
            </a:r>
            <a:r>
              <a:rPr sz="1400" spc="2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  <a:p>
            <a:pPr marL="78740">
              <a:lnSpc>
                <a:spcPct val="100000"/>
              </a:lnSpc>
              <a:spcBef>
                <a:spcPts val="20"/>
              </a:spcBef>
            </a:pPr>
            <a:r>
              <a:rPr sz="1400" spc="2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25" dirty="0">
                <a:solidFill>
                  <a:srgbClr val="A52A2A"/>
                </a:solidFill>
                <a:latin typeface="Consolas"/>
                <a:cs typeface="Consolas"/>
              </a:rPr>
              <a:t>body</a:t>
            </a:r>
            <a:r>
              <a:rPr sz="1400" spc="2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Consolas"/>
              <a:cs typeface="Consolas"/>
            </a:endParaRPr>
          </a:p>
          <a:p>
            <a:pPr marL="78740">
              <a:lnSpc>
                <a:spcPct val="100000"/>
              </a:lnSpc>
            </a:pPr>
            <a:r>
              <a:rPr sz="1400" spc="2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25" dirty="0">
                <a:solidFill>
                  <a:srgbClr val="A52A2A"/>
                </a:solidFill>
                <a:latin typeface="Consolas"/>
                <a:cs typeface="Consolas"/>
              </a:rPr>
              <a:t>h1</a:t>
            </a:r>
            <a:r>
              <a:rPr sz="1400" spc="2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sz="1400" spc="25" dirty="0">
                <a:solidFill>
                  <a:srgbClr val="404040"/>
                </a:solidFill>
                <a:latin typeface="Consolas"/>
                <a:cs typeface="Consolas"/>
              </a:rPr>
              <a:t>This</a:t>
            </a:r>
            <a:r>
              <a:rPr sz="1400" spc="-16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Consolas"/>
                <a:cs typeface="Consolas"/>
              </a:rPr>
              <a:t>is</a:t>
            </a:r>
            <a:r>
              <a:rPr sz="1400" spc="-5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1400" spc="4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Consolas"/>
                <a:cs typeface="Consolas"/>
              </a:rPr>
              <a:t>heading</a:t>
            </a:r>
            <a:r>
              <a:rPr sz="1400" spc="2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25" dirty="0">
                <a:solidFill>
                  <a:srgbClr val="A52A2A"/>
                </a:solidFill>
                <a:latin typeface="Consolas"/>
                <a:cs typeface="Consolas"/>
              </a:rPr>
              <a:t>/h1</a:t>
            </a:r>
            <a:r>
              <a:rPr sz="1400" spc="2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Consolas"/>
              <a:cs typeface="Consolas"/>
            </a:endParaRPr>
          </a:p>
          <a:p>
            <a:pPr marL="78740">
              <a:lnSpc>
                <a:spcPct val="100000"/>
              </a:lnSpc>
              <a:spcBef>
                <a:spcPts val="5"/>
              </a:spcBef>
            </a:pPr>
            <a:r>
              <a:rPr sz="1400" spc="2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20" dirty="0">
                <a:solidFill>
                  <a:srgbClr val="A52A2A"/>
                </a:solidFill>
                <a:latin typeface="Consolas"/>
                <a:cs typeface="Consolas"/>
              </a:rPr>
              <a:t>img</a:t>
            </a:r>
            <a:r>
              <a:rPr sz="1400" spc="-30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400" spc="20" dirty="0">
                <a:solidFill>
                  <a:srgbClr val="DC203B"/>
                </a:solidFill>
                <a:latin typeface="Consolas"/>
                <a:cs typeface="Consolas"/>
              </a:rPr>
              <a:t>src=</a:t>
            </a:r>
            <a:r>
              <a:rPr sz="1400" spc="20" dirty="0">
                <a:solidFill>
                  <a:srgbClr val="0226CE"/>
                </a:solidFill>
                <a:latin typeface="Consolas"/>
                <a:cs typeface="Consolas"/>
              </a:rPr>
              <a:t>“myimage.jpg"</a:t>
            </a:r>
            <a:r>
              <a:rPr sz="1400" spc="-235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400" spc="25" dirty="0">
                <a:solidFill>
                  <a:srgbClr val="DC203B"/>
                </a:solidFill>
                <a:latin typeface="Consolas"/>
                <a:cs typeface="Consolas"/>
              </a:rPr>
              <a:t>alt=</a:t>
            </a:r>
            <a:r>
              <a:rPr sz="1400" spc="25" dirty="0">
                <a:solidFill>
                  <a:srgbClr val="0226CE"/>
                </a:solidFill>
                <a:latin typeface="Consolas"/>
                <a:cs typeface="Consolas"/>
              </a:rPr>
              <a:t>”blabla"</a:t>
            </a:r>
            <a:r>
              <a:rPr sz="1400" spc="-330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400" spc="25" dirty="0">
                <a:solidFill>
                  <a:srgbClr val="DC203B"/>
                </a:solidFill>
                <a:latin typeface="Consolas"/>
                <a:cs typeface="Consolas"/>
              </a:rPr>
              <a:t>width=</a:t>
            </a:r>
            <a:r>
              <a:rPr sz="1400" spc="25" dirty="0">
                <a:solidFill>
                  <a:srgbClr val="0226CE"/>
                </a:solidFill>
                <a:latin typeface="Consolas"/>
                <a:cs typeface="Consolas"/>
              </a:rPr>
              <a:t>"104"</a:t>
            </a:r>
            <a:r>
              <a:rPr sz="1400" spc="-235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400" spc="25" dirty="0">
                <a:solidFill>
                  <a:srgbClr val="DC203B"/>
                </a:solidFill>
                <a:latin typeface="Consolas"/>
                <a:cs typeface="Consolas"/>
              </a:rPr>
              <a:t>height=</a:t>
            </a:r>
            <a:r>
              <a:rPr sz="1400" spc="25" dirty="0">
                <a:solidFill>
                  <a:srgbClr val="0226CE"/>
                </a:solidFill>
                <a:latin typeface="Consolas"/>
                <a:cs typeface="Consolas"/>
              </a:rPr>
              <a:t>"142"</a:t>
            </a:r>
            <a:r>
              <a:rPr sz="1400" spc="2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 dirty="0">
              <a:latin typeface="Consolas"/>
              <a:cs typeface="Consolas"/>
            </a:endParaRPr>
          </a:p>
          <a:p>
            <a:pPr marL="78740">
              <a:lnSpc>
                <a:spcPct val="100000"/>
              </a:lnSpc>
            </a:pPr>
            <a:r>
              <a:rPr sz="1400" spc="2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25" dirty="0">
                <a:solidFill>
                  <a:srgbClr val="A52A2A"/>
                </a:solidFill>
                <a:latin typeface="Consolas"/>
                <a:cs typeface="Consolas"/>
              </a:rPr>
              <a:t>/body</a:t>
            </a:r>
            <a:r>
              <a:rPr sz="1400" spc="2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  <a:p>
            <a:pPr marL="78740">
              <a:lnSpc>
                <a:spcPct val="100000"/>
              </a:lnSpc>
              <a:spcBef>
                <a:spcPts val="20"/>
              </a:spcBef>
            </a:pPr>
            <a:r>
              <a:rPr sz="1400" spc="2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25" dirty="0">
                <a:solidFill>
                  <a:srgbClr val="A52A2A"/>
                </a:solidFill>
                <a:latin typeface="Consolas"/>
                <a:cs typeface="Consolas"/>
              </a:rPr>
              <a:t>/html</a:t>
            </a:r>
            <a:r>
              <a:rPr sz="1400" spc="2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803" y="3182874"/>
            <a:ext cx="661035" cy="15252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825"/>
              </a:lnSpc>
            </a:pPr>
            <a:r>
              <a:rPr sz="4100" spc="-35" dirty="0">
                <a:latin typeface="Calibri"/>
                <a:cs typeface="Calibri"/>
              </a:rPr>
              <a:t>I</a:t>
            </a:r>
            <a:r>
              <a:rPr sz="4100" spc="20" dirty="0">
                <a:latin typeface="Calibri"/>
                <a:cs typeface="Calibri"/>
              </a:rPr>
              <a:t>m</a:t>
            </a:r>
            <a:r>
              <a:rPr sz="4100" spc="35" dirty="0">
                <a:latin typeface="Calibri"/>
                <a:cs typeface="Calibri"/>
              </a:rPr>
              <a:t>a</a:t>
            </a:r>
            <a:r>
              <a:rPr sz="4100" spc="-30" dirty="0">
                <a:latin typeface="Calibri"/>
                <a:cs typeface="Calibri"/>
              </a:rPr>
              <a:t>g</a:t>
            </a:r>
            <a:r>
              <a:rPr sz="4100" spc="-40" dirty="0">
                <a:latin typeface="Calibri"/>
                <a:cs typeface="Calibri"/>
              </a:rPr>
              <a:t>e</a:t>
            </a:r>
            <a:r>
              <a:rPr sz="4100" dirty="0">
                <a:latin typeface="Calibri"/>
                <a:cs typeface="Calibri"/>
              </a:rPr>
              <a:t>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2006" y="231572"/>
            <a:ext cx="6848994" cy="2187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3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lang="en-US" sz="1400" spc="30" dirty="0">
                <a:solidFill>
                  <a:srgbClr val="A52A2A"/>
                </a:solidFill>
                <a:latin typeface="Consolas"/>
                <a:cs typeface="Consolas"/>
              </a:rPr>
              <a:t>!DOCTYP</a:t>
            </a:r>
            <a:r>
              <a:rPr lang="en-US" sz="1400" dirty="0">
                <a:solidFill>
                  <a:srgbClr val="A52A2A"/>
                </a:solidFill>
                <a:latin typeface="Consolas"/>
                <a:cs typeface="Consolas"/>
              </a:rPr>
              <a:t>E</a:t>
            </a:r>
            <a:r>
              <a:rPr lang="en-US" sz="1400" spc="-140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lang="en-US" sz="1400" spc="30" dirty="0">
                <a:solidFill>
                  <a:srgbClr val="DC203B"/>
                </a:solidFill>
                <a:latin typeface="Consolas"/>
                <a:cs typeface="Consolas"/>
              </a:rPr>
              <a:t>html</a:t>
            </a:r>
            <a:r>
              <a:rPr lang="en-US" sz="14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lang="en-US" sz="1400" spc="25" dirty="0" smtClean="0">
              <a:solidFill>
                <a:srgbClr val="0432F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25" dirty="0" smtClean="0">
                <a:solidFill>
                  <a:srgbClr val="A52A2A"/>
                </a:solidFill>
                <a:latin typeface="Consolas"/>
                <a:cs typeface="Consolas"/>
              </a:rPr>
              <a:t>html</a:t>
            </a: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400" dirty="0" smtClean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25" dirty="0" smtClean="0">
                <a:solidFill>
                  <a:srgbClr val="A52A2A"/>
                </a:solidFill>
                <a:latin typeface="Consolas"/>
                <a:cs typeface="Consolas"/>
              </a:rPr>
              <a:t>body</a:t>
            </a: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400" dirty="0" smtClean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 dirty="0" smtClean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25" dirty="0" smtClean="0">
                <a:solidFill>
                  <a:srgbClr val="A52A2A"/>
                </a:solidFill>
                <a:latin typeface="Consolas"/>
                <a:cs typeface="Consolas"/>
              </a:rPr>
              <a:t>h1</a:t>
            </a: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sz="1400" spc="25" dirty="0" smtClean="0">
                <a:solidFill>
                  <a:srgbClr val="404040"/>
                </a:solidFill>
                <a:latin typeface="Consolas"/>
                <a:cs typeface="Consolas"/>
              </a:rPr>
              <a:t>This</a:t>
            </a:r>
            <a:r>
              <a:rPr sz="1400" spc="-160" dirty="0" smtClean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spc="15" dirty="0" smtClean="0">
                <a:solidFill>
                  <a:srgbClr val="404040"/>
                </a:solidFill>
                <a:latin typeface="Consolas"/>
                <a:cs typeface="Consolas"/>
              </a:rPr>
              <a:t>is</a:t>
            </a:r>
            <a:r>
              <a:rPr sz="1400" spc="-55" dirty="0" smtClean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dirty="0" smtClean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1400" spc="40" dirty="0" smtClean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spc="25" dirty="0" smtClean="0">
                <a:solidFill>
                  <a:srgbClr val="404040"/>
                </a:solidFill>
                <a:latin typeface="Consolas"/>
                <a:cs typeface="Consolas"/>
              </a:rPr>
              <a:t>heading</a:t>
            </a: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25" dirty="0" smtClean="0">
                <a:solidFill>
                  <a:srgbClr val="A52A2A"/>
                </a:solidFill>
                <a:latin typeface="Consolas"/>
                <a:cs typeface="Consolas"/>
              </a:rPr>
              <a:t>/h1</a:t>
            </a: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400" dirty="0" smtClean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 smtClean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spc="15" dirty="0" smtClean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15" dirty="0" smtClean="0">
                <a:solidFill>
                  <a:srgbClr val="A52A2A"/>
                </a:solidFill>
                <a:latin typeface="Consolas"/>
                <a:cs typeface="Consolas"/>
              </a:rPr>
              <a:t>a</a:t>
            </a:r>
            <a:r>
              <a:rPr sz="1400" spc="-35" dirty="0" smtClean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400" spc="10" dirty="0" err="1" smtClean="0">
                <a:solidFill>
                  <a:srgbClr val="DC203B"/>
                </a:solidFill>
                <a:latin typeface="Consolas"/>
                <a:cs typeface="Consolas"/>
              </a:rPr>
              <a:t>href</a:t>
            </a:r>
            <a:r>
              <a:rPr sz="1400" spc="10" dirty="0" smtClean="0">
                <a:solidFill>
                  <a:srgbClr val="DC203B"/>
                </a:solidFill>
                <a:latin typeface="Consolas"/>
                <a:cs typeface="Consolas"/>
              </a:rPr>
              <a:t>=</a:t>
            </a:r>
            <a:r>
              <a:rPr sz="1400" spc="10" dirty="0" smtClean="0">
                <a:solidFill>
                  <a:srgbClr val="0226CE"/>
                </a:solidFill>
                <a:latin typeface="Consolas"/>
                <a:cs typeface="Consolas"/>
                <a:hlinkClick r:id="rId7"/>
              </a:rPr>
              <a:t>"http://www.google.com</a:t>
            </a:r>
            <a:r>
              <a:rPr sz="1400" spc="10" dirty="0" smtClean="0">
                <a:solidFill>
                  <a:srgbClr val="0226CE"/>
                </a:solidFill>
                <a:latin typeface="Consolas"/>
                <a:cs typeface="Consolas"/>
              </a:rPr>
              <a:t>"</a:t>
            </a:r>
            <a:r>
              <a:rPr sz="1400" spc="10" dirty="0" smtClean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sz="1400" spc="10" dirty="0" smtClean="0">
                <a:solidFill>
                  <a:srgbClr val="404040"/>
                </a:solidFill>
                <a:latin typeface="Consolas"/>
                <a:cs typeface="Consolas"/>
              </a:rPr>
              <a:t>This</a:t>
            </a:r>
            <a:r>
              <a:rPr sz="1400" spc="-235" dirty="0" smtClean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spc="15" dirty="0" smtClean="0">
                <a:solidFill>
                  <a:srgbClr val="404040"/>
                </a:solidFill>
                <a:latin typeface="Consolas"/>
                <a:cs typeface="Consolas"/>
              </a:rPr>
              <a:t>is</a:t>
            </a:r>
            <a:r>
              <a:rPr sz="1400" spc="-30" dirty="0" smtClean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dirty="0" smtClean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1400" spc="70" dirty="0" smtClean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spc="20" dirty="0" smtClean="0">
                <a:solidFill>
                  <a:srgbClr val="404040"/>
                </a:solidFill>
                <a:latin typeface="Consolas"/>
                <a:cs typeface="Consolas"/>
              </a:rPr>
              <a:t>link</a:t>
            </a:r>
            <a:r>
              <a:rPr sz="1400" spc="-135" dirty="0" smtClean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spc="15" dirty="0" smtClean="0">
                <a:solidFill>
                  <a:srgbClr val="404040"/>
                </a:solidFill>
                <a:latin typeface="Consolas"/>
                <a:cs typeface="Consolas"/>
              </a:rPr>
              <a:t>to</a:t>
            </a:r>
            <a:r>
              <a:rPr sz="1400" spc="70" dirty="0" smtClean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spc="25" dirty="0" smtClean="0">
                <a:solidFill>
                  <a:srgbClr val="404040"/>
                </a:solidFill>
                <a:latin typeface="Consolas"/>
                <a:cs typeface="Consolas"/>
              </a:rPr>
              <a:t>Google</a:t>
            </a: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25" dirty="0" smtClean="0">
                <a:solidFill>
                  <a:srgbClr val="A52A2A"/>
                </a:solidFill>
                <a:latin typeface="Consolas"/>
                <a:cs typeface="Consolas"/>
              </a:rPr>
              <a:t>/a</a:t>
            </a: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400" dirty="0" smtClean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 dirty="0" smtClean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25" dirty="0" smtClean="0">
                <a:solidFill>
                  <a:srgbClr val="A52A2A"/>
                </a:solidFill>
                <a:latin typeface="Consolas"/>
                <a:cs typeface="Consolas"/>
              </a:rPr>
              <a:t>/body</a:t>
            </a: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400" dirty="0" smtClean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25" dirty="0" smtClean="0">
                <a:solidFill>
                  <a:srgbClr val="A52A2A"/>
                </a:solidFill>
                <a:latin typeface="Consolas"/>
                <a:cs typeface="Consolas"/>
              </a:rPr>
              <a:t>/html</a:t>
            </a: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3306" y="42545"/>
            <a:ext cx="2466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HTML</a:t>
            </a:r>
            <a:r>
              <a:rPr spc="-30" dirty="0"/>
              <a:t> </a:t>
            </a:r>
            <a:r>
              <a:rPr spc="-85" dirty="0"/>
              <a:t>Tags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700" y="774700"/>
            <a:ext cx="7175500" cy="558800"/>
            <a:chOff x="266700" y="774700"/>
            <a:chExt cx="7175500" cy="558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00" y="800100"/>
              <a:ext cx="7150100" cy="482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" y="774700"/>
              <a:ext cx="7073900" cy="558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949" y="844549"/>
              <a:ext cx="7010400" cy="342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61950" y="844550"/>
            <a:ext cx="7010400" cy="3429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600" spc="10" dirty="0">
                <a:solidFill>
                  <a:srgbClr val="A52A2A"/>
                </a:solidFill>
                <a:latin typeface="Consolas"/>
                <a:cs typeface="Consolas"/>
              </a:rPr>
              <a:t>a</a:t>
            </a:r>
            <a:r>
              <a:rPr sz="1600" spc="-55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C203B"/>
                </a:solidFill>
                <a:latin typeface="Consolas"/>
                <a:cs typeface="Consolas"/>
              </a:rPr>
              <a:t>href=</a:t>
            </a:r>
            <a:r>
              <a:rPr sz="1600" dirty="0">
                <a:solidFill>
                  <a:srgbClr val="0226CE"/>
                </a:solidFill>
                <a:latin typeface="Consolas"/>
                <a:cs typeface="Consolas"/>
                <a:hlinkClick r:id="rId5"/>
              </a:rPr>
              <a:t>"http://ww</a:t>
            </a:r>
            <a:r>
              <a:rPr sz="1600" dirty="0">
                <a:solidFill>
                  <a:srgbClr val="0226CE"/>
                </a:solidFill>
                <a:latin typeface="Consolas"/>
                <a:cs typeface="Consolas"/>
              </a:rPr>
              <a:t>w</a:t>
            </a:r>
            <a:r>
              <a:rPr sz="1600" dirty="0">
                <a:solidFill>
                  <a:srgbClr val="0226CE"/>
                </a:solidFill>
                <a:latin typeface="Consolas"/>
                <a:cs typeface="Consolas"/>
                <a:hlinkClick r:id="rId5"/>
              </a:rPr>
              <a:t>.google.com"</a:t>
            </a:r>
            <a:r>
              <a:rPr sz="16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sz="1600" dirty="0">
                <a:solidFill>
                  <a:srgbClr val="404040"/>
                </a:solidFill>
                <a:latin typeface="Consolas"/>
                <a:cs typeface="Consolas"/>
              </a:rPr>
              <a:t>This</a:t>
            </a:r>
            <a:r>
              <a:rPr sz="1600" spc="-254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Consolas"/>
                <a:cs typeface="Consolas"/>
              </a:rPr>
              <a:t>is</a:t>
            </a:r>
            <a:r>
              <a:rPr sz="1600" spc="-5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1600" spc="5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Consolas"/>
                <a:cs typeface="Consolas"/>
              </a:rPr>
              <a:t>link</a:t>
            </a:r>
            <a:r>
              <a:rPr sz="1600" spc="-15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Consolas"/>
                <a:cs typeface="Consolas"/>
              </a:rPr>
              <a:t>to</a:t>
            </a:r>
            <a:r>
              <a:rPr sz="1600" spc="5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Consolas"/>
                <a:cs typeface="Consolas"/>
              </a:rPr>
              <a:t>Google</a:t>
            </a:r>
            <a:r>
              <a:rPr sz="1600" spc="1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600" spc="15" dirty="0">
                <a:solidFill>
                  <a:srgbClr val="A52A2A"/>
                </a:solidFill>
                <a:latin typeface="Consolas"/>
                <a:cs typeface="Consolas"/>
              </a:rPr>
              <a:t>/a</a:t>
            </a:r>
            <a:r>
              <a:rPr sz="1600" spc="1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5600" y="1536700"/>
            <a:ext cx="2844800" cy="546100"/>
            <a:chOff x="355600" y="1536700"/>
            <a:chExt cx="2844800" cy="5461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00" y="1549400"/>
              <a:ext cx="2819400" cy="482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600" y="1536700"/>
              <a:ext cx="2844800" cy="5461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850" y="1593850"/>
              <a:ext cx="2679700" cy="3429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50850" y="1593850"/>
            <a:ext cx="2679700" cy="3429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50"/>
              </a:spcBef>
            </a:pPr>
            <a:r>
              <a:rPr sz="1600" spc="1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600" spc="15" dirty="0">
                <a:solidFill>
                  <a:srgbClr val="A52A2A"/>
                </a:solidFill>
                <a:latin typeface="Consolas"/>
                <a:cs typeface="Consolas"/>
              </a:rPr>
              <a:t>b</a:t>
            </a:r>
            <a:r>
              <a:rPr sz="1600" spc="1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sz="1600" spc="15" dirty="0">
                <a:solidFill>
                  <a:srgbClr val="404040"/>
                </a:solidFill>
                <a:latin typeface="Consolas"/>
                <a:cs typeface="Consolas"/>
              </a:rPr>
              <a:t>This</a:t>
            </a:r>
            <a:r>
              <a:rPr sz="1600" spc="-18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Consolas"/>
                <a:cs typeface="Consolas"/>
              </a:rPr>
              <a:t>is</a:t>
            </a:r>
            <a:r>
              <a:rPr sz="1600" spc="-8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Consolas"/>
                <a:cs typeface="Consolas"/>
              </a:rPr>
              <a:t>my</a:t>
            </a:r>
            <a:r>
              <a:rPr sz="1600" spc="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Consolas"/>
                <a:cs typeface="Consolas"/>
              </a:rPr>
              <a:t>Text</a:t>
            </a:r>
            <a:r>
              <a:rPr sz="1600" spc="1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600" spc="15" dirty="0">
                <a:solidFill>
                  <a:srgbClr val="A52A2A"/>
                </a:solidFill>
                <a:latin typeface="Consolas"/>
                <a:cs typeface="Consolas"/>
              </a:rPr>
              <a:t>/b</a:t>
            </a:r>
            <a:r>
              <a:rPr sz="1600" spc="1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626" y="519400"/>
            <a:ext cx="94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Hyperlink: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631" y="1281362"/>
            <a:ext cx="9378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Bold </a:t>
            </a:r>
            <a:r>
              <a:rPr sz="1800" spc="-35" dirty="0">
                <a:latin typeface="Calibri"/>
                <a:cs typeface="Calibri"/>
              </a:rPr>
              <a:t>Text: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5600" y="2197100"/>
            <a:ext cx="3517900" cy="546100"/>
            <a:chOff x="355600" y="2197100"/>
            <a:chExt cx="3517900" cy="54610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000" y="2222500"/>
              <a:ext cx="3492500" cy="4699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600" y="2197100"/>
              <a:ext cx="3289300" cy="5461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0850" y="2266950"/>
              <a:ext cx="3352800" cy="3302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96626" y="1969198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524500" y="2400300"/>
            <a:ext cx="3365500" cy="1041400"/>
            <a:chOff x="5524500" y="2400300"/>
            <a:chExt cx="3365500" cy="1041400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49900" y="2425700"/>
              <a:ext cx="3340100" cy="965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24500" y="2400300"/>
              <a:ext cx="2603500" cy="10414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19749" y="2470150"/>
              <a:ext cx="3200400" cy="8255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619750" y="2470150"/>
            <a:ext cx="3200400" cy="8255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0805">
              <a:lnSpc>
                <a:spcPts val="1910"/>
              </a:lnSpc>
              <a:spcBef>
                <a:spcPts val="70"/>
              </a:spcBef>
            </a:pPr>
            <a:r>
              <a:rPr sz="1600" spc="15" dirty="0">
                <a:solidFill>
                  <a:srgbClr val="404040"/>
                </a:solidFill>
                <a:latin typeface="Consolas"/>
                <a:cs typeface="Consolas"/>
              </a:rPr>
              <a:t>This</a:t>
            </a:r>
            <a:r>
              <a:rPr sz="1600" spc="-9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Consolas"/>
                <a:cs typeface="Consolas"/>
              </a:rPr>
              <a:t>is</a:t>
            </a:r>
            <a:r>
              <a:rPr sz="1600" spc="-8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Consolas"/>
                <a:cs typeface="Consolas"/>
              </a:rPr>
              <a:t>my</a:t>
            </a:r>
            <a:r>
              <a:rPr sz="1600" spc="-9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Consolas"/>
                <a:cs typeface="Consolas"/>
              </a:rPr>
              <a:t>Text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ts val="1910"/>
              </a:lnSpc>
            </a:pPr>
            <a:r>
              <a:rPr sz="1600" spc="1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600" spc="15" dirty="0">
                <a:solidFill>
                  <a:srgbClr val="A52A2A"/>
                </a:solidFill>
                <a:latin typeface="Consolas"/>
                <a:cs typeface="Consolas"/>
              </a:rPr>
              <a:t>br</a:t>
            </a:r>
            <a:r>
              <a:rPr sz="1600" spc="1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80"/>
              </a:spcBef>
            </a:pPr>
            <a:r>
              <a:rPr sz="1600" spc="15" dirty="0">
                <a:solidFill>
                  <a:srgbClr val="404040"/>
                </a:solidFill>
                <a:latin typeface="Consolas"/>
                <a:cs typeface="Consolas"/>
              </a:rPr>
              <a:t>This</a:t>
            </a:r>
            <a:r>
              <a:rPr sz="1600" spc="-8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Consolas"/>
                <a:cs typeface="Consolas"/>
              </a:rPr>
              <a:t>is</a:t>
            </a:r>
            <a:r>
              <a:rPr sz="1600" spc="-8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Consolas"/>
                <a:cs typeface="Consolas"/>
              </a:rPr>
              <a:t>also</a:t>
            </a:r>
            <a:r>
              <a:rPr sz="1600" spc="-8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Consolas"/>
                <a:cs typeface="Consolas"/>
              </a:rPr>
              <a:t>my</a:t>
            </a:r>
            <a:r>
              <a:rPr sz="1600" spc="-8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Consolas"/>
                <a:cs typeface="Consolas"/>
              </a:rPr>
              <a:t>Text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25384" y="2136409"/>
            <a:ext cx="1052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Line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Break: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584700" y="1651000"/>
            <a:ext cx="3352800" cy="546100"/>
            <a:chOff x="4584700" y="1651000"/>
            <a:chExt cx="3352800" cy="546100"/>
          </a:xfrm>
        </p:grpSpPr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22800" y="1663700"/>
              <a:ext cx="3314700" cy="482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84700" y="1651000"/>
              <a:ext cx="3302000" cy="5461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92649" y="1708150"/>
              <a:ext cx="3175000" cy="3429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692650" y="1708150"/>
            <a:ext cx="3175000" cy="3429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0"/>
              </a:spcBef>
            </a:pPr>
            <a:r>
              <a:rPr sz="1600" spc="1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600" spc="15" dirty="0">
                <a:solidFill>
                  <a:srgbClr val="A52A2A"/>
                </a:solidFill>
                <a:latin typeface="Consolas"/>
                <a:cs typeface="Consolas"/>
              </a:rPr>
              <a:t>p</a:t>
            </a:r>
            <a:r>
              <a:rPr sz="1600" spc="1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sz="1600" spc="15" dirty="0">
                <a:solidFill>
                  <a:srgbClr val="404040"/>
                </a:solidFill>
                <a:latin typeface="Consolas"/>
                <a:cs typeface="Consolas"/>
              </a:rPr>
              <a:t>My</a:t>
            </a:r>
            <a:r>
              <a:rPr sz="1600" spc="-8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Consolas"/>
                <a:cs typeface="Consolas"/>
              </a:rPr>
              <a:t>first</a:t>
            </a:r>
            <a:r>
              <a:rPr sz="1600" spc="-17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Consolas"/>
                <a:cs typeface="Consolas"/>
              </a:rPr>
              <a:t>paragraph.</a:t>
            </a:r>
            <a:r>
              <a:rPr sz="1600" spc="1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600" spc="15" dirty="0">
                <a:solidFill>
                  <a:srgbClr val="A52A2A"/>
                </a:solidFill>
                <a:latin typeface="Consolas"/>
                <a:cs typeface="Consolas"/>
              </a:rPr>
              <a:t>/p</a:t>
            </a:r>
            <a:r>
              <a:rPr sz="1600" spc="1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99003" y="1376658"/>
            <a:ext cx="10267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Paragraph: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66700" y="4178300"/>
            <a:ext cx="7188200" cy="546100"/>
            <a:chOff x="266700" y="4178300"/>
            <a:chExt cx="7188200" cy="546100"/>
          </a:xfrm>
        </p:grpSpPr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2100" y="4203700"/>
              <a:ext cx="7150100" cy="4699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6700" y="4178300"/>
              <a:ext cx="7188200" cy="5461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1949" y="4248150"/>
              <a:ext cx="7010400" cy="33020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61950" y="4248150"/>
            <a:ext cx="7010400" cy="3302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60"/>
              </a:spcBef>
            </a:pPr>
            <a:r>
              <a:rPr sz="1600" spc="1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600" spc="15" dirty="0">
                <a:solidFill>
                  <a:srgbClr val="A52A2A"/>
                </a:solidFill>
                <a:latin typeface="Consolas"/>
                <a:cs typeface="Consolas"/>
              </a:rPr>
              <a:t>img</a:t>
            </a:r>
            <a:r>
              <a:rPr sz="1600" spc="-45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600" spc="10" dirty="0">
                <a:solidFill>
                  <a:srgbClr val="DC203B"/>
                </a:solidFill>
                <a:latin typeface="Consolas"/>
                <a:cs typeface="Consolas"/>
              </a:rPr>
              <a:t>src=</a:t>
            </a:r>
            <a:r>
              <a:rPr sz="1600" spc="10" dirty="0">
                <a:solidFill>
                  <a:srgbClr val="0226CE"/>
                </a:solidFill>
                <a:latin typeface="Consolas"/>
                <a:cs typeface="Consolas"/>
              </a:rPr>
              <a:t>“myimage.jpg"</a:t>
            </a:r>
            <a:r>
              <a:rPr sz="1600" spc="-350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600" spc="15" dirty="0">
                <a:solidFill>
                  <a:srgbClr val="DC203B"/>
                </a:solidFill>
                <a:latin typeface="Consolas"/>
                <a:cs typeface="Consolas"/>
              </a:rPr>
              <a:t>alt=</a:t>
            </a:r>
            <a:r>
              <a:rPr sz="1600" spc="15" dirty="0">
                <a:solidFill>
                  <a:srgbClr val="0226CE"/>
                </a:solidFill>
                <a:latin typeface="Consolas"/>
                <a:cs typeface="Consolas"/>
              </a:rPr>
              <a:t>”blabla"</a:t>
            </a:r>
            <a:r>
              <a:rPr sz="1600" spc="-245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600" spc="15" dirty="0">
                <a:solidFill>
                  <a:srgbClr val="DC203B"/>
                </a:solidFill>
                <a:latin typeface="Consolas"/>
                <a:cs typeface="Consolas"/>
              </a:rPr>
              <a:t>width=</a:t>
            </a:r>
            <a:r>
              <a:rPr sz="1600" spc="15" dirty="0">
                <a:solidFill>
                  <a:srgbClr val="0226CE"/>
                </a:solidFill>
                <a:latin typeface="Consolas"/>
                <a:cs typeface="Consolas"/>
              </a:rPr>
              <a:t>"104"</a:t>
            </a:r>
            <a:r>
              <a:rPr sz="1600" spc="-250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600" spc="15" dirty="0">
                <a:solidFill>
                  <a:srgbClr val="DC203B"/>
                </a:solidFill>
                <a:latin typeface="Consolas"/>
                <a:cs typeface="Consolas"/>
              </a:rPr>
              <a:t>height=</a:t>
            </a:r>
            <a:r>
              <a:rPr sz="1600" spc="15" dirty="0">
                <a:solidFill>
                  <a:srgbClr val="0226CE"/>
                </a:solidFill>
                <a:latin typeface="Consolas"/>
                <a:cs typeface="Consolas"/>
              </a:rPr>
              <a:t>"142"</a:t>
            </a:r>
            <a:r>
              <a:rPr sz="1600" spc="1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3722" y="3936296"/>
            <a:ext cx="65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e: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4500" y="2260600"/>
          <a:ext cx="335280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/>
              </a:tblGrid>
              <a:tr h="311150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15" dirty="0">
                          <a:solidFill>
                            <a:srgbClr val="0432FF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600" spc="15" dirty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h1</a:t>
                      </a:r>
                      <a:r>
                        <a:rPr sz="1600" spc="15" dirty="0">
                          <a:solidFill>
                            <a:srgbClr val="0432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600" spc="1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This</a:t>
                      </a:r>
                      <a:r>
                        <a:rPr sz="1600" spc="-17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1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600" spc="-7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1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my</a:t>
                      </a:r>
                      <a:r>
                        <a:rPr sz="1600" spc="-7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1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Header</a:t>
                      </a:r>
                      <a:r>
                        <a:rPr sz="1600" spc="15" dirty="0">
                          <a:solidFill>
                            <a:srgbClr val="0432FF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600" spc="15" dirty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/h1</a:t>
                      </a:r>
                      <a:r>
                        <a:rPr sz="1600" spc="15" dirty="0">
                          <a:solidFill>
                            <a:srgbClr val="0432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69240"/>
                      </a:solidFill>
                      <a:prstDash val="solid"/>
                    </a:lnL>
                    <a:lnR w="19050">
                      <a:solidFill>
                        <a:srgbClr val="F69240"/>
                      </a:solidFill>
                      <a:prstDash val="solid"/>
                    </a:lnR>
                    <a:lnT w="19050">
                      <a:solidFill>
                        <a:srgbClr val="F69240"/>
                      </a:solidFill>
                      <a:prstDash val="solid"/>
                    </a:lnT>
                    <a:lnB w="19050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86995">
                        <a:lnSpc>
                          <a:spcPts val="1914"/>
                        </a:lnSpc>
                      </a:pPr>
                      <a:r>
                        <a:rPr sz="1600" spc="15" dirty="0">
                          <a:solidFill>
                            <a:srgbClr val="0432FF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600" spc="15" dirty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h2</a:t>
                      </a:r>
                      <a:r>
                        <a:rPr sz="1600" spc="15" dirty="0">
                          <a:solidFill>
                            <a:srgbClr val="0432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600" spc="1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This</a:t>
                      </a:r>
                      <a:r>
                        <a:rPr sz="1600" spc="-17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1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600" spc="-7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1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my</a:t>
                      </a:r>
                      <a:r>
                        <a:rPr sz="1600" spc="-7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1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Header</a:t>
                      </a:r>
                      <a:r>
                        <a:rPr sz="1600" spc="15" dirty="0">
                          <a:solidFill>
                            <a:srgbClr val="0432FF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600" spc="15" dirty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/h2</a:t>
                      </a:r>
                      <a:r>
                        <a:rPr sz="1600" spc="15" dirty="0">
                          <a:solidFill>
                            <a:srgbClr val="0432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F69240"/>
                      </a:solidFill>
                      <a:prstDash val="solid"/>
                    </a:lnL>
                    <a:lnR w="19050">
                      <a:solidFill>
                        <a:srgbClr val="F69240"/>
                      </a:solidFill>
                      <a:prstDash val="solid"/>
                    </a:lnR>
                    <a:lnT w="19050">
                      <a:solidFill>
                        <a:srgbClr val="F69240"/>
                      </a:solidFill>
                      <a:prstDash val="solid"/>
                    </a:lnT>
                    <a:lnB w="19050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15" dirty="0">
                          <a:solidFill>
                            <a:srgbClr val="0432FF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600" spc="15" dirty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h3</a:t>
                      </a:r>
                      <a:r>
                        <a:rPr sz="1600" spc="15" dirty="0">
                          <a:solidFill>
                            <a:srgbClr val="0432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600" spc="1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This</a:t>
                      </a:r>
                      <a:r>
                        <a:rPr sz="1600" spc="-17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1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600" spc="-7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1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my</a:t>
                      </a:r>
                      <a:r>
                        <a:rPr sz="1600" spc="-7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1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Header</a:t>
                      </a:r>
                      <a:r>
                        <a:rPr sz="1600" spc="15" dirty="0">
                          <a:solidFill>
                            <a:srgbClr val="0432FF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600" spc="15" dirty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/h3</a:t>
                      </a:r>
                      <a:r>
                        <a:rPr sz="1600" spc="15" dirty="0">
                          <a:solidFill>
                            <a:srgbClr val="0432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69240"/>
                      </a:solidFill>
                      <a:prstDash val="solid"/>
                    </a:lnL>
                    <a:lnR w="19050">
                      <a:solidFill>
                        <a:srgbClr val="F69240"/>
                      </a:solidFill>
                      <a:prstDash val="solid"/>
                    </a:lnR>
                    <a:lnT w="19050">
                      <a:solidFill>
                        <a:srgbClr val="F69240"/>
                      </a:solidFill>
                      <a:prstDash val="solid"/>
                    </a:lnT>
                    <a:lnB w="19050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9" name="object 39"/>
          <p:cNvGrpSpPr/>
          <p:nvPr/>
        </p:nvGrpSpPr>
        <p:grpSpPr>
          <a:xfrm>
            <a:off x="355600" y="2501900"/>
            <a:ext cx="3517900" cy="863600"/>
            <a:chOff x="355600" y="2501900"/>
            <a:chExt cx="3517900" cy="863600"/>
          </a:xfrm>
        </p:grpSpPr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1000" y="2514600"/>
              <a:ext cx="3492500" cy="4826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600" y="2501900"/>
              <a:ext cx="3289300" cy="5461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0850" y="2559050"/>
              <a:ext cx="3352800" cy="3429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1000" y="2832100"/>
              <a:ext cx="3492500" cy="4826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600" y="2819400"/>
              <a:ext cx="3289300" cy="546100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50850" y="2876550"/>
            <a:ext cx="3352800" cy="342900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228600" y="3556000"/>
            <a:ext cx="3924300" cy="546100"/>
            <a:chOff x="228600" y="3556000"/>
            <a:chExt cx="3924300" cy="546100"/>
          </a:xfrm>
        </p:grpSpPr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4000" y="3568700"/>
              <a:ext cx="3898900" cy="4826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8600" y="3556000"/>
              <a:ext cx="3848100" cy="5461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3850" y="3613149"/>
              <a:ext cx="3759200" cy="34290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323850" y="3613150"/>
            <a:ext cx="3759200" cy="3429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45"/>
              </a:spcBef>
            </a:pPr>
            <a:r>
              <a:rPr sz="1600" spc="2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600" spc="20" dirty="0">
                <a:solidFill>
                  <a:srgbClr val="A52A2A"/>
                </a:solidFill>
                <a:latin typeface="Consolas"/>
                <a:cs typeface="Consolas"/>
              </a:rPr>
              <a:t>title</a:t>
            </a:r>
            <a:r>
              <a:rPr sz="1600" spc="2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sz="1600" spc="20" dirty="0">
                <a:solidFill>
                  <a:srgbClr val="404040"/>
                </a:solidFill>
                <a:latin typeface="Consolas"/>
                <a:cs typeface="Consolas"/>
              </a:rPr>
              <a:t>Thi</a:t>
            </a:r>
            <a:r>
              <a:rPr sz="1600" dirty="0">
                <a:solidFill>
                  <a:srgbClr val="404040"/>
                </a:solidFill>
                <a:latin typeface="Consolas"/>
                <a:cs typeface="Consolas"/>
              </a:rPr>
              <a:t>s</a:t>
            </a:r>
            <a:r>
              <a:rPr sz="1600" spc="-26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Consolas"/>
                <a:cs typeface="Consolas"/>
              </a:rPr>
              <a:t>i</a:t>
            </a:r>
            <a:r>
              <a:rPr sz="1600" dirty="0">
                <a:solidFill>
                  <a:srgbClr val="404040"/>
                </a:solidFill>
                <a:latin typeface="Consolas"/>
                <a:cs typeface="Consolas"/>
              </a:rPr>
              <a:t>s</a:t>
            </a:r>
            <a:r>
              <a:rPr sz="1600" spc="-6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Consolas"/>
                <a:cs typeface="Consolas"/>
              </a:rPr>
              <a:t>m</a:t>
            </a:r>
            <a:r>
              <a:rPr sz="1600" dirty="0">
                <a:solidFill>
                  <a:srgbClr val="404040"/>
                </a:solidFill>
                <a:latin typeface="Consolas"/>
                <a:cs typeface="Consolas"/>
              </a:rPr>
              <a:t>y</a:t>
            </a:r>
            <a:r>
              <a:rPr sz="1600" spc="4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Consolas"/>
                <a:cs typeface="Consolas"/>
              </a:rPr>
              <a:t>Titl</a:t>
            </a:r>
            <a:r>
              <a:rPr sz="1600" spc="15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r>
              <a:rPr sz="1600" spc="2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600" spc="20" dirty="0">
                <a:solidFill>
                  <a:srgbClr val="A52A2A"/>
                </a:solidFill>
                <a:latin typeface="Consolas"/>
                <a:cs typeface="Consolas"/>
              </a:rPr>
              <a:t>/title</a:t>
            </a:r>
            <a:r>
              <a:rPr sz="16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6626" y="3262734"/>
            <a:ext cx="493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711700" y="3632200"/>
            <a:ext cx="4051300" cy="546100"/>
            <a:chOff x="4711700" y="3632200"/>
            <a:chExt cx="4051300" cy="546100"/>
          </a:xfrm>
        </p:grpSpPr>
        <p:pic>
          <p:nvPicPr>
            <p:cNvPr id="53" name="object 5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737100" y="3657600"/>
              <a:ext cx="4025900" cy="4699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11700" y="3632200"/>
              <a:ext cx="4051300" cy="5461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06950" y="3702049"/>
              <a:ext cx="3886200" cy="330200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4806950" y="3702050"/>
            <a:ext cx="3886200" cy="3302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85"/>
              </a:spcBef>
            </a:pPr>
            <a:r>
              <a:rPr sz="1600" spc="15" dirty="0">
                <a:solidFill>
                  <a:srgbClr val="008000"/>
                </a:solidFill>
                <a:latin typeface="Consolas"/>
                <a:cs typeface="Consolas"/>
              </a:rPr>
              <a:t>&lt;!--</a:t>
            </a:r>
            <a:r>
              <a:rPr sz="1600" spc="-7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15" dirty="0">
                <a:solidFill>
                  <a:srgbClr val="008000"/>
                </a:solidFill>
                <a:latin typeface="Consolas"/>
                <a:cs typeface="Consolas"/>
              </a:rPr>
              <a:t>Write</a:t>
            </a:r>
            <a:r>
              <a:rPr sz="1600" spc="-17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15" dirty="0">
                <a:solidFill>
                  <a:srgbClr val="008000"/>
                </a:solidFill>
                <a:latin typeface="Consolas"/>
                <a:cs typeface="Consolas"/>
              </a:rPr>
              <a:t>your</a:t>
            </a:r>
            <a:r>
              <a:rPr sz="1600" spc="-7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15" dirty="0">
                <a:solidFill>
                  <a:srgbClr val="008000"/>
                </a:solidFill>
                <a:latin typeface="Consolas"/>
                <a:cs typeface="Consolas"/>
              </a:rPr>
              <a:t>comments</a:t>
            </a:r>
            <a:r>
              <a:rPr sz="1600" spc="-17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15" dirty="0">
                <a:solidFill>
                  <a:srgbClr val="008000"/>
                </a:solidFill>
                <a:latin typeface="Consolas"/>
                <a:cs typeface="Consolas"/>
              </a:rPr>
              <a:t>here</a:t>
            </a:r>
            <a:r>
              <a:rPr sz="1600" spc="-7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10" dirty="0">
                <a:solidFill>
                  <a:srgbClr val="008000"/>
                </a:solidFill>
                <a:latin typeface="Consolas"/>
                <a:cs typeface="Consolas"/>
              </a:rPr>
              <a:t>--&gt;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96666" y="3378513"/>
            <a:ext cx="1076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Comments: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8" name="object 5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324100" y="4572000"/>
            <a:ext cx="800100" cy="571500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3222708" y="4794487"/>
            <a:ext cx="2731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0504D"/>
                </a:solidFill>
                <a:latin typeface="Calibri"/>
                <a:cs typeface="Calibri"/>
              </a:rPr>
              <a:t>Students:</a:t>
            </a:r>
            <a:r>
              <a:rPr sz="1800" spc="18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C0504D"/>
                </a:solidFill>
                <a:latin typeface="Calibri"/>
                <a:cs typeface="Calibri"/>
              </a:rPr>
              <a:t>Try</a:t>
            </a:r>
            <a:r>
              <a:rPr sz="1800" spc="-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these</a:t>
            </a:r>
            <a:r>
              <a:rPr sz="1800" spc="-2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Examples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6075" y="49590"/>
            <a:ext cx="828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</a:t>
            </a:r>
            <a:r>
              <a:rPr spc="-20" dirty="0"/>
              <a:t>S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584" y="795715"/>
            <a:ext cx="4267835" cy="32258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4965" marR="603250" indent="-342900">
              <a:lnSpc>
                <a:spcPct val="778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5" dirty="0">
                <a:latin typeface="Calibri"/>
                <a:cs typeface="Calibri"/>
              </a:rPr>
              <a:t>CSS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Cascading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Style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Sheets</a:t>
            </a:r>
            <a:endParaRPr sz="3000">
              <a:latin typeface="Calibri"/>
              <a:cs typeface="Calibri"/>
            </a:endParaRPr>
          </a:p>
          <a:p>
            <a:pPr marL="354965" marR="261620" indent="-342900">
              <a:lnSpc>
                <a:spcPts val="29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20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40" dirty="0">
                <a:latin typeface="Calibri"/>
                <a:cs typeface="Calibri"/>
              </a:rPr>
              <a:t>y</a:t>
            </a:r>
            <a:r>
              <a:rPr sz="3000" spc="10" dirty="0">
                <a:latin typeface="Calibri"/>
                <a:cs typeface="Calibri"/>
              </a:rPr>
              <a:t>l</a:t>
            </a:r>
            <a:r>
              <a:rPr sz="3000" spc="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d</a:t>
            </a:r>
            <a:r>
              <a:rPr sz="3000" spc="5" dirty="0">
                <a:latin typeface="Calibri"/>
                <a:cs typeface="Calibri"/>
              </a:rPr>
              <a:t>e</a:t>
            </a:r>
            <a:r>
              <a:rPr sz="3000" spc="-20" dirty="0">
                <a:latin typeface="Calibri"/>
                <a:cs typeface="Calibri"/>
              </a:rPr>
              <a:t>f</a:t>
            </a:r>
            <a:r>
              <a:rPr sz="3000" spc="10" dirty="0">
                <a:latin typeface="Calibri"/>
                <a:cs typeface="Calibri"/>
              </a:rPr>
              <a:t>i</a:t>
            </a:r>
            <a:r>
              <a:rPr sz="3000" spc="2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7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h</a:t>
            </a:r>
            <a:r>
              <a:rPr sz="3000" b="1" spc="-15" dirty="0">
                <a:latin typeface="Calibri"/>
                <a:cs typeface="Calibri"/>
              </a:rPr>
              <a:t>o</a:t>
            </a:r>
            <a:r>
              <a:rPr sz="3000" b="1" dirty="0">
                <a:latin typeface="Calibri"/>
                <a:cs typeface="Calibri"/>
              </a:rPr>
              <a:t>w</a:t>
            </a:r>
            <a:r>
              <a:rPr sz="3000" b="1" spc="85" dirty="0">
                <a:latin typeface="Calibri"/>
                <a:cs typeface="Calibri"/>
              </a:rPr>
              <a:t> </a:t>
            </a:r>
            <a:r>
              <a:rPr sz="3000" b="1" spc="-45" dirty="0">
                <a:latin typeface="Calibri"/>
                <a:cs typeface="Calibri"/>
              </a:rPr>
              <a:t>t</a:t>
            </a:r>
            <a:r>
              <a:rPr sz="3000" b="1" dirty="0">
                <a:latin typeface="Calibri"/>
                <a:cs typeface="Calibri"/>
              </a:rPr>
              <a:t>o  </a:t>
            </a:r>
            <a:r>
              <a:rPr sz="3000" b="1" spc="-30" dirty="0">
                <a:latin typeface="Calibri"/>
                <a:cs typeface="Calibri"/>
              </a:rPr>
              <a:t>display</a:t>
            </a:r>
            <a:r>
              <a:rPr sz="3000" b="1" spc="65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HTML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elements</a:t>
            </a:r>
            <a:endParaRPr sz="3000">
              <a:latin typeface="Calibri"/>
              <a:cs typeface="Calibri"/>
            </a:endParaRPr>
          </a:p>
          <a:p>
            <a:pPr marL="354965" marR="5080" indent="-342900">
              <a:lnSpc>
                <a:spcPts val="29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C</a:t>
            </a:r>
            <a:r>
              <a:rPr sz="3000" spc="20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u</a:t>
            </a:r>
            <a:r>
              <a:rPr sz="3000" spc="25" dirty="0">
                <a:latin typeface="Calibri"/>
                <a:cs typeface="Calibri"/>
              </a:rPr>
              <a:t>s</a:t>
            </a:r>
            <a:r>
              <a:rPr sz="3000" spc="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30" dirty="0">
                <a:latin typeface="Calibri"/>
                <a:cs typeface="Calibri"/>
              </a:rPr>
              <a:t>c</a:t>
            </a:r>
            <a:r>
              <a:rPr sz="3000" spc="15" dirty="0">
                <a:latin typeface="Calibri"/>
                <a:cs typeface="Calibri"/>
              </a:rPr>
              <a:t>o</a:t>
            </a:r>
            <a:r>
              <a:rPr sz="3000" spc="2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t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1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17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</a:t>
            </a:r>
            <a:r>
              <a:rPr sz="3000" spc="20" dirty="0">
                <a:latin typeface="Calibri"/>
                <a:cs typeface="Calibri"/>
              </a:rPr>
              <a:t>h</a:t>
            </a:r>
            <a:r>
              <a:rPr sz="3000" dirty="0">
                <a:latin typeface="Calibri"/>
                <a:cs typeface="Calibri"/>
              </a:rPr>
              <a:t>e  </a:t>
            </a:r>
            <a:r>
              <a:rPr sz="3000" spc="10" dirty="0">
                <a:latin typeface="Calibri"/>
                <a:cs typeface="Calibri"/>
              </a:rPr>
              <a:t>style </a:t>
            </a:r>
            <a:r>
              <a:rPr sz="3000" spc="-10" dirty="0">
                <a:latin typeface="Calibri"/>
                <a:cs typeface="Calibri"/>
              </a:rPr>
              <a:t>and layout </a:t>
            </a:r>
            <a:r>
              <a:rPr sz="3000" spc="5" dirty="0">
                <a:latin typeface="Calibri"/>
                <a:cs typeface="Calibri"/>
              </a:rPr>
              <a:t>of 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multiple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Web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pages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all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at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15" dirty="0">
                <a:latin typeface="Calibri"/>
                <a:cs typeface="Calibri"/>
              </a:rPr>
              <a:t>once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37100" y="2400300"/>
            <a:ext cx="4406900" cy="2641600"/>
            <a:chOff x="4737100" y="2400300"/>
            <a:chExt cx="4406900" cy="2641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0" y="2425700"/>
              <a:ext cx="4381500" cy="2603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7100" y="2400300"/>
              <a:ext cx="4038600" cy="264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349" y="2470150"/>
              <a:ext cx="4241800" cy="2463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832350" y="2470150"/>
            <a:ext cx="4241800" cy="24638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30"/>
              </a:spcBef>
            </a:pPr>
            <a:r>
              <a:rPr sz="1400" spc="-35" dirty="0">
                <a:solidFill>
                  <a:srgbClr val="A52A2A"/>
                </a:solidFill>
                <a:latin typeface="Courier New"/>
                <a:cs typeface="Courier New"/>
              </a:rPr>
              <a:t>body</a:t>
            </a:r>
            <a:r>
              <a:rPr sz="1400" spc="55" dirty="0">
                <a:solidFill>
                  <a:srgbClr val="A52A2A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513080">
              <a:lnSpc>
                <a:spcPct val="100000"/>
              </a:lnSpc>
              <a:spcBef>
                <a:spcPts val="20"/>
              </a:spcBef>
            </a:pPr>
            <a:r>
              <a:rPr sz="1400" spc="-40" dirty="0">
                <a:solidFill>
                  <a:srgbClr val="DC203B"/>
                </a:solidFill>
                <a:latin typeface="Courier New"/>
                <a:cs typeface="Courier New"/>
              </a:rPr>
              <a:t>background-color:</a:t>
            </a:r>
            <a:r>
              <a:rPr sz="1400" spc="390" dirty="0">
                <a:solidFill>
                  <a:srgbClr val="DC203B"/>
                </a:solidFill>
                <a:latin typeface="Courier New"/>
                <a:cs typeface="Courier New"/>
              </a:rPr>
              <a:t> </a:t>
            </a:r>
            <a:r>
              <a:rPr sz="1400" spc="-45" dirty="0">
                <a:solidFill>
                  <a:srgbClr val="0226CE"/>
                </a:solidFill>
                <a:latin typeface="Courier New"/>
                <a:cs typeface="Courier New"/>
              </a:rPr>
              <a:t>#d0e4fe;</a:t>
            </a:r>
            <a:endParaRPr sz="1400" dirty="0">
              <a:latin typeface="Courier New"/>
              <a:cs typeface="Courier New"/>
            </a:endParaRPr>
          </a:p>
          <a:p>
            <a:pPr marL="8128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81280">
              <a:lnSpc>
                <a:spcPct val="100000"/>
              </a:lnSpc>
              <a:spcBef>
                <a:spcPts val="20"/>
              </a:spcBef>
            </a:pPr>
            <a:r>
              <a:rPr sz="1400" spc="-25" dirty="0">
                <a:solidFill>
                  <a:srgbClr val="A52A2A"/>
                </a:solidFill>
                <a:latin typeface="Courier New"/>
                <a:cs typeface="Courier New"/>
              </a:rPr>
              <a:t>h1</a:t>
            </a:r>
            <a:r>
              <a:rPr sz="1400" spc="-50" dirty="0">
                <a:solidFill>
                  <a:srgbClr val="A52A2A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513080">
              <a:lnSpc>
                <a:spcPts val="1639"/>
              </a:lnSpc>
              <a:spcBef>
                <a:spcPts val="20"/>
              </a:spcBef>
            </a:pPr>
            <a:r>
              <a:rPr sz="1400" spc="-40" dirty="0">
                <a:solidFill>
                  <a:srgbClr val="DC203B"/>
                </a:solidFill>
                <a:latin typeface="Courier New"/>
                <a:cs typeface="Courier New"/>
              </a:rPr>
              <a:t>color:</a:t>
            </a:r>
            <a:r>
              <a:rPr sz="1400" spc="55" dirty="0">
                <a:solidFill>
                  <a:srgbClr val="DC203B"/>
                </a:solidFill>
                <a:latin typeface="Courier New"/>
                <a:cs typeface="Courier New"/>
              </a:rPr>
              <a:t> </a:t>
            </a:r>
            <a:r>
              <a:rPr sz="1400" spc="-45" dirty="0">
                <a:solidFill>
                  <a:srgbClr val="0226CE"/>
                </a:solidFill>
                <a:latin typeface="Courier New"/>
                <a:cs typeface="Courier New"/>
              </a:rPr>
              <a:t>orange;</a:t>
            </a:r>
            <a:endParaRPr sz="1400" dirty="0">
              <a:latin typeface="Courier New"/>
              <a:cs typeface="Courier New"/>
            </a:endParaRPr>
          </a:p>
          <a:p>
            <a:pPr marL="513080">
              <a:lnSpc>
                <a:spcPts val="1639"/>
              </a:lnSpc>
            </a:pPr>
            <a:r>
              <a:rPr sz="1400" spc="-45" dirty="0">
                <a:solidFill>
                  <a:srgbClr val="DC203B"/>
                </a:solidFill>
                <a:latin typeface="Courier New"/>
                <a:cs typeface="Courier New"/>
              </a:rPr>
              <a:t>text-align:</a:t>
            </a:r>
            <a:r>
              <a:rPr sz="1400" spc="275" dirty="0">
                <a:solidFill>
                  <a:srgbClr val="DC203B"/>
                </a:solidFill>
                <a:latin typeface="Courier New"/>
                <a:cs typeface="Courier New"/>
              </a:rPr>
              <a:t> </a:t>
            </a:r>
            <a:r>
              <a:rPr sz="1400" spc="-45" dirty="0">
                <a:solidFill>
                  <a:srgbClr val="0226CE"/>
                </a:solidFill>
                <a:latin typeface="Courier New"/>
                <a:cs typeface="Courier New"/>
              </a:rPr>
              <a:t>center;</a:t>
            </a:r>
            <a:endParaRPr sz="1400" dirty="0">
              <a:latin typeface="Courier New"/>
              <a:cs typeface="Courier New"/>
            </a:endParaRPr>
          </a:p>
          <a:p>
            <a:pPr marL="8128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8128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A52A2A"/>
                </a:solidFill>
                <a:latin typeface="Courier New"/>
                <a:cs typeface="Courier New"/>
              </a:rPr>
              <a:t>p</a:t>
            </a:r>
            <a:r>
              <a:rPr sz="1400" spc="-50" dirty="0">
                <a:solidFill>
                  <a:srgbClr val="A52A2A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513080" marR="456565">
              <a:lnSpc>
                <a:spcPct val="101200"/>
              </a:lnSpc>
            </a:pPr>
            <a:r>
              <a:rPr sz="1400" spc="-45" dirty="0">
                <a:solidFill>
                  <a:srgbClr val="DC203B"/>
                </a:solidFill>
                <a:latin typeface="Courier New"/>
                <a:cs typeface="Courier New"/>
              </a:rPr>
              <a:t>font-family:</a:t>
            </a:r>
            <a:r>
              <a:rPr sz="1400" spc="-40" dirty="0">
                <a:solidFill>
                  <a:srgbClr val="DC203B"/>
                </a:solidFill>
                <a:latin typeface="Courier New"/>
                <a:cs typeface="Courier New"/>
              </a:rPr>
              <a:t> </a:t>
            </a:r>
            <a:r>
              <a:rPr sz="1400" spc="-40" dirty="0">
                <a:solidFill>
                  <a:srgbClr val="0226CE"/>
                </a:solidFill>
                <a:latin typeface="Courier New"/>
                <a:cs typeface="Courier New"/>
              </a:rPr>
              <a:t>"Times </a:t>
            </a:r>
            <a:r>
              <a:rPr sz="1400" spc="-30" dirty="0">
                <a:solidFill>
                  <a:srgbClr val="0226CE"/>
                </a:solidFill>
                <a:latin typeface="Courier New"/>
                <a:cs typeface="Courier New"/>
              </a:rPr>
              <a:t>New </a:t>
            </a:r>
            <a:r>
              <a:rPr sz="1400" spc="-45" dirty="0">
                <a:solidFill>
                  <a:srgbClr val="0226CE"/>
                </a:solidFill>
                <a:latin typeface="Courier New"/>
                <a:cs typeface="Courier New"/>
              </a:rPr>
              <a:t>Roman"; </a:t>
            </a:r>
            <a:r>
              <a:rPr sz="1400" spc="-830" dirty="0">
                <a:solidFill>
                  <a:srgbClr val="0226CE"/>
                </a:solidFill>
                <a:latin typeface="Courier New"/>
                <a:cs typeface="Courier New"/>
              </a:rPr>
              <a:t> </a:t>
            </a:r>
            <a:r>
              <a:rPr sz="1400" spc="-40" dirty="0">
                <a:solidFill>
                  <a:srgbClr val="DC203B"/>
                </a:solidFill>
                <a:latin typeface="Courier New"/>
                <a:cs typeface="Courier New"/>
              </a:rPr>
              <a:t>font-size:</a:t>
            </a:r>
            <a:r>
              <a:rPr sz="1400" spc="305" dirty="0">
                <a:solidFill>
                  <a:srgbClr val="DC203B"/>
                </a:solidFill>
                <a:latin typeface="Courier New"/>
                <a:cs typeface="Courier New"/>
              </a:rPr>
              <a:t> </a:t>
            </a:r>
            <a:r>
              <a:rPr sz="1400" spc="-45" dirty="0">
                <a:solidFill>
                  <a:srgbClr val="0226CE"/>
                </a:solidFill>
                <a:latin typeface="Courier New"/>
                <a:cs typeface="Courier New"/>
              </a:rPr>
              <a:t>20px;</a:t>
            </a:r>
            <a:endParaRPr sz="1400" dirty="0">
              <a:latin typeface="Courier New"/>
              <a:cs typeface="Courier New"/>
            </a:endParaRPr>
          </a:p>
          <a:p>
            <a:pPr marL="81280">
              <a:lnSpc>
                <a:spcPts val="1600"/>
              </a:lnSpc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6175" y="42545"/>
            <a:ext cx="4321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Why</a:t>
            </a:r>
            <a:r>
              <a:rPr spc="-20" dirty="0"/>
              <a:t> </a:t>
            </a:r>
            <a:r>
              <a:rPr spc="-25" dirty="0"/>
              <a:t>CSS</a:t>
            </a:r>
            <a:r>
              <a:rPr spc="50" dirty="0"/>
              <a:t> </a:t>
            </a:r>
            <a:r>
              <a:rPr spc="-5" dirty="0"/>
              <a:t>is</a:t>
            </a:r>
            <a:r>
              <a:rPr spc="55" dirty="0"/>
              <a:t> </a:t>
            </a:r>
            <a:r>
              <a:rPr dirty="0"/>
              <a:t>needed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874" y="814070"/>
            <a:ext cx="8602980" cy="4043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62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15" dirty="0">
                <a:latin typeface="Calibri"/>
                <a:cs typeface="Calibri"/>
              </a:rPr>
              <a:t>HTML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was</a:t>
            </a:r>
            <a:r>
              <a:rPr sz="2200" spc="-16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never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intended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contain</a:t>
            </a:r>
            <a:r>
              <a:rPr sz="2200" spc="-1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tags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for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formatting</a:t>
            </a:r>
            <a:r>
              <a:rPr sz="2200" spc="-22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document.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62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15" dirty="0">
                <a:latin typeface="Calibri"/>
                <a:cs typeface="Calibri"/>
              </a:rPr>
              <a:t>HTML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was</a:t>
            </a:r>
            <a:r>
              <a:rPr sz="2200" spc="-16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intended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define</a:t>
            </a:r>
            <a:r>
              <a:rPr sz="2200" spc="-1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content</a:t>
            </a:r>
            <a:r>
              <a:rPr sz="2200" spc="-13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of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document,</a:t>
            </a:r>
            <a:r>
              <a:rPr sz="2200" spc="-1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like: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620"/>
              </a:lnSpc>
              <a:spcBef>
                <a:spcPts val="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10" dirty="0">
                <a:latin typeface="Calibri"/>
                <a:cs typeface="Calibri"/>
              </a:rPr>
              <a:t>&lt;h1&gt;This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heading&lt;/h1&gt;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6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&lt;</a:t>
            </a:r>
            <a:r>
              <a:rPr sz="2200" spc="45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&gt;</a:t>
            </a:r>
            <a:r>
              <a:rPr sz="2200" spc="25" dirty="0">
                <a:latin typeface="Calibri"/>
                <a:cs typeface="Calibri"/>
              </a:rPr>
              <a:t>T</a:t>
            </a:r>
            <a:r>
              <a:rPr sz="2200" spc="45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45" dirty="0">
                <a:latin typeface="Calibri"/>
                <a:cs typeface="Calibri"/>
              </a:rPr>
              <a:t> pa</a:t>
            </a:r>
            <a:r>
              <a:rPr sz="2200" spc="30" dirty="0">
                <a:latin typeface="Calibri"/>
                <a:cs typeface="Calibri"/>
              </a:rPr>
              <a:t>r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g</a:t>
            </a:r>
            <a:r>
              <a:rPr sz="2200" spc="30" dirty="0">
                <a:latin typeface="Calibri"/>
                <a:cs typeface="Calibri"/>
              </a:rPr>
              <a:t>r</a:t>
            </a:r>
            <a:r>
              <a:rPr sz="2200" spc="-55" dirty="0">
                <a:latin typeface="Calibri"/>
                <a:cs typeface="Calibri"/>
              </a:rPr>
              <a:t>a</a:t>
            </a:r>
            <a:r>
              <a:rPr sz="2200" spc="45" dirty="0">
                <a:latin typeface="Calibri"/>
                <a:cs typeface="Calibri"/>
              </a:rPr>
              <a:t>p</a:t>
            </a:r>
            <a:r>
              <a:rPr sz="2200" spc="-60" dirty="0">
                <a:latin typeface="Calibri"/>
                <a:cs typeface="Calibri"/>
              </a:rPr>
              <a:t>h</a:t>
            </a:r>
            <a:r>
              <a:rPr sz="2200" spc="45" dirty="0">
                <a:latin typeface="Calibri"/>
                <a:cs typeface="Calibri"/>
              </a:rPr>
              <a:t>.</a:t>
            </a:r>
            <a:r>
              <a:rPr sz="2200" dirty="0">
                <a:latin typeface="Calibri"/>
                <a:cs typeface="Calibri"/>
              </a:rPr>
              <a:t>&lt;</a:t>
            </a:r>
            <a:r>
              <a:rPr sz="2200" spc="-50" dirty="0">
                <a:latin typeface="Calibri"/>
                <a:cs typeface="Calibri"/>
              </a:rPr>
              <a:t>/</a:t>
            </a:r>
            <a:r>
              <a:rPr sz="2200" spc="45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&gt;</a:t>
            </a:r>
            <a:endParaRPr sz="2200">
              <a:latin typeface="Calibri"/>
              <a:cs typeface="Calibri"/>
            </a:endParaRPr>
          </a:p>
          <a:p>
            <a:pPr marL="354965" marR="11430" indent="-342900">
              <a:lnSpc>
                <a:spcPct val="808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20" dirty="0">
                <a:latin typeface="Calibri"/>
                <a:cs typeface="Calibri"/>
              </a:rPr>
              <a:t>When </a:t>
            </a:r>
            <a:r>
              <a:rPr sz="2200" spc="-10" dirty="0">
                <a:latin typeface="Calibri"/>
                <a:cs typeface="Calibri"/>
              </a:rPr>
              <a:t>tags </a:t>
            </a:r>
            <a:r>
              <a:rPr sz="2200" spc="-35" dirty="0">
                <a:latin typeface="Calibri"/>
                <a:cs typeface="Calibri"/>
              </a:rPr>
              <a:t>like </a:t>
            </a:r>
            <a:r>
              <a:rPr sz="2200" spc="5" dirty="0">
                <a:latin typeface="Calibri"/>
                <a:cs typeface="Calibri"/>
              </a:rPr>
              <a:t>&lt;font&gt;, </a:t>
            </a:r>
            <a:r>
              <a:rPr sz="2200" spc="25" dirty="0">
                <a:latin typeface="Calibri"/>
                <a:cs typeface="Calibri"/>
              </a:rPr>
              <a:t>and </a:t>
            </a:r>
            <a:r>
              <a:rPr sz="2200" spc="5" dirty="0">
                <a:latin typeface="Calibri"/>
                <a:cs typeface="Calibri"/>
              </a:rPr>
              <a:t>color </a:t>
            </a:r>
            <a:r>
              <a:rPr sz="2200" dirty="0">
                <a:latin typeface="Calibri"/>
                <a:cs typeface="Calibri"/>
              </a:rPr>
              <a:t>attributes </a:t>
            </a:r>
            <a:r>
              <a:rPr sz="2200" spc="15" dirty="0">
                <a:latin typeface="Calibri"/>
                <a:cs typeface="Calibri"/>
              </a:rPr>
              <a:t>were </a:t>
            </a:r>
            <a:r>
              <a:rPr sz="2200" spc="25" dirty="0">
                <a:latin typeface="Calibri"/>
                <a:cs typeface="Calibri"/>
              </a:rPr>
              <a:t>added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15" dirty="0">
                <a:latin typeface="Calibri"/>
                <a:cs typeface="Calibri"/>
              </a:rPr>
              <a:t>HTML </a:t>
            </a:r>
            <a:r>
              <a:rPr sz="2200" spc="10" dirty="0">
                <a:latin typeface="Calibri"/>
                <a:cs typeface="Calibri"/>
              </a:rPr>
              <a:t>3.2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35" dirty="0">
                <a:latin typeface="Calibri"/>
                <a:cs typeface="Calibri"/>
              </a:rPr>
              <a:t>s</a:t>
            </a:r>
            <a:r>
              <a:rPr sz="2200" spc="40" dirty="0">
                <a:latin typeface="Calibri"/>
                <a:cs typeface="Calibri"/>
              </a:rPr>
              <a:t>p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2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spc="4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1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35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30" dirty="0">
                <a:latin typeface="Calibri"/>
                <a:cs typeface="Calibri"/>
              </a:rPr>
              <a:t>r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4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40" dirty="0">
                <a:latin typeface="Calibri"/>
                <a:cs typeface="Calibri"/>
              </a:rPr>
              <a:t>g</a:t>
            </a:r>
            <a:r>
              <a:rPr sz="2200" spc="40" dirty="0">
                <a:latin typeface="Calibri"/>
                <a:cs typeface="Calibri"/>
              </a:rPr>
              <a:t>h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40" dirty="0">
                <a:latin typeface="Calibri"/>
                <a:cs typeface="Calibri"/>
              </a:rPr>
              <a:t>m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3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95" dirty="0">
                <a:latin typeface="Calibri"/>
                <a:cs typeface="Calibri"/>
              </a:rPr>
              <a:t> </a:t>
            </a:r>
            <a:r>
              <a:rPr sz="2200" spc="25" dirty="0">
                <a:latin typeface="Calibri"/>
                <a:cs typeface="Calibri"/>
              </a:rPr>
              <a:t>f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-170" dirty="0">
                <a:latin typeface="Calibri"/>
                <a:cs typeface="Calibri"/>
              </a:rPr>
              <a:t> </a:t>
            </a:r>
            <a:r>
              <a:rPr sz="2200" spc="25" dirty="0">
                <a:latin typeface="Calibri"/>
                <a:cs typeface="Calibri"/>
              </a:rPr>
              <a:t>w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b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40" dirty="0">
                <a:latin typeface="Calibri"/>
                <a:cs typeface="Calibri"/>
              </a:rPr>
              <a:t>d</a:t>
            </a:r>
            <a:r>
              <a:rPr sz="2200" spc="5" dirty="0">
                <a:latin typeface="Calibri"/>
                <a:cs typeface="Calibri"/>
              </a:rPr>
              <a:t>eve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spc="40" dirty="0">
                <a:latin typeface="Calibri"/>
                <a:cs typeface="Calibri"/>
              </a:rPr>
              <a:t>p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30" dirty="0">
                <a:latin typeface="Calibri"/>
                <a:cs typeface="Calibri"/>
              </a:rPr>
              <a:t>r</a:t>
            </a:r>
            <a:r>
              <a:rPr sz="2200" spc="3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45" dirty="0">
                <a:latin typeface="Calibri"/>
                <a:cs typeface="Calibri"/>
              </a:rPr>
              <a:t>D</a:t>
            </a:r>
            <a:r>
              <a:rPr sz="2200" spc="5" dirty="0">
                <a:latin typeface="Calibri"/>
                <a:cs typeface="Calibri"/>
              </a:rPr>
              <a:t>eve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spc="40" dirty="0">
                <a:latin typeface="Calibri"/>
                <a:cs typeface="Calibri"/>
              </a:rPr>
              <a:t>pm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6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235" dirty="0">
                <a:latin typeface="Calibri"/>
                <a:cs typeface="Calibri"/>
              </a:rPr>
              <a:t> </a:t>
            </a:r>
            <a:r>
              <a:rPr sz="2200" spc="35" dirty="0">
                <a:latin typeface="Calibri"/>
                <a:cs typeface="Calibri"/>
              </a:rPr>
              <a:t>of  </a:t>
            </a:r>
            <a:r>
              <a:rPr sz="2200" spc="5" dirty="0">
                <a:latin typeface="Calibri"/>
                <a:cs typeface="Calibri"/>
              </a:rPr>
              <a:t>large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web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sites,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where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fonts</a:t>
            </a:r>
            <a:r>
              <a:rPr sz="2200" spc="-160" dirty="0">
                <a:latin typeface="Calibri"/>
                <a:cs typeface="Calibri"/>
              </a:rPr>
              <a:t> </a:t>
            </a:r>
            <a:r>
              <a:rPr sz="2200" spc="25" dirty="0">
                <a:latin typeface="Calibri"/>
                <a:cs typeface="Calibri"/>
              </a:rPr>
              <a:t>and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color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information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were</a:t>
            </a:r>
            <a:r>
              <a:rPr sz="2200" spc="-195" dirty="0">
                <a:latin typeface="Calibri"/>
                <a:cs typeface="Calibri"/>
              </a:rPr>
              <a:t> </a:t>
            </a:r>
            <a:r>
              <a:rPr sz="2200" spc="25" dirty="0">
                <a:latin typeface="Calibri"/>
                <a:cs typeface="Calibri"/>
              </a:rPr>
              <a:t>added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every 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3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40" dirty="0">
                <a:latin typeface="Calibri"/>
                <a:cs typeface="Calibri"/>
              </a:rPr>
              <a:t>n</a:t>
            </a:r>
            <a:r>
              <a:rPr sz="2200" spc="-40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40" dirty="0">
                <a:latin typeface="Calibri"/>
                <a:cs typeface="Calibri"/>
              </a:rPr>
              <a:t>p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g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150" dirty="0">
                <a:latin typeface="Calibri"/>
                <a:cs typeface="Calibri"/>
              </a:rPr>
              <a:t> </a:t>
            </a:r>
            <a:r>
              <a:rPr sz="2200" spc="40" dirty="0">
                <a:latin typeface="Calibri"/>
                <a:cs typeface="Calibri"/>
              </a:rPr>
              <a:t>b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40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spc="4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4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45" dirty="0">
                <a:latin typeface="Calibri"/>
                <a:cs typeface="Calibri"/>
              </a:rPr>
              <a:t>x</a:t>
            </a:r>
            <a:r>
              <a:rPr sz="2200" spc="40" dirty="0">
                <a:latin typeface="Calibri"/>
                <a:cs typeface="Calibri"/>
              </a:rPr>
              <a:t>p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40" dirty="0">
                <a:latin typeface="Calibri"/>
                <a:cs typeface="Calibri"/>
              </a:rPr>
              <a:t>n</a:t>
            </a:r>
            <a:r>
              <a:rPr sz="2200" spc="3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95" dirty="0">
                <a:latin typeface="Calibri"/>
                <a:cs typeface="Calibri"/>
              </a:rPr>
              <a:t> </a:t>
            </a:r>
            <a:r>
              <a:rPr sz="2200" spc="40" dirty="0">
                <a:latin typeface="Calibri"/>
                <a:cs typeface="Calibri"/>
              </a:rPr>
              <a:t>p</a:t>
            </a:r>
            <a:r>
              <a:rPr sz="2200" spc="30" dirty="0">
                <a:latin typeface="Calibri"/>
                <a:cs typeface="Calibri"/>
              </a:rPr>
              <a:t>r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35" dirty="0">
                <a:latin typeface="Calibri"/>
                <a:cs typeface="Calibri"/>
              </a:rPr>
              <a:t>ss.</a:t>
            </a:r>
            <a:endParaRPr sz="2200">
              <a:latin typeface="Calibri"/>
              <a:cs typeface="Calibri"/>
            </a:endParaRPr>
          </a:p>
          <a:p>
            <a:pPr marL="354965" marR="220345" indent="-342900">
              <a:lnSpc>
                <a:spcPct val="79500"/>
              </a:lnSpc>
              <a:spcBef>
                <a:spcPts val="5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90" dirty="0">
                <a:latin typeface="Calibri"/>
                <a:cs typeface="Calibri"/>
              </a:rPr>
              <a:t>To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solve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problem,</a:t>
            </a:r>
            <a:r>
              <a:rPr sz="2200" spc="-2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World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Wide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Web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Consortium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(W3C)</a:t>
            </a:r>
            <a:r>
              <a:rPr sz="2200" spc="-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created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CSS.</a:t>
            </a:r>
            <a:endParaRPr sz="2200">
              <a:latin typeface="Calibri"/>
              <a:cs typeface="Calibri"/>
            </a:endParaRPr>
          </a:p>
          <a:p>
            <a:pPr marL="354965" marR="5080" indent="-342900">
              <a:lnSpc>
                <a:spcPct val="795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2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HTML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4.0,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all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formatting</a:t>
            </a:r>
            <a:r>
              <a:rPr sz="2200" spc="-2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could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be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removed</a:t>
            </a:r>
            <a:r>
              <a:rPr sz="2200" spc="-150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from</a:t>
            </a:r>
            <a:r>
              <a:rPr sz="2200" spc="-1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HTML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document,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25" dirty="0">
                <a:latin typeface="Calibri"/>
                <a:cs typeface="Calibri"/>
              </a:rPr>
              <a:t>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stored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separate</a:t>
            </a:r>
            <a:r>
              <a:rPr sz="2200" spc="-1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CSS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file.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6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45" dirty="0">
                <a:latin typeface="Calibri"/>
                <a:cs typeface="Calibri"/>
              </a:rPr>
              <a:t>b</a:t>
            </a:r>
            <a:r>
              <a:rPr sz="2200" spc="30" dirty="0">
                <a:latin typeface="Calibri"/>
                <a:cs typeface="Calibri"/>
              </a:rPr>
              <a:t>r</a:t>
            </a:r>
            <a:r>
              <a:rPr sz="2200" spc="40" dirty="0">
                <a:latin typeface="Calibri"/>
                <a:cs typeface="Calibri"/>
              </a:rPr>
              <a:t>o</a:t>
            </a:r>
            <a:r>
              <a:rPr sz="2200" spc="25" dirty="0">
                <a:latin typeface="Calibri"/>
                <a:cs typeface="Calibri"/>
              </a:rPr>
              <a:t>w</a:t>
            </a:r>
            <a:r>
              <a:rPr sz="2200" spc="35" dirty="0">
                <a:latin typeface="Calibri"/>
                <a:cs typeface="Calibri"/>
              </a:rPr>
              <a:t>s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3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260" dirty="0">
                <a:latin typeface="Calibri"/>
                <a:cs typeface="Calibri"/>
              </a:rPr>
              <a:t> </a:t>
            </a:r>
            <a:r>
              <a:rPr sz="2200" spc="35" dirty="0">
                <a:latin typeface="Calibri"/>
                <a:cs typeface="Calibri"/>
              </a:rPr>
              <a:t>s</a:t>
            </a:r>
            <a:r>
              <a:rPr sz="2200" spc="45" dirty="0">
                <a:latin typeface="Calibri"/>
                <a:cs typeface="Calibri"/>
              </a:rPr>
              <a:t>upp</a:t>
            </a:r>
            <a:r>
              <a:rPr sz="2200" spc="40" dirty="0">
                <a:latin typeface="Calibri"/>
                <a:cs typeface="Calibri"/>
              </a:rPr>
              <a:t>o</a:t>
            </a:r>
            <a:r>
              <a:rPr sz="2200" spc="3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240" dirty="0">
                <a:latin typeface="Calibri"/>
                <a:cs typeface="Calibri"/>
              </a:rPr>
              <a:t> </a:t>
            </a:r>
            <a:r>
              <a:rPr sz="2200" spc="2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40" dirty="0">
                <a:latin typeface="Calibri"/>
                <a:cs typeface="Calibri"/>
              </a:rPr>
              <a:t>o</a:t>
            </a:r>
            <a:r>
              <a:rPr sz="2200" spc="45" dirty="0">
                <a:latin typeface="Calibri"/>
                <a:cs typeface="Calibri"/>
              </a:rPr>
              <a:t>da</a:t>
            </a:r>
            <a:r>
              <a:rPr sz="2200" spc="-100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00" y="698500"/>
            <a:ext cx="3632200" cy="4445000"/>
            <a:chOff x="50800" y="698500"/>
            <a:chExt cx="3632200" cy="4445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" y="711200"/>
              <a:ext cx="3632200" cy="4432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00" y="698500"/>
              <a:ext cx="3111500" cy="4419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650" y="755649"/>
              <a:ext cx="3492500" cy="4292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0650" y="755650"/>
              <a:ext cx="3492500" cy="4292600"/>
            </a:xfrm>
            <a:custGeom>
              <a:avLst/>
              <a:gdLst/>
              <a:ahLst/>
              <a:cxnLst/>
              <a:rect l="l" t="t" r="r" b="b"/>
              <a:pathLst>
                <a:path w="3492500" h="4292600">
                  <a:moveTo>
                    <a:pt x="0" y="0"/>
                  </a:moveTo>
                  <a:lnTo>
                    <a:pt x="3492500" y="0"/>
                  </a:lnTo>
                  <a:lnTo>
                    <a:pt x="3492500" y="4292600"/>
                  </a:lnTo>
                  <a:lnTo>
                    <a:pt x="0" y="429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9307" y="758147"/>
            <a:ext cx="2857500" cy="275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spc="35" dirty="0">
                <a:latin typeface="Courier New"/>
                <a:cs typeface="Courier New"/>
              </a:rPr>
              <a:t>&lt;!DO</a:t>
            </a:r>
            <a:r>
              <a:rPr sz="1100" spc="-65" dirty="0">
                <a:latin typeface="Courier New"/>
                <a:cs typeface="Courier New"/>
              </a:rPr>
              <a:t>C</a:t>
            </a:r>
            <a:r>
              <a:rPr sz="1100" spc="35" dirty="0">
                <a:latin typeface="Courier New"/>
                <a:cs typeface="Courier New"/>
              </a:rPr>
              <a:t>T</a:t>
            </a:r>
            <a:r>
              <a:rPr sz="1100" spc="-65" dirty="0">
                <a:latin typeface="Courier New"/>
                <a:cs typeface="Courier New"/>
              </a:rPr>
              <a:t>YP</a:t>
            </a:r>
            <a:r>
              <a:rPr sz="1100" dirty="0">
                <a:latin typeface="Courier New"/>
                <a:cs typeface="Courier New"/>
              </a:rPr>
              <a:t>E</a:t>
            </a:r>
            <a:r>
              <a:rPr sz="1100" spc="-325" dirty="0">
                <a:latin typeface="Courier New"/>
                <a:cs typeface="Courier New"/>
              </a:rPr>
              <a:t> </a:t>
            </a:r>
            <a:r>
              <a:rPr sz="1100" spc="35" dirty="0">
                <a:latin typeface="Courier New"/>
                <a:cs typeface="Courier New"/>
              </a:rPr>
              <a:t>html&gt;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ts val="1250"/>
              </a:lnSpc>
            </a:pPr>
            <a:r>
              <a:rPr sz="1100" spc="10" dirty="0">
                <a:latin typeface="Courier New"/>
                <a:cs typeface="Courier New"/>
              </a:rPr>
              <a:t>&lt;html&gt;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ts val="1250"/>
              </a:lnSpc>
            </a:pPr>
            <a:r>
              <a:rPr sz="1100" spc="10" dirty="0">
                <a:latin typeface="Courier New"/>
                <a:cs typeface="Courier New"/>
              </a:rPr>
              <a:t>&lt;head&gt;</a:t>
            </a:r>
            <a:endParaRPr sz="1100" dirty="0">
              <a:latin typeface="Courier New"/>
              <a:cs typeface="Courier New"/>
            </a:endParaRPr>
          </a:p>
          <a:p>
            <a:pPr marL="12700" marR="2226945">
              <a:lnSpc>
                <a:spcPts val="1300"/>
              </a:lnSpc>
              <a:spcBef>
                <a:spcPts val="50"/>
              </a:spcBef>
            </a:pPr>
            <a:r>
              <a:rPr sz="1100" spc="35" dirty="0">
                <a:latin typeface="Courier New"/>
                <a:cs typeface="Courier New"/>
              </a:rPr>
              <a:t>&lt;sty</a:t>
            </a:r>
            <a:r>
              <a:rPr sz="1100" spc="-65" dirty="0">
                <a:latin typeface="Courier New"/>
                <a:cs typeface="Courier New"/>
              </a:rPr>
              <a:t>l</a:t>
            </a:r>
            <a:r>
              <a:rPr sz="1100" spc="35" dirty="0">
                <a:latin typeface="Courier New"/>
                <a:cs typeface="Courier New"/>
              </a:rPr>
              <a:t>e&gt;  bod</a:t>
            </a:r>
            <a:r>
              <a:rPr sz="1100" dirty="0">
                <a:latin typeface="Courier New"/>
                <a:cs typeface="Courier New"/>
              </a:rPr>
              <a:t>y</a:t>
            </a:r>
            <a:r>
              <a:rPr sz="1100" spc="-22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</a:p>
          <a:p>
            <a:pPr marL="342900">
              <a:lnSpc>
                <a:spcPts val="1150"/>
              </a:lnSpc>
            </a:pPr>
            <a:r>
              <a:rPr sz="1100" spc="35" dirty="0">
                <a:latin typeface="Courier New"/>
                <a:cs typeface="Courier New"/>
              </a:rPr>
              <a:t>bac</a:t>
            </a:r>
            <a:r>
              <a:rPr sz="1100" spc="-65" dirty="0">
                <a:latin typeface="Courier New"/>
                <a:cs typeface="Courier New"/>
              </a:rPr>
              <a:t>kg</a:t>
            </a:r>
            <a:r>
              <a:rPr sz="1100" spc="35" dirty="0">
                <a:latin typeface="Courier New"/>
                <a:cs typeface="Courier New"/>
              </a:rPr>
              <a:t>r</a:t>
            </a:r>
            <a:r>
              <a:rPr sz="1100" spc="-65" dirty="0">
                <a:latin typeface="Courier New"/>
                <a:cs typeface="Courier New"/>
              </a:rPr>
              <a:t>oun</a:t>
            </a:r>
            <a:r>
              <a:rPr sz="1100" spc="40" dirty="0">
                <a:latin typeface="Courier New"/>
                <a:cs typeface="Courier New"/>
              </a:rPr>
              <a:t>d</a:t>
            </a:r>
            <a:r>
              <a:rPr sz="1100" spc="-65" dirty="0">
                <a:latin typeface="Courier New"/>
                <a:cs typeface="Courier New"/>
              </a:rPr>
              <a:t>-co</a:t>
            </a:r>
            <a:r>
              <a:rPr sz="1100" spc="40" dirty="0">
                <a:latin typeface="Courier New"/>
                <a:cs typeface="Courier New"/>
              </a:rPr>
              <a:t>l</a:t>
            </a:r>
            <a:r>
              <a:rPr sz="1100" spc="-65" dirty="0">
                <a:latin typeface="Courier New"/>
                <a:cs typeface="Courier New"/>
              </a:rPr>
              <a:t>or</a:t>
            </a:r>
            <a:r>
              <a:rPr sz="1100" dirty="0">
                <a:latin typeface="Courier New"/>
                <a:cs typeface="Courier New"/>
              </a:rPr>
              <a:t>:</a:t>
            </a:r>
            <a:r>
              <a:rPr sz="1100" spc="-325" dirty="0">
                <a:latin typeface="Courier New"/>
                <a:cs typeface="Courier New"/>
              </a:rPr>
              <a:t> </a:t>
            </a:r>
            <a:r>
              <a:rPr sz="1100" spc="40" dirty="0">
                <a:latin typeface="Courier New"/>
                <a:cs typeface="Courier New"/>
              </a:rPr>
              <a:t>#d0e</a:t>
            </a:r>
            <a:r>
              <a:rPr sz="1100" spc="-65" dirty="0">
                <a:latin typeface="Courier New"/>
                <a:cs typeface="Courier New"/>
              </a:rPr>
              <a:t>4fe;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310"/>
              </a:lnSpc>
            </a:pPr>
            <a:r>
              <a:rPr sz="1100" spc="35" dirty="0">
                <a:latin typeface="Courier New"/>
                <a:cs typeface="Courier New"/>
              </a:rPr>
              <a:t>h</a:t>
            </a:r>
            <a:r>
              <a:rPr sz="1100" dirty="0">
                <a:latin typeface="Courier New"/>
                <a:cs typeface="Courier New"/>
              </a:rPr>
              <a:t>1</a:t>
            </a:r>
            <a:r>
              <a:rPr sz="1100" spc="-12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</a:p>
          <a:p>
            <a:pPr marL="342900" marR="956944">
              <a:lnSpc>
                <a:spcPts val="1200"/>
              </a:lnSpc>
              <a:spcBef>
                <a:spcPts val="130"/>
              </a:spcBef>
            </a:pPr>
            <a:r>
              <a:rPr sz="1100" spc="35" dirty="0">
                <a:latin typeface="Courier New"/>
                <a:cs typeface="Courier New"/>
              </a:rPr>
              <a:t>col</a:t>
            </a:r>
            <a:r>
              <a:rPr sz="1100" spc="-65" dirty="0">
                <a:latin typeface="Courier New"/>
                <a:cs typeface="Courier New"/>
              </a:rPr>
              <a:t>or</a:t>
            </a:r>
            <a:r>
              <a:rPr sz="1100" dirty="0">
                <a:latin typeface="Courier New"/>
                <a:cs typeface="Courier New"/>
              </a:rPr>
              <a:t>:</a:t>
            </a:r>
            <a:r>
              <a:rPr sz="1100" spc="-225" dirty="0">
                <a:latin typeface="Courier New"/>
                <a:cs typeface="Courier New"/>
              </a:rPr>
              <a:t> </a:t>
            </a:r>
            <a:r>
              <a:rPr sz="1100" spc="35" dirty="0">
                <a:latin typeface="Courier New"/>
                <a:cs typeface="Courier New"/>
              </a:rPr>
              <a:t>ora</a:t>
            </a:r>
            <a:r>
              <a:rPr sz="1100" spc="-65" dirty="0">
                <a:latin typeface="Courier New"/>
                <a:cs typeface="Courier New"/>
              </a:rPr>
              <a:t>nge</a:t>
            </a:r>
            <a:r>
              <a:rPr sz="1100" dirty="0">
                <a:latin typeface="Courier New"/>
                <a:cs typeface="Courier New"/>
              </a:rPr>
              <a:t>;  </a:t>
            </a:r>
            <a:r>
              <a:rPr sz="1100" spc="35" dirty="0">
                <a:latin typeface="Courier New"/>
                <a:cs typeface="Courier New"/>
              </a:rPr>
              <a:t>tex</a:t>
            </a:r>
            <a:r>
              <a:rPr sz="1100" spc="-65" dirty="0">
                <a:latin typeface="Courier New"/>
                <a:cs typeface="Courier New"/>
              </a:rPr>
              <a:t>t-</a:t>
            </a:r>
            <a:r>
              <a:rPr sz="1100" spc="35" dirty="0">
                <a:latin typeface="Courier New"/>
                <a:cs typeface="Courier New"/>
              </a:rPr>
              <a:t>a</a:t>
            </a:r>
            <a:r>
              <a:rPr sz="1100" spc="-65" dirty="0">
                <a:latin typeface="Courier New"/>
                <a:cs typeface="Courier New"/>
              </a:rPr>
              <a:t>lig</a:t>
            </a:r>
            <a:r>
              <a:rPr sz="1100" spc="35" dirty="0">
                <a:latin typeface="Courier New"/>
                <a:cs typeface="Courier New"/>
              </a:rPr>
              <a:t>n</a:t>
            </a:r>
            <a:r>
              <a:rPr sz="1100" dirty="0">
                <a:latin typeface="Courier New"/>
                <a:cs typeface="Courier New"/>
              </a:rPr>
              <a:t>:</a:t>
            </a:r>
            <a:r>
              <a:rPr sz="1100" spc="-325" dirty="0">
                <a:latin typeface="Courier New"/>
                <a:cs typeface="Courier New"/>
              </a:rPr>
              <a:t> </a:t>
            </a:r>
            <a:r>
              <a:rPr sz="1100" spc="35" dirty="0">
                <a:latin typeface="Courier New"/>
                <a:cs typeface="Courier New"/>
              </a:rPr>
              <a:t>cen</a:t>
            </a:r>
            <a:r>
              <a:rPr sz="1100" spc="-65" dirty="0">
                <a:latin typeface="Courier New"/>
                <a:cs typeface="Courier New"/>
              </a:rPr>
              <a:t>te</a:t>
            </a:r>
            <a:r>
              <a:rPr sz="1100" spc="35" dirty="0">
                <a:latin typeface="Courier New"/>
                <a:cs typeface="Courier New"/>
              </a:rPr>
              <a:t>r;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310"/>
              </a:lnSpc>
              <a:spcBef>
                <a:spcPts val="5"/>
              </a:spcBef>
            </a:pPr>
            <a:r>
              <a:rPr sz="1100" dirty="0">
                <a:latin typeface="Courier New"/>
                <a:cs typeface="Courier New"/>
              </a:rPr>
              <a:t>p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</a:p>
          <a:p>
            <a:pPr marL="342900" marR="5080">
              <a:lnSpc>
                <a:spcPts val="1200"/>
              </a:lnSpc>
              <a:spcBef>
                <a:spcPts val="130"/>
              </a:spcBef>
            </a:pPr>
            <a:r>
              <a:rPr sz="1100" spc="35" dirty="0">
                <a:latin typeface="Courier New"/>
                <a:cs typeface="Courier New"/>
              </a:rPr>
              <a:t>fon</a:t>
            </a:r>
            <a:r>
              <a:rPr sz="1100" spc="-65" dirty="0">
                <a:latin typeface="Courier New"/>
                <a:cs typeface="Courier New"/>
              </a:rPr>
              <a:t>t-</a:t>
            </a:r>
            <a:r>
              <a:rPr sz="1100" spc="35" dirty="0">
                <a:latin typeface="Courier New"/>
                <a:cs typeface="Courier New"/>
              </a:rPr>
              <a:t>f</a:t>
            </a:r>
            <a:r>
              <a:rPr sz="1100" spc="-65" dirty="0">
                <a:latin typeface="Courier New"/>
                <a:cs typeface="Courier New"/>
              </a:rPr>
              <a:t>ami</a:t>
            </a:r>
            <a:r>
              <a:rPr sz="1100" spc="35" dirty="0">
                <a:latin typeface="Courier New"/>
                <a:cs typeface="Courier New"/>
              </a:rPr>
              <a:t>l</a:t>
            </a:r>
            <a:r>
              <a:rPr sz="1100" spc="-65" dirty="0">
                <a:latin typeface="Courier New"/>
                <a:cs typeface="Courier New"/>
              </a:rPr>
              <a:t>y</a:t>
            </a:r>
            <a:r>
              <a:rPr sz="1100" dirty="0">
                <a:latin typeface="Courier New"/>
                <a:cs typeface="Courier New"/>
              </a:rPr>
              <a:t>:</a:t>
            </a:r>
            <a:r>
              <a:rPr sz="1100" spc="-325" dirty="0">
                <a:latin typeface="Courier New"/>
                <a:cs typeface="Courier New"/>
              </a:rPr>
              <a:t> </a:t>
            </a:r>
            <a:r>
              <a:rPr sz="1100" spc="35" dirty="0">
                <a:latin typeface="Courier New"/>
                <a:cs typeface="Courier New"/>
              </a:rPr>
              <a:t>"Ti</a:t>
            </a:r>
            <a:r>
              <a:rPr sz="1100" spc="-65" dirty="0">
                <a:latin typeface="Courier New"/>
                <a:cs typeface="Courier New"/>
              </a:rPr>
              <a:t>m</a:t>
            </a:r>
            <a:r>
              <a:rPr sz="1100" spc="35" dirty="0">
                <a:latin typeface="Courier New"/>
                <a:cs typeface="Courier New"/>
              </a:rPr>
              <a:t>e</a:t>
            </a:r>
            <a:r>
              <a:rPr sz="1100" dirty="0">
                <a:latin typeface="Courier New"/>
                <a:cs typeface="Courier New"/>
              </a:rPr>
              <a:t>s</a:t>
            </a:r>
            <a:r>
              <a:rPr sz="1100" spc="-325" dirty="0">
                <a:latin typeface="Courier New"/>
                <a:cs typeface="Courier New"/>
              </a:rPr>
              <a:t> </a:t>
            </a:r>
            <a:r>
              <a:rPr sz="1100" spc="35" dirty="0">
                <a:latin typeface="Courier New"/>
                <a:cs typeface="Courier New"/>
              </a:rPr>
              <a:t>Ne</a:t>
            </a:r>
            <a:r>
              <a:rPr sz="1100" dirty="0">
                <a:latin typeface="Courier New"/>
                <a:cs typeface="Courier New"/>
              </a:rPr>
              <a:t>w</a:t>
            </a:r>
            <a:r>
              <a:rPr sz="1100" spc="-225" dirty="0">
                <a:latin typeface="Courier New"/>
                <a:cs typeface="Courier New"/>
              </a:rPr>
              <a:t> </a:t>
            </a:r>
            <a:r>
              <a:rPr sz="1100" spc="35" dirty="0">
                <a:latin typeface="Courier New"/>
                <a:cs typeface="Courier New"/>
              </a:rPr>
              <a:t>Rom</a:t>
            </a:r>
            <a:r>
              <a:rPr sz="1100" spc="-65" dirty="0">
                <a:latin typeface="Courier New"/>
                <a:cs typeface="Courier New"/>
              </a:rPr>
              <a:t>an</a:t>
            </a:r>
            <a:r>
              <a:rPr sz="1100" spc="35" dirty="0">
                <a:latin typeface="Courier New"/>
                <a:cs typeface="Courier New"/>
              </a:rPr>
              <a:t>";  fon</a:t>
            </a:r>
            <a:r>
              <a:rPr sz="1100" spc="-65" dirty="0">
                <a:latin typeface="Courier New"/>
                <a:cs typeface="Courier New"/>
              </a:rPr>
              <a:t>t-</a:t>
            </a:r>
            <a:r>
              <a:rPr sz="1100" spc="35" dirty="0">
                <a:latin typeface="Courier New"/>
                <a:cs typeface="Courier New"/>
              </a:rPr>
              <a:t>s</a:t>
            </a:r>
            <a:r>
              <a:rPr sz="1100" spc="-65" dirty="0">
                <a:latin typeface="Courier New"/>
                <a:cs typeface="Courier New"/>
              </a:rPr>
              <a:t>ize</a:t>
            </a:r>
            <a:r>
              <a:rPr sz="1100" dirty="0">
                <a:latin typeface="Courier New"/>
                <a:cs typeface="Courier New"/>
              </a:rPr>
              <a:t>:</a:t>
            </a:r>
            <a:r>
              <a:rPr sz="1100" spc="-225" dirty="0">
                <a:latin typeface="Courier New"/>
                <a:cs typeface="Courier New"/>
              </a:rPr>
              <a:t> </a:t>
            </a:r>
            <a:r>
              <a:rPr sz="1100" spc="35" dirty="0">
                <a:latin typeface="Courier New"/>
                <a:cs typeface="Courier New"/>
              </a:rPr>
              <a:t>20p</a:t>
            </a:r>
            <a:r>
              <a:rPr sz="1100" spc="-65" dirty="0">
                <a:latin typeface="Courier New"/>
                <a:cs typeface="Courier New"/>
              </a:rPr>
              <a:t>x</a:t>
            </a:r>
            <a:r>
              <a:rPr sz="1100" dirty="0">
                <a:latin typeface="Courier New"/>
                <a:cs typeface="Courier New"/>
              </a:rPr>
              <a:t>;</a:t>
            </a:r>
          </a:p>
          <a:p>
            <a:pPr marL="12700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9307" y="3475948"/>
            <a:ext cx="706755" cy="52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spc="35" dirty="0">
                <a:latin typeface="Courier New"/>
                <a:cs typeface="Courier New"/>
              </a:rPr>
              <a:t>&lt;/st</a:t>
            </a:r>
            <a:r>
              <a:rPr sz="1100" spc="-65" dirty="0">
                <a:latin typeface="Courier New"/>
                <a:cs typeface="Courier New"/>
              </a:rPr>
              <a:t>y</a:t>
            </a:r>
            <a:r>
              <a:rPr sz="1100" spc="35" dirty="0">
                <a:latin typeface="Courier New"/>
                <a:cs typeface="Courier New"/>
              </a:rPr>
              <a:t>l</a:t>
            </a:r>
            <a:r>
              <a:rPr sz="1100" spc="-65" dirty="0">
                <a:latin typeface="Courier New"/>
                <a:cs typeface="Courier New"/>
              </a:rPr>
              <a:t>e</a:t>
            </a:r>
            <a:r>
              <a:rPr sz="1100" dirty="0">
                <a:latin typeface="Courier New"/>
                <a:cs typeface="Courier New"/>
              </a:rPr>
              <a:t>&gt;</a:t>
            </a:r>
          </a:p>
          <a:p>
            <a:pPr marL="12700">
              <a:lnSpc>
                <a:spcPts val="1300"/>
              </a:lnSpc>
            </a:pPr>
            <a:r>
              <a:rPr sz="1100" spc="20" dirty="0">
                <a:latin typeface="Courier New"/>
                <a:cs typeface="Courier New"/>
              </a:rPr>
              <a:t>&lt;/head&gt;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ts val="1310"/>
              </a:lnSpc>
            </a:pPr>
            <a:r>
              <a:rPr sz="1100" spc="10" dirty="0">
                <a:latin typeface="Courier New"/>
                <a:cs typeface="Courier New"/>
              </a:rPr>
              <a:t>&lt;body&gt;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307" y="4123647"/>
            <a:ext cx="23698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spc="35" dirty="0">
                <a:latin typeface="Courier New"/>
                <a:cs typeface="Courier New"/>
              </a:rPr>
              <a:t>&lt;h1&gt;</a:t>
            </a:r>
            <a:r>
              <a:rPr sz="1100" spc="-65" dirty="0">
                <a:latin typeface="Courier New"/>
                <a:cs typeface="Courier New"/>
              </a:rPr>
              <a:t>M</a:t>
            </a:r>
            <a:r>
              <a:rPr sz="1100" dirty="0">
                <a:latin typeface="Courier New"/>
                <a:cs typeface="Courier New"/>
              </a:rPr>
              <a:t>y</a:t>
            </a:r>
            <a:r>
              <a:rPr sz="1100" spc="-225" dirty="0">
                <a:latin typeface="Courier New"/>
                <a:cs typeface="Courier New"/>
              </a:rPr>
              <a:t> </a:t>
            </a:r>
            <a:r>
              <a:rPr sz="1100" spc="35" dirty="0">
                <a:latin typeface="Courier New"/>
                <a:cs typeface="Courier New"/>
              </a:rPr>
              <a:t>Fir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spc="-325" dirty="0">
                <a:latin typeface="Courier New"/>
                <a:cs typeface="Courier New"/>
              </a:rPr>
              <a:t> </a:t>
            </a:r>
            <a:r>
              <a:rPr sz="1100" spc="35" dirty="0">
                <a:latin typeface="Courier New"/>
                <a:cs typeface="Courier New"/>
              </a:rPr>
              <a:t>CS</a:t>
            </a:r>
            <a:r>
              <a:rPr sz="1100" dirty="0">
                <a:latin typeface="Courier New"/>
                <a:cs typeface="Courier New"/>
              </a:rPr>
              <a:t>S</a:t>
            </a:r>
            <a:r>
              <a:rPr sz="1100" spc="-225" dirty="0">
                <a:latin typeface="Courier New"/>
                <a:cs typeface="Courier New"/>
              </a:rPr>
              <a:t> </a:t>
            </a:r>
            <a:r>
              <a:rPr sz="1100" spc="35" dirty="0">
                <a:latin typeface="Courier New"/>
                <a:cs typeface="Courier New"/>
              </a:rPr>
              <a:t>Exa</a:t>
            </a:r>
            <a:r>
              <a:rPr sz="1100" spc="-65" dirty="0">
                <a:latin typeface="Courier New"/>
                <a:cs typeface="Courier New"/>
              </a:rPr>
              <a:t>m</a:t>
            </a:r>
            <a:r>
              <a:rPr sz="1100" spc="35" dirty="0">
                <a:latin typeface="Courier New"/>
                <a:cs typeface="Courier New"/>
              </a:rPr>
              <a:t>p</a:t>
            </a:r>
            <a:r>
              <a:rPr sz="1100" spc="-65" dirty="0">
                <a:latin typeface="Courier New"/>
                <a:cs typeface="Courier New"/>
              </a:rPr>
              <a:t>le&lt;</a:t>
            </a:r>
            <a:r>
              <a:rPr sz="1100" spc="35" dirty="0">
                <a:latin typeface="Courier New"/>
                <a:cs typeface="Courier New"/>
              </a:rPr>
              <a:t>/</a:t>
            </a:r>
            <a:r>
              <a:rPr sz="1100" spc="-65" dirty="0">
                <a:latin typeface="Courier New"/>
                <a:cs typeface="Courier New"/>
              </a:rPr>
              <a:t>h1</a:t>
            </a:r>
            <a:r>
              <a:rPr sz="1100" dirty="0"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60"/>
              </a:lnSpc>
            </a:pPr>
            <a:r>
              <a:rPr sz="1100" spc="35" dirty="0">
                <a:latin typeface="Courier New"/>
                <a:cs typeface="Courier New"/>
              </a:rPr>
              <a:t>&lt;p&gt;T</a:t>
            </a:r>
            <a:r>
              <a:rPr sz="1100" spc="-65" dirty="0">
                <a:latin typeface="Courier New"/>
                <a:cs typeface="Courier New"/>
              </a:rPr>
              <a:t>h</a:t>
            </a:r>
            <a:r>
              <a:rPr sz="1100" spc="35" dirty="0">
                <a:latin typeface="Courier New"/>
                <a:cs typeface="Courier New"/>
              </a:rPr>
              <a:t>i</a:t>
            </a:r>
            <a:r>
              <a:rPr sz="1100" dirty="0">
                <a:latin typeface="Courier New"/>
                <a:cs typeface="Courier New"/>
              </a:rPr>
              <a:t>s</a:t>
            </a:r>
            <a:r>
              <a:rPr sz="1100" spc="-325" dirty="0">
                <a:latin typeface="Courier New"/>
                <a:cs typeface="Courier New"/>
              </a:rPr>
              <a:t> </a:t>
            </a:r>
            <a:r>
              <a:rPr sz="1100" spc="35" dirty="0">
                <a:latin typeface="Courier New"/>
                <a:cs typeface="Courier New"/>
              </a:rPr>
              <a:t>i</a:t>
            </a:r>
            <a:r>
              <a:rPr sz="1100" dirty="0">
                <a:latin typeface="Courier New"/>
                <a:cs typeface="Courier New"/>
              </a:rPr>
              <a:t>s</a:t>
            </a:r>
            <a:r>
              <a:rPr sz="1100" spc="-22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</a:t>
            </a:r>
            <a:r>
              <a:rPr sz="1100" spc="-125" dirty="0">
                <a:latin typeface="Courier New"/>
                <a:cs typeface="Courier New"/>
              </a:rPr>
              <a:t> </a:t>
            </a:r>
            <a:r>
              <a:rPr sz="1100" spc="35" dirty="0">
                <a:latin typeface="Courier New"/>
                <a:cs typeface="Courier New"/>
              </a:rPr>
              <a:t>parag</a:t>
            </a:r>
            <a:r>
              <a:rPr sz="1100" spc="-65" dirty="0">
                <a:latin typeface="Courier New"/>
                <a:cs typeface="Courier New"/>
              </a:rPr>
              <a:t>rap</a:t>
            </a:r>
            <a:r>
              <a:rPr sz="1100" spc="35" dirty="0">
                <a:latin typeface="Courier New"/>
                <a:cs typeface="Courier New"/>
              </a:rPr>
              <a:t>h</a:t>
            </a:r>
            <a:r>
              <a:rPr sz="1100" spc="-65" dirty="0">
                <a:latin typeface="Courier New"/>
                <a:cs typeface="Courier New"/>
              </a:rPr>
              <a:t>.&lt;/</a:t>
            </a:r>
            <a:r>
              <a:rPr sz="1100" spc="35" dirty="0">
                <a:latin typeface="Courier New"/>
                <a:cs typeface="Courier New"/>
              </a:rPr>
              <a:t>p&gt;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307" y="4606247"/>
            <a:ext cx="635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spc="35" dirty="0">
                <a:latin typeface="Courier New"/>
                <a:cs typeface="Courier New"/>
              </a:rPr>
              <a:t>&lt;/bo</a:t>
            </a:r>
            <a:r>
              <a:rPr sz="1100" spc="-65" dirty="0">
                <a:latin typeface="Courier New"/>
                <a:cs typeface="Courier New"/>
              </a:rPr>
              <a:t>d</a:t>
            </a:r>
            <a:r>
              <a:rPr sz="1100" spc="35" dirty="0">
                <a:latin typeface="Courier New"/>
                <a:cs typeface="Courier New"/>
              </a:rPr>
              <a:t>y&gt;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ts val="1260"/>
              </a:lnSpc>
            </a:pPr>
            <a:r>
              <a:rPr sz="1100" spc="35" dirty="0">
                <a:latin typeface="Courier New"/>
                <a:cs typeface="Courier New"/>
              </a:rPr>
              <a:t>&lt;/ht</a:t>
            </a:r>
            <a:r>
              <a:rPr sz="1100" spc="-65" dirty="0">
                <a:latin typeface="Courier New"/>
                <a:cs typeface="Courier New"/>
              </a:rPr>
              <a:t>m</a:t>
            </a:r>
            <a:r>
              <a:rPr sz="1100" spc="35" dirty="0">
                <a:latin typeface="Courier New"/>
                <a:cs typeface="Courier New"/>
              </a:rPr>
              <a:t>l&gt;</a:t>
            </a:r>
            <a:endParaRPr sz="1100" dirty="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43300" y="977900"/>
            <a:ext cx="5257800" cy="3162300"/>
            <a:chOff x="3543300" y="977900"/>
            <a:chExt cx="5257800" cy="31623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6800" y="3543300"/>
              <a:ext cx="800100" cy="5969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9100" y="977900"/>
              <a:ext cx="4572000" cy="2590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3300" y="2184400"/>
              <a:ext cx="927100" cy="4699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13150" y="2307612"/>
              <a:ext cx="619125" cy="172085"/>
            </a:xfrm>
            <a:custGeom>
              <a:avLst/>
              <a:gdLst/>
              <a:ahLst/>
              <a:cxnLst/>
              <a:rect l="l" t="t" r="r" b="b"/>
              <a:pathLst>
                <a:path w="619125" h="172085">
                  <a:moveTo>
                    <a:pt x="466759" y="0"/>
                  </a:moveTo>
                  <a:lnTo>
                    <a:pt x="462043" y="1240"/>
                  </a:lnTo>
                  <a:lnTo>
                    <a:pt x="457329" y="2480"/>
                  </a:lnTo>
                  <a:lnTo>
                    <a:pt x="453087" y="5520"/>
                  </a:lnTo>
                  <a:lnTo>
                    <a:pt x="450437" y="10063"/>
                  </a:lnTo>
                  <a:lnTo>
                    <a:pt x="447994" y="17223"/>
                  </a:lnTo>
                  <a:lnTo>
                    <a:pt x="448469" y="24510"/>
                  </a:lnTo>
                  <a:lnTo>
                    <a:pt x="451643" y="31088"/>
                  </a:lnTo>
                  <a:lnTo>
                    <a:pt x="457293" y="36117"/>
                  </a:lnTo>
                  <a:lnTo>
                    <a:pt x="510727" y="67288"/>
                  </a:lnTo>
                  <a:lnTo>
                    <a:pt x="0" y="67287"/>
                  </a:lnTo>
                  <a:lnTo>
                    <a:pt x="0" y="105387"/>
                  </a:lnTo>
                  <a:lnTo>
                    <a:pt x="510727" y="105388"/>
                  </a:lnTo>
                  <a:lnTo>
                    <a:pt x="457292" y="136558"/>
                  </a:lnTo>
                  <a:lnTo>
                    <a:pt x="451641" y="141587"/>
                  </a:lnTo>
                  <a:lnTo>
                    <a:pt x="448468" y="148164"/>
                  </a:lnTo>
                  <a:lnTo>
                    <a:pt x="447993" y="155452"/>
                  </a:lnTo>
                  <a:lnTo>
                    <a:pt x="450437" y="162612"/>
                  </a:lnTo>
                  <a:lnTo>
                    <a:pt x="455466" y="168262"/>
                  </a:lnTo>
                  <a:lnTo>
                    <a:pt x="462044" y="171435"/>
                  </a:lnTo>
                  <a:lnTo>
                    <a:pt x="469331" y="171911"/>
                  </a:lnTo>
                  <a:lnTo>
                    <a:pt x="476491" y="169467"/>
                  </a:lnTo>
                  <a:lnTo>
                    <a:pt x="618999" y="86338"/>
                  </a:lnTo>
                  <a:lnTo>
                    <a:pt x="471947" y="557"/>
                  </a:lnTo>
                  <a:lnTo>
                    <a:pt x="46675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65091" y="3621849"/>
            <a:ext cx="4018279" cy="13919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3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C0504D"/>
                </a:solidFill>
                <a:latin typeface="Calibri"/>
                <a:cs typeface="Calibri"/>
              </a:rPr>
              <a:t>ud</a:t>
            </a:r>
            <a:r>
              <a:rPr sz="1800" spc="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ts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: </a:t>
            </a:r>
            <a:r>
              <a:rPr sz="1800" spc="-20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1800" spc="-3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-10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od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1800" spc="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45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,</a:t>
            </a:r>
            <a:r>
              <a:rPr sz="1800" spc="-5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d  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sz="1800" spc="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-10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C0504D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il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1800" spc="-11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85725">
              <a:lnSpc>
                <a:spcPts val="2200"/>
              </a:lnSpc>
              <a:spcBef>
                <a:spcPts val="20"/>
              </a:spcBef>
            </a:pP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Then</a:t>
            </a:r>
            <a:r>
              <a:rPr sz="1800" spc="4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Open</a:t>
            </a:r>
            <a:r>
              <a:rPr sz="1800" spc="4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0504D"/>
                </a:solidFill>
                <a:latin typeface="Calibri"/>
                <a:cs typeface="Calibri"/>
              </a:rPr>
              <a:t>the</a:t>
            </a:r>
            <a:r>
              <a:rPr sz="1800" spc="8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File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in</a:t>
            </a:r>
            <a:r>
              <a:rPr sz="1800" spc="4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C0504D"/>
                </a:solidFill>
                <a:latin typeface="Calibri"/>
                <a:cs typeface="Calibri"/>
              </a:rPr>
              <a:t>Web</a:t>
            </a:r>
            <a:r>
              <a:rPr sz="1800" spc="4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Browser</a:t>
            </a:r>
            <a:r>
              <a:rPr sz="1800" spc="-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(just </a:t>
            </a:r>
            <a:r>
              <a:rPr sz="1800" spc="-3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double-click</a:t>
            </a:r>
            <a:r>
              <a:rPr sz="1800" spc="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C0504D"/>
                </a:solidFill>
                <a:latin typeface="Calibri"/>
                <a:cs typeface="Calibri"/>
              </a:rPr>
              <a:t>on</a:t>
            </a:r>
            <a:r>
              <a:rPr sz="1800" spc="1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0504D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C0504D"/>
                </a:solidFill>
                <a:latin typeface="Calibri"/>
                <a:cs typeface="Calibri"/>
              </a:rPr>
              <a:t>file).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20"/>
              </a:lnSpc>
            </a:pPr>
            <a:r>
              <a:rPr sz="1800" spc="40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ng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1800" spc="-229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,</a:t>
            </a:r>
            <a:r>
              <a:rPr sz="1800" spc="1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r>
              <a:rPr sz="1800" spc="-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sz="1800" spc="-5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ee</a:t>
            </a:r>
            <a:r>
              <a:rPr sz="1800" spc="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spc="-11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pp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200275" y="38794"/>
            <a:ext cx="4735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HTML</a:t>
            </a:r>
            <a:r>
              <a:rPr spc="15" dirty="0"/>
              <a:t> </a:t>
            </a:r>
            <a:r>
              <a:rPr dirty="0"/>
              <a:t>+</a:t>
            </a:r>
            <a:r>
              <a:rPr spc="-15" dirty="0"/>
              <a:t> </a:t>
            </a:r>
            <a:r>
              <a:rPr spc="-25" dirty="0"/>
              <a:t>CSS</a:t>
            </a:r>
            <a:r>
              <a:rPr spc="45" dirty="0"/>
              <a:t> </a:t>
            </a:r>
            <a:r>
              <a:rPr spc="-30" dirty="0"/>
              <a:t>Example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006" y="248523"/>
            <a:ext cx="2440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CSS</a:t>
            </a:r>
            <a:r>
              <a:rPr spc="10" dirty="0"/>
              <a:t> </a:t>
            </a:r>
            <a:r>
              <a:rPr spc="-40" dirty="0"/>
              <a:t>Syntax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1361994"/>
            <a:ext cx="7175500" cy="1073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7447" y="2802296"/>
            <a:ext cx="703453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declaration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always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ends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semicolon,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declaration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groups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surrounded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by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curly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braces,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e.g.: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33600" y="3594100"/>
            <a:ext cx="4876800" cy="609600"/>
            <a:chOff x="2133600" y="3594100"/>
            <a:chExt cx="4876800" cy="6096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4400" y="3632200"/>
              <a:ext cx="4826000" cy="508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3600" y="3594100"/>
              <a:ext cx="4813300" cy="609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4249" y="3676649"/>
              <a:ext cx="4686300" cy="3683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254250" y="3676650"/>
            <a:ext cx="4686300" cy="3683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Courier New"/>
                <a:cs typeface="Courier New"/>
              </a:rPr>
              <a:t>p </a:t>
            </a:r>
            <a:r>
              <a:rPr sz="1800" spc="-5" dirty="0">
                <a:latin typeface="Courier New"/>
                <a:cs typeface="Courier New"/>
              </a:rPr>
              <a:t>{color:red;text-align:center;}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466" y="561001"/>
            <a:ext cx="2921635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.center</a:t>
            </a:r>
            <a:r>
              <a:rPr sz="1800" spc="-135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0404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20700" marR="5080">
              <a:lnSpc>
                <a:spcPts val="2100"/>
              </a:lnSpc>
              <a:spcBef>
                <a:spcPts val="160"/>
              </a:spcBef>
            </a:pPr>
            <a:r>
              <a:rPr sz="1800" spc="5" dirty="0">
                <a:solidFill>
                  <a:srgbClr val="DC203B"/>
                </a:solidFill>
                <a:latin typeface="Consolas"/>
                <a:cs typeface="Consolas"/>
              </a:rPr>
              <a:t>text-align:</a:t>
            </a:r>
            <a:r>
              <a:rPr sz="1800" spc="-235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800" spc="10" dirty="0">
                <a:solidFill>
                  <a:srgbClr val="0226CE"/>
                </a:solidFill>
                <a:latin typeface="Consolas"/>
                <a:cs typeface="Consolas"/>
              </a:rPr>
              <a:t>center; </a:t>
            </a:r>
            <a:r>
              <a:rPr sz="1800" spc="-975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DC203B"/>
                </a:solidFill>
                <a:latin typeface="Consolas"/>
                <a:cs typeface="Consolas"/>
              </a:rPr>
              <a:t>color:</a:t>
            </a:r>
            <a:r>
              <a:rPr sz="1800" spc="-90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800" spc="10" dirty="0">
                <a:solidFill>
                  <a:srgbClr val="0226CE"/>
                </a:solidFill>
                <a:latin typeface="Consolas"/>
                <a:cs typeface="Consolas"/>
              </a:rPr>
              <a:t>red;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40"/>
              </a:lnSpc>
            </a:pPr>
            <a:r>
              <a:rPr sz="1800" dirty="0">
                <a:solidFill>
                  <a:srgbClr val="40404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15000" y="190500"/>
            <a:ext cx="3352800" cy="1447800"/>
            <a:chOff x="5715000" y="190500"/>
            <a:chExt cx="3352800" cy="1447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5800" y="228600"/>
              <a:ext cx="3302000" cy="1333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000" y="190500"/>
              <a:ext cx="3302000" cy="1447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5649" y="273050"/>
              <a:ext cx="3162300" cy="11938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835650" y="273050"/>
            <a:ext cx="3162300" cy="11938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  <a:tabLst>
                <a:tab pos="289560" algn="l"/>
              </a:tabLst>
            </a:pPr>
            <a:r>
              <a:rPr sz="1800" dirty="0">
                <a:latin typeface="Calibri"/>
                <a:cs typeface="Calibri"/>
              </a:rPr>
              <a:t>}	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p.center</a:t>
            </a:r>
            <a:r>
              <a:rPr sz="1800" spc="-229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0404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4360" marR="172085">
              <a:lnSpc>
                <a:spcPts val="2100"/>
              </a:lnSpc>
              <a:spcBef>
                <a:spcPts val="160"/>
              </a:spcBef>
            </a:pPr>
            <a:r>
              <a:rPr sz="1800" spc="5" dirty="0">
                <a:solidFill>
                  <a:srgbClr val="DC203B"/>
                </a:solidFill>
                <a:latin typeface="Consolas"/>
                <a:cs typeface="Consolas"/>
              </a:rPr>
              <a:t>text-align:</a:t>
            </a:r>
            <a:r>
              <a:rPr sz="1800" spc="-235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800" spc="10" dirty="0">
                <a:solidFill>
                  <a:srgbClr val="0226CE"/>
                </a:solidFill>
                <a:latin typeface="Consolas"/>
                <a:cs typeface="Consolas"/>
              </a:rPr>
              <a:t>center; </a:t>
            </a:r>
            <a:r>
              <a:rPr sz="1800" spc="-975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DC203B"/>
                </a:solidFill>
                <a:latin typeface="Consolas"/>
                <a:cs typeface="Consolas"/>
              </a:rPr>
              <a:t>color:</a:t>
            </a:r>
            <a:r>
              <a:rPr sz="1800" spc="-90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800" spc="10" dirty="0">
                <a:solidFill>
                  <a:srgbClr val="0226CE"/>
                </a:solidFill>
                <a:latin typeface="Consolas"/>
                <a:cs typeface="Consolas"/>
              </a:rPr>
              <a:t>red;</a:t>
            </a:r>
            <a:endParaRPr sz="1800">
              <a:latin typeface="Consolas"/>
              <a:cs typeface="Consolas"/>
            </a:endParaRPr>
          </a:p>
          <a:p>
            <a:pPr marL="86360">
              <a:lnSpc>
                <a:spcPts val="2140"/>
              </a:lnSpc>
            </a:pPr>
            <a:r>
              <a:rPr sz="1800" dirty="0">
                <a:solidFill>
                  <a:srgbClr val="40404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400300"/>
            <a:ext cx="3860800" cy="2749550"/>
            <a:chOff x="0" y="2400300"/>
            <a:chExt cx="3860800" cy="27495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400300"/>
              <a:ext cx="3860799" cy="2743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413000"/>
              <a:ext cx="2717799" cy="27305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450" y="2444749"/>
              <a:ext cx="3746500" cy="26987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450" y="2444750"/>
              <a:ext cx="3746500" cy="2698750"/>
            </a:xfrm>
            <a:custGeom>
              <a:avLst/>
              <a:gdLst/>
              <a:ahLst/>
              <a:cxnLst/>
              <a:rect l="l" t="t" r="r" b="b"/>
              <a:pathLst>
                <a:path w="3746500" h="2698750">
                  <a:moveTo>
                    <a:pt x="0" y="0"/>
                  </a:moveTo>
                  <a:lnTo>
                    <a:pt x="3746500" y="0"/>
                  </a:lnTo>
                  <a:lnTo>
                    <a:pt x="3746500" y="2698749"/>
                  </a:lnTo>
                </a:path>
                <a:path w="3746500" h="2698750">
                  <a:moveTo>
                    <a:pt x="0" y="26987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13246" y="2455387"/>
            <a:ext cx="342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Consolas"/>
                <a:cs typeface="Consolas"/>
              </a:rPr>
              <a:t>html&gt;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523" y="2455387"/>
            <a:ext cx="654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Consolas"/>
                <a:cs typeface="Consolas"/>
              </a:rPr>
              <a:t>&lt;!DOCTYPE</a:t>
            </a:r>
            <a:endParaRPr sz="1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0" dirty="0">
                <a:latin typeface="Consolas"/>
                <a:cs typeface="Consolas"/>
              </a:rPr>
              <a:t>&lt;html&gt;</a:t>
            </a:r>
            <a:endParaRPr sz="1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0" dirty="0">
                <a:latin typeface="Consolas"/>
                <a:cs typeface="Consolas"/>
              </a:rPr>
              <a:t>&lt;head&gt;</a:t>
            </a:r>
            <a:endParaRPr sz="1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0" dirty="0">
                <a:latin typeface="Consolas"/>
                <a:cs typeface="Consolas"/>
              </a:rPr>
              <a:t>&lt;style&gt;</a:t>
            </a:r>
            <a:endParaRPr sz="1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45" dirty="0">
                <a:latin typeface="Consolas"/>
                <a:cs typeface="Consolas"/>
              </a:rPr>
              <a:t>.center</a:t>
            </a:r>
            <a:r>
              <a:rPr sz="1000" spc="22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32147" y="3217387"/>
            <a:ext cx="469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Consolas"/>
                <a:cs typeface="Consolas"/>
              </a:rPr>
              <a:t>center;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922" y="3217387"/>
            <a:ext cx="775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40" dirty="0">
                <a:latin typeface="Consolas"/>
                <a:cs typeface="Consolas"/>
              </a:rPr>
              <a:t>text-align: </a:t>
            </a:r>
            <a:r>
              <a:rPr sz="1000" spc="-535" dirty="0">
                <a:latin typeface="Consolas"/>
                <a:cs typeface="Consolas"/>
              </a:rPr>
              <a:t> </a:t>
            </a:r>
            <a:r>
              <a:rPr sz="1000" spc="-45" dirty="0">
                <a:latin typeface="Consolas"/>
                <a:cs typeface="Consolas"/>
              </a:rPr>
              <a:t>color:</a:t>
            </a:r>
            <a:r>
              <a:rPr sz="1000" spc="220" dirty="0">
                <a:latin typeface="Consolas"/>
                <a:cs typeface="Consolas"/>
              </a:rPr>
              <a:t> </a:t>
            </a:r>
            <a:r>
              <a:rPr sz="1000" spc="-50" dirty="0">
                <a:latin typeface="Consolas"/>
                <a:cs typeface="Consolas"/>
              </a:rPr>
              <a:t>red;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523" y="3522187"/>
            <a:ext cx="233743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000" spc="-50" dirty="0">
                <a:latin typeface="Consolas"/>
                <a:cs typeface="Consolas"/>
              </a:rPr>
              <a:t>&lt;/style&gt;</a:t>
            </a:r>
            <a:endParaRPr sz="1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0" dirty="0">
                <a:latin typeface="Consolas"/>
                <a:cs typeface="Consolas"/>
              </a:rPr>
              <a:t>&lt;/head&gt;</a:t>
            </a:r>
            <a:endParaRPr sz="1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0" dirty="0">
                <a:latin typeface="Consolas"/>
                <a:cs typeface="Consolas"/>
              </a:rPr>
              <a:t>&lt;body&gt;</a:t>
            </a: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35" dirty="0">
                <a:latin typeface="Consolas"/>
                <a:cs typeface="Consolas"/>
              </a:rPr>
              <a:t>&lt;h1</a:t>
            </a:r>
            <a:r>
              <a:rPr sz="1000" spc="85" dirty="0">
                <a:latin typeface="Consolas"/>
                <a:cs typeface="Consolas"/>
              </a:rPr>
              <a:t> </a:t>
            </a:r>
            <a:r>
              <a:rPr sz="1000" spc="-25" dirty="0">
                <a:latin typeface="Consolas"/>
                <a:cs typeface="Consolas"/>
              </a:rPr>
              <a:t>class="center"&gt;My</a:t>
            </a:r>
            <a:r>
              <a:rPr sz="1000" spc="380" dirty="0">
                <a:latin typeface="Consolas"/>
                <a:cs typeface="Consolas"/>
              </a:rPr>
              <a:t> </a:t>
            </a:r>
            <a:r>
              <a:rPr sz="1000" spc="-45" dirty="0">
                <a:latin typeface="Consolas"/>
                <a:cs typeface="Consolas"/>
              </a:rPr>
              <a:t>Heading&lt;/h1&gt;</a:t>
            </a:r>
            <a:endParaRPr sz="1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1485900" algn="l"/>
              </a:tabLst>
            </a:pPr>
            <a:r>
              <a:rPr sz="1000" spc="-25" dirty="0">
                <a:latin typeface="Consolas"/>
                <a:cs typeface="Consolas"/>
              </a:rPr>
              <a:t>&lt;p</a:t>
            </a:r>
            <a:r>
              <a:rPr sz="1000" spc="105" dirty="0">
                <a:latin typeface="Consolas"/>
                <a:cs typeface="Consolas"/>
              </a:rPr>
              <a:t> </a:t>
            </a:r>
            <a:r>
              <a:rPr sz="1000" spc="-30" dirty="0">
                <a:latin typeface="Consolas"/>
                <a:cs typeface="Consolas"/>
              </a:rPr>
              <a:t>class="center"&gt;My	</a:t>
            </a:r>
            <a:r>
              <a:rPr sz="1000" spc="-45" dirty="0">
                <a:latin typeface="Consolas"/>
                <a:cs typeface="Consolas"/>
              </a:rPr>
              <a:t>Paragraph&lt;/p&gt;</a:t>
            </a: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0" dirty="0">
                <a:latin typeface="Consolas"/>
                <a:cs typeface="Consolas"/>
              </a:rPr>
              <a:t>&lt;/body&gt;</a:t>
            </a:r>
            <a:endParaRPr sz="1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0" dirty="0">
                <a:latin typeface="Consolas"/>
                <a:cs typeface="Consolas"/>
              </a:rPr>
              <a:t>&lt;/html&gt;</a:t>
            </a:r>
            <a:endParaRPr sz="1000" dirty="0">
              <a:latin typeface="Consolas"/>
              <a:cs typeface="Consola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98800" y="4546600"/>
            <a:ext cx="800100" cy="5969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079275" y="4777392"/>
            <a:ext cx="2731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0504D"/>
                </a:solidFill>
                <a:latin typeface="Calibri"/>
                <a:cs typeface="Calibri"/>
              </a:rPr>
              <a:t>Students:</a:t>
            </a:r>
            <a:r>
              <a:rPr sz="1800" spc="18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C0504D"/>
                </a:solidFill>
                <a:latin typeface="Calibri"/>
                <a:cs typeface="Calibri"/>
              </a:rPr>
              <a:t>Try</a:t>
            </a:r>
            <a:r>
              <a:rPr sz="1800" spc="-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these</a:t>
            </a:r>
            <a:r>
              <a:rPr sz="1800" spc="-2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Examples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03800" y="1727200"/>
            <a:ext cx="3886200" cy="3111500"/>
            <a:chOff x="5003800" y="1727200"/>
            <a:chExt cx="3886200" cy="3111500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03800" y="1727200"/>
              <a:ext cx="3886200" cy="3111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03800" y="1739900"/>
              <a:ext cx="2959100" cy="3098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73649" y="1771649"/>
              <a:ext cx="3746500" cy="29718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073650" y="1428750"/>
            <a:ext cx="3746500" cy="3434914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1280">
              <a:lnSpc>
                <a:spcPts val="1310"/>
              </a:lnSpc>
              <a:spcBef>
                <a:spcPts val="204"/>
              </a:spcBef>
            </a:pPr>
            <a:r>
              <a:rPr sz="1100" spc="-5" dirty="0">
                <a:latin typeface="Consolas"/>
                <a:cs typeface="Consolas"/>
              </a:rPr>
              <a:t>&lt;!DOCTYPE</a:t>
            </a:r>
            <a:r>
              <a:rPr sz="1100" spc="-70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html&gt;</a:t>
            </a:r>
            <a:endParaRPr sz="1100" dirty="0">
              <a:latin typeface="Consolas"/>
              <a:cs typeface="Consolas"/>
            </a:endParaRPr>
          </a:p>
          <a:p>
            <a:pPr marL="81280">
              <a:lnSpc>
                <a:spcPts val="1300"/>
              </a:lnSpc>
            </a:pPr>
            <a:r>
              <a:rPr sz="1100" spc="-5" dirty="0">
                <a:latin typeface="Consolas"/>
                <a:cs typeface="Consolas"/>
              </a:rPr>
              <a:t>&lt;html&gt;</a:t>
            </a:r>
            <a:endParaRPr sz="1100" dirty="0">
              <a:latin typeface="Consolas"/>
              <a:cs typeface="Consolas"/>
            </a:endParaRPr>
          </a:p>
          <a:p>
            <a:pPr marL="81280">
              <a:lnSpc>
                <a:spcPts val="1300"/>
              </a:lnSpc>
            </a:pPr>
            <a:r>
              <a:rPr sz="1100" spc="-5" dirty="0">
                <a:latin typeface="Consolas"/>
                <a:cs typeface="Consolas"/>
              </a:rPr>
              <a:t>&lt;head&gt;</a:t>
            </a:r>
            <a:endParaRPr sz="1100" dirty="0">
              <a:latin typeface="Consolas"/>
              <a:cs typeface="Consolas"/>
            </a:endParaRPr>
          </a:p>
          <a:p>
            <a:pPr marL="81280">
              <a:lnSpc>
                <a:spcPts val="1310"/>
              </a:lnSpc>
            </a:pPr>
            <a:r>
              <a:rPr sz="1100" spc="-5" dirty="0">
                <a:latin typeface="Consolas"/>
                <a:cs typeface="Consolas"/>
              </a:rPr>
              <a:t>&lt;style</a:t>
            </a:r>
            <a:r>
              <a:rPr sz="1100" spc="-5" dirty="0" smtClean="0">
                <a:latin typeface="Consolas"/>
                <a:cs typeface="Consolas"/>
              </a:rPr>
              <a:t>&gt;</a:t>
            </a:r>
            <a:endParaRPr lang="en-US" sz="1100" spc="-5" dirty="0" smtClean="0">
              <a:latin typeface="Consolas"/>
              <a:cs typeface="Consolas"/>
            </a:endParaRPr>
          </a:p>
          <a:p>
            <a:pPr marL="81280">
              <a:lnSpc>
                <a:spcPts val="1310"/>
              </a:lnSpc>
              <a:spcBef>
                <a:spcPts val="80"/>
              </a:spcBef>
            </a:pPr>
            <a:r>
              <a:rPr lang="en-US" sz="1100" spc="-5" dirty="0" smtClean="0">
                <a:latin typeface="Consolas"/>
                <a:cs typeface="Consolas"/>
              </a:rPr>
              <a:t>.</a:t>
            </a:r>
            <a:r>
              <a:rPr lang="en-US" sz="1100" spc="-5" dirty="0">
                <a:latin typeface="Consolas"/>
                <a:cs typeface="Consolas"/>
              </a:rPr>
              <a:t>center</a:t>
            </a:r>
            <a:r>
              <a:rPr lang="en-US" sz="1100" spc="-70" dirty="0">
                <a:latin typeface="Consolas"/>
                <a:cs typeface="Consolas"/>
              </a:rPr>
              <a:t> </a:t>
            </a:r>
            <a:r>
              <a:rPr lang="en-US" sz="1100" dirty="0">
                <a:latin typeface="Consolas"/>
                <a:cs typeface="Consolas"/>
              </a:rPr>
              <a:t>{</a:t>
            </a:r>
          </a:p>
          <a:p>
            <a:pPr marL="386080" marR="1903730">
              <a:lnSpc>
                <a:spcPts val="1300"/>
              </a:lnSpc>
              <a:spcBef>
                <a:spcPts val="50"/>
              </a:spcBef>
            </a:pPr>
            <a:r>
              <a:rPr lang="en-US" sz="1100" spc="-5" dirty="0">
                <a:latin typeface="Consolas"/>
                <a:cs typeface="Consolas"/>
              </a:rPr>
              <a:t>text-align:</a:t>
            </a:r>
            <a:r>
              <a:rPr lang="en-US" sz="1100" spc="-105" dirty="0">
                <a:latin typeface="Consolas"/>
                <a:cs typeface="Consolas"/>
              </a:rPr>
              <a:t> </a:t>
            </a:r>
            <a:r>
              <a:rPr lang="en-US" sz="1100" spc="-5" dirty="0">
                <a:latin typeface="Consolas"/>
                <a:cs typeface="Consolas"/>
              </a:rPr>
              <a:t>center; </a:t>
            </a:r>
            <a:r>
              <a:rPr lang="en-US" sz="1100" spc="-590" dirty="0">
                <a:latin typeface="Consolas"/>
                <a:cs typeface="Consolas"/>
              </a:rPr>
              <a:t> </a:t>
            </a:r>
            <a:r>
              <a:rPr lang="en-US" sz="1100" spc="-5" dirty="0">
                <a:latin typeface="Consolas"/>
                <a:cs typeface="Consolas"/>
              </a:rPr>
              <a:t>color:</a:t>
            </a:r>
            <a:r>
              <a:rPr lang="en-US" sz="1100" spc="-25" dirty="0">
                <a:latin typeface="Consolas"/>
                <a:cs typeface="Consolas"/>
              </a:rPr>
              <a:t> </a:t>
            </a:r>
            <a:r>
              <a:rPr lang="en-US" sz="1100" spc="-5" dirty="0" smtClean="0">
                <a:latin typeface="Consolas"/>
                <a:cs typeface="Consolas"/>
              </a:rPr>
              <a:t>blue;</a:t>
            </a:r>
            <a:endParaRPr lang="en-US" sz="1100" dirty="0">
              <a:latin typeface="Consolas"/>
              <a:cs typeface="Consolas"/>
            </a:endParaRPr>
          </a:p>
          <a:p>
            <a:pPr marL="81280">
              <a:lnSpc>
                <a:spcPts val="1250"/>
              </a:lnSpc>
            </a:pPr>
            <a:r>
              <a:rPr lang="en-US" sz="1100" dirty="0">
                <a:latin typeface="Consolas"/>
                <a:cs typeface="Consolas"/>
              </a:rPr>
              <a:t>}</a:t>
            </a:r>
          </a:p>
          <a:p>
            <a:pPr marL="81280">
              <a:lnSpc>
                <a:spcPts val="1310"/>
              </a:lnSpc>
              <a:spcBef>
                <a:spcPts val="80"/>
              </a:spcBef>
            </a:pPr>
            <a:r>
              <a:rPr sz="1100" spc="-5" dirty="0" err="1" smtClean="0">
                <a:latin typeface="Consolas"/>
                <a:cs typeface="Consolas"/>
              </a:rPr>
              <a:t>p.center</a:t>
            </a:r>
            <a:r>
              <a:rPr sz="1100" spc="-70" dirty="0" smtClean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{</a:t>
            </a:r>
          </a:p>
          <a:p>
            <a:pPr marL="386080" marR="1903730">
              <a:lnSpc>
                <a:spcPts val="1300"/>
              </a:lnSpc>
              <a:spcBef>
                <a:spcPts val="50"/>
              </a:spcBef>
            </a:pPr>
            <a:r>
              <a:rPr sz="1100" spc="-5" dirty="0">
                <a:latin typeface="Consolas"/>
                <a:cs typeface="Consolas"/>
              </a:rPr>
              <a:t>text-align:</a:t>
            </a:r>
            <a:r>
              <a:rPr sz="1100" spc="-105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center; </a:t>
            </a:r>
            <a:r>
              <a:rPr sz="1100" spc="-590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color:</a:t>
            </a:r>
            <a:r>
              <a:rPr sz="1100" spc="-25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red;</a:t>
            </a:r>
            <a:endParaRPr sz="1100" dirty="0">
              <a:latin typeface="Consolas"/>
              <a:cs typeface="Consolas"/>
            </a:endParaRPr>
          </a:p>
          <a:p>
            <a:pPr marL="81280">
              <a:lnSpc>
                <a:spcPts val="1250"/>
              </a:lnSpc>
            </a:pPr>
            <a:r>
              <a:rPr sz="1100" dirty="0">
                <a:latin typeface="Consolas"/>
                <a:cs typeface="Consolas"/>
              </a:rPr>
              <a:t>}</a:t>
            </a:r>
          </a:p>
          <a:p>
            <a:pPr marL="81280">
              <a:lnSpc>
                <a:spcPts val="1310"/>
              </a:lnSpc>
            </a:pPr>
            <a:r>
              <a:rPr sz="1100" spc="-5" dirty="0">
                <a:latin typeface="Consolas"/>
                <a:cs typeface="Consolas"/>
              </a:rPr>
              <a:t>&lt;/style&gt;</a:t>
            </a:r>
            <a:endParaRPr sz="1100" dirty="0">
              <a:latin typeface="Consolas"/>
              <a:cs typeface="Consolas"/>
            </a:endParaRPr>
          </a:p>
          <a:p>
            <a:pPr marL="81280">
              <a:lnSpc>
                <a:spcPts val="1310"/>
              </a:lnSpc>
              <a:spcBef>
                <a:spcPts val="80"/>
              </a:spcBef>
            </a:pPr>
            <a:r>
              <a:rPr sz="1100" spc="-5" dirty="0">
                <a:latin typeface="Consolas"/>
                <a:cs typeface="Consolas"/>
              </a:rPr>
              <a:t>&lt;/head&gt;</a:t>
            </a:r>
            <a:endParaRPr sz="1100" dirty="0">
              <a:latin typeface="Consolas"/>
              <a:cs typeface="Consolas"/>
            </a:endParaRPr>
          </a:p>
          <a:p>
            <a:pPr marL="81280">
              <a:lnSpc>
                <a:spcPts val="1310"/>
              </a:lnSpc>
            </a:pPr>
            <a:r>
              <a:rPr sz="1100" spc="-5" dirty="0">
                <a:latin typeface="Consolas"/>
                <a:cs typeface="Consolas"/>
              </a:rPr>
              <a:t>&lt;body&gt;</a:t>
            </a:r>
            <a:endParaRPr sz="1100" dirty="0">
              <a:latin typeface="Consolas"/>
              <a:cs typeface="Consolas"/>
            </a:endParaRPr>
          </a:p>
          <a:p>
            <a:pPr marL="81280">
              <a:lnSpc>
                <a:spcPts val="1310"/>
              </a:lnSpc>
            </a:pPr>
            <a:r>
              <a:rPr sz="1100" spc="-5" dirty="0" smtClean="0">
                <a:latin typeface="Consolas"/>
                <a:cs typeface="Consolas"/>
              </a:rPr>
              <a:t>&lt;</a:t>
            </a:r>
            <a:r>
              <a:rPr sz="1100" spc="-5" dirty="0">
                <a:latin typeface="Consolas"/>
                <a:cs typeface="Consolas"/>
              </a:rPr>
              <a:t>h1</a:t>
            </a:r>
            <a:r>
              <a:rPr sz="1100" spc="-55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class="center"&gt;My</a:t>
            </a:r>
            <a:r>
              <a:rPr sz="1100" spc="-55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Heading&lt;/h1&gt;</a:t>
            </a:r>
            <a:endParaRPr sz="1100" dirty="0">
              <a:latin typeface="Consolas"/>
              <a:cs typeface="Consolas"/>
            </a:endParaRPr>
          </a:p>
          <a:p>
            <a:pPr marL="81280">
              <a:lnSpc>
                <a:spcPts val="1310"/>
              </a:lnSpc>
            </a:pPr>
            <a:r>
              <a:rPr sz="1100" spc="-5" dirty="0">
                <a:latin typeface="Consolas"/>
                <a:cs typeface="Consolas"/>
              </a:rPr>
              <a:t>&lt;p</a:t>
            </a:r>
            <a:r>
              <a:rPr sz="1100" spc="-55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class="center"&gt;My</a:t>
            </a:r>
            <a:r>
              <a:rPr sz="1100" spc="-55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Paragraph&lt;/p&gt;</a:t>
            </a:r>
            <a:endParaRPr sz="1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onsolas"/>
              <a:cs typeface="Consolas"/>
            </a:endParaRPr>
          </a:p>
          <a:p>
            <a:pPr marL="81280">
              <a:lnSpc>
                <a:spcPts val="1310"/>
              </a:lnSpc>
            </a:pPr>
            <a:r>
              <a:rPr sz="1100" spc="-5" dirty="0">
                <a:latin typeface="Consolas"/>
                <a:cs typeface="Consolas"/>
              </a:rPr>
              <a:t>&lt;/body&gt;</a:t>
            </a:r>
            <a:endParaRPr sz="1100" dirty="0">
              <a:latin typeface="Consolas"/>
              <a:cs typeface="Consolas"/>
            </a:endParaRPr>
          </a:p>
          <a:p>
            <a:pPr marL="81280">
              <a:lnSpc>
                <a:spcPts val="1310"/>
              </a:lnSpc>
            </a:pPr>
            <a:r>
              <a:rPr sz="1100" spc="-5" dirty="0">
                <a:latin typeface="Consolas"/>
                <a:cs typeface="Consolas"/>
              </a:rPr>
              <a:t>&lt;/html&gt;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193997" y="50850"/>
            <a:ext cx="2581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CSS</a:t>
            </a:r>
            <a:r>
              <a:rPr spc="-10" dirty="0"/>
              <a:t> </a:t>
            </a:r>
            <a:r>
              <a:rPr spc="-15" dirty="0"/>
              <a:t>Classes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775" y="42545"/>
            <a:ext cx="5641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Three</a:t>
            </a:r>
            <a:r>
              <a:rPr spc="100" dirty="0"/>
              <a:t> </a:t>
            </a:r>
            <a:r>
              <a:rPr spc="-60" dirty="0"/>
              <a:t>Ways</a:t>
            </a:r>
            <a:r>
              <a:rPr spc="-30" dirty="0"/>
              <a:t> </a:t>
            </a:r>
            <a:r>
              <a:rPr spc="10" dirty="0"/>
              <a:t>to</a:t>
            </a:r>
            <a:r>
              <a:rPr spc="-130" dirty="0"/>
              <a:t> </a:t>
            </a:r>
            <a:r>
              <a:rPr spc="-15" dirty="0"/>
              <a:t>Insert</a:t>
            </a:r>
            <a:r>
              <a:rPr spc="114" dirty="0"/>
              <a:t> </a:t>
            </a:r>
            <a:r>
              <a:rPr spc="-25" dirty="0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911" y="878480"/>
            <a:ext cx="8518525" cy="378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5" dirty="0">
                <a:latin typeface="Calibri"/>
                <a:cs typeface="Calibri"/>
              </a:rPr>
              <a:t>There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5" dirty="0">
                <a:latin typeface="Calibri"/>
                <a:cs typeface="Calibri"/>
              </a:rPr>
              <a:t>are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three</a:t>
            </a:r>
            <a:r>
              <a:rPr sz="2500" spc="-10" dirty="0">
                <a:latin typeface="Calibri"/>
                <a:cs typeface="Calibri"/>
              </a:rPr>
              <a:t> ways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of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inserting</a:t>
            </a:r>
            <a:r>
              <a:rPr sz="2500" spc="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style </a:t>
            </a:r>
            <a:r>
              <a:rPr sz="2500" spc="-25" dirty="0">
                <a:latin typeface="Calibri"/>
                <a:cs typeface="Calibri"/>
              </a:rPr>
              <a:t>sheet:</a:t>
            </a:r>
            <a:endParaRPr sz="25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spc="-20" dirty="0">
                <a:latin typeface="Calibri"/>
                <a:cs typeface="Calibri"/>
              </a:rPr>
              <a:t>E</a:t>
            </a:r>
            <a:r>
              <a:rPr sz="2500" b="1" spc="-50" dirty="0">
                <a:latin typeface="Calibri"/>
                <a:cs typeface="Calibri"/>
              </a:rPr>
              <a:t>x</a:t>
            </a:r>
            <a:r>
              <a:rPr sz="2500" b="1" spc="30" dirty="0">
                <a:latin typeface="Calibri"/>
                <a:cs typeface="Calibri"/>
              </a:rPr>
              <a:t>t</a:t>
            </a:r>
            <a:r>
              <a:rPr sz="2500" b="1" spc="40" dirty="0">
                <a:latin typeface="Calibri"/>
                <a:cs typeface="Calibri"/>
              </a:rPr>
              <a:t>e</a:t>
            </a:r>
            <a:r>
              <a:rPr sz="2500" b="1" spc="10" dirty="0">
                <a:latin typeface="Calibri"/>
                <a:cs typeface="Calibri"/>
              </a:rPr>
              <a:t>r</a:t>
            </a:r>
            <a:r>
              <a:rPr sz="2500" b="1" spc="-45" dirty="0">
                <a:latin typeface="Calibri"/>
                <a:cs typeface="Calibri"/>
              </a:rPr>
              <a:t>n</a:t>
            </a:r>
            <a:r>
              <a:rPr sz="2500" b="1" spc="-35" dirty="0">
                <a:latin typeface="Calibri"/>
                <a:cs typeface="Calibri"/>
              </a:rPr>
              <a:t>a</a:t>
            </a:r>
            <a:r>
              <a:rPr sz="2500" b="1" dirty="0">
                <a:latin typeface="Calibri"/>
                <a:cs typeface="Calibri"/>
              </a:rPr>
              <a:t>l</a:t>
            </a:r>
            <a:r>
              <a:rPr sz="2500" b="1" spc="2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s</a:t>
            </a:r>
            <a:r>
              <a:rPr sz="2500" b="1" spc="30" dirty="0">
                <a:latin typeface="Calibri"/>
                <a:cs typeface="Calibri"/>
              </a:rPr>
              <a:t>t</a:t>
            </a:r>
            <a:r>
              <a:rPr sz="2500" b="1" spc="15" dirty="0">
                <a:latin typeface="Calibri"/>
                <a:cs typeface="Calibri"/>
              </a:rPr>
              <a:t>y</a:t>
            </a:r>
            <a:r>
              <a:rPr sz="2500" b="1" spc="-15" dirty="0">
                <a:latin typeface="Calibri"/>
                <a:cs typeface="Calibri"/>
              </a:rPr>
              <a:t>l</a:t>
            </a:r>
            <a:r>
              <a:rPr sz="2500" b="1" dirty="0">
                <a:latin typeface="Calibri"/>
                <a:cs typeface="Calibri"/>
              </a:rPr>
              <a:t>e</a:t>
            </a:r>
            <a:r>
              <a:rPr sz="2500" b="1" spc="-2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s</a:t>
            </a:r>
            <a:r>
              <a:rPr sz="2500" b="1" spc="-45" dirty="0">
                <a:latin typeface="Calibri"/>
                <a:cs typeface="Calibri"/>
              </a:rPr>
              <a:t>h</a:t>
            </a:r>
            <a:r>
              <a:rPr sz="2500" b="1" spc="40" dirty="0">
                <a:latin typeface="Calibri"/>
                <a:cs typeface="Calibri"/>
              </a:rPr>
              <a:t>ee</a:t>
            </a:r>
            <a:r>
              <a:rPr sz="2500" b="1" dirty="0">
                <a:latin typeface="Calibri"/>
                <a:cs typeface="Calibri"/>
              </a:rPr>
              <a:t>t</a:t>
            </a:r>
            <a:r>
              <a:rPr sz="2500" b="1" spc="-135" dirty="0">
                <a:latin typeface="Calibri"/>
                <a:cs typeface="Calibri"/>
              </a:rPr>
              <a:t> </a:t>
            </a:r>
            <a:r>
              <a:rPr sz="2500" spc="40" dirty="0">
                <a:latin typeface="Calibri"/>
                <a:cs typeface="Calibri"/>
              </a:rPr>
              <a:t>(R</a:t>
            </a:r>
            <a:r>
              <a:rPr sz="2500" spc="-50" dirty="0">
                <a:latin typeface="Calibri"/>
                <a:cs typeface="Calibri"/>
              </a:rPr>
              <a:t>e</a:t>
            </a:r>
            <a:r>
              <a:rPr sz="2500" spc="40" dirty="0">
                <a:latin typeface="Calibri"/>
                <a:cs typeface="Calibri"/>
              </a:rPr>
              <a:t>c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dirty="0">
                <a:latin typeface="Calibri"/>
                <a:cs typeface="Calibri"/>
              </a:rPr>
              <a:t>mm</a:t>
            </a:r>
            <a:r>
              <a:rPr sz="2500" spc="-45" dirty="0">
                <a:latin typeface="Calibri"/>
                <a:cs typeface="Calibri"/>
              </a:rPr>
              <a:t>e</a:t>
            </a:r>
            <a:r>
              <a:rPr sz="2500" spc="-15" dirty="0">
                <a:latin typeface="Calibri"/>
                <a:cs typeface="Calibri"/>
              </a:rPr>
              <a:t>nd</a:t>
            </a:r>
            <a:r>
              <a:rPr sz="2500" spc="-45" dirty="0">
                <a:latin typeface="Calibri"/>
                <a:cs typeface="Calibri"/>
              </a:rPr>
              <a:t>e</a:t>
            </a:r>
            <a:r>
              <a:rPr sz="2500" spc="-15" dirty="0">
                <a:latin typeface="Calibri"/>
                <a:cs typeface="Calibri"/>
              </a:rPr>
              <a:t>d!!</a:t>
            </a:r>
            <a:r>
              <a:rPr sz="2500" dirty="0">
                <a:latin typeface="Calibri"/>
                <a:cs typeface="Calibri"/>
              </a:rPr>
              <a:t>)</a:t>
            </a:r>
          </a:p>
          <a:p>
            <a:pPr marL="762000" marR="5080" lvl="1" indent="-292100">
              <a:lnSpc>
                <a:spcPts val="1700"/>
              </a:lnSpc>
              <a:spcBef>
                <a:spcPts val="340"/>
              </a:spcBef>
              <a:buFont typeface="Arial MT"/>
              <a:buChar char="–"/>
              <a:tabLst>
                <a:tab pos="761365" algn="l"/>
                <a:tab pos="762000" algn="l"/>
              </a:tabLst>
            </a:pPr>
            <a:r>
              <a:rPr sz="1700" spc="5" dirty="0">
                <a:latin typeface="Calibri"/>
                <a:cs typeface="Calibri"/>
              </a:rPr>
              <a:t>An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external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15" dirty="0">
                <a:latin typeface="Calibri"/>
                <a:cs typeface="Calibri"/>
              </a:rPr>
              <a:t>style</a:t>
            </a:r>
            <a:r>
              <a:rPr sz="1700" spc="-13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sheet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ideal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when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the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15" dirty="0">
                <a:latin typeface="Calibri"/>
                <a:cs typeface="Calibri"/>
              </a:rPr>
              <a:t>style</a:t>
            </a:r>
            <a:r>
              <a:rPr sz="1700" spc="-1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applied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spc="15" dirty="0">
                <a:latin typeface="Calibri"/>
                <a:cs typeface="Calibri"/>
              </a:rPr>
              <a:t>to </a:t>
            </a:r>
            <a:r>
              <a:rPr sz="1700" spc="5" dirty="0">
                <a:latin typeface="Calibri"/>
                <a:cs typeface="Calibri"/>
              </a:rPr>
              <a:t>many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pages.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With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external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20" dirty="0">
                <a:latin typeface="Calibri"/>
                <a:cs typeface="Calibri"/>
              </a:rPr>
              <a:t>style</a:t>
            </a:r>
            <a:r>
              <a:rPr sz="1700" spc="-1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sheet,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you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can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change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the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look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entire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Web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15" dirty="0">
                <a:latin typeface="Calibri"/>
                <a:cs typeface="Calibri"/>
              </a:rPr>
              <a:t>site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changing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just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file.</a:t>
            </a:r>
            <a:endParaRPr sz="1700" dirty="0">
              <a:latin typeface="Calibri"/>
              <a:cs typeface="Calibri"/>
            </a:endParaRPr>
          </a:p>
          <a:p>
            <a:pPr marL="762000" marR="121285" lvl="1" indent="-292100">
              <a:lnSpc>
                <a:spcPct val="78400"/>
              </a:lnSpc>
              <a:spcBef>
                <a:spcPts val="400"/>
              </a:spcBef>
              <a:buFont typeface="Arial MT"/>
              <a:buChar char="–"/>
              <a:tabLst>
                <a:tab pos="761365" algn="l"/>
                <a:tab pos="762000" algn="l"/>
              </a:tabLst>
            </a:pPr>
            <a:r>
              <a:rPr sz="1700" spc="5" dirty="0">
                <a:latin typeface="Calibri"/>
                <a:cs typeface="Calibri"/>
              </a:rPr>
              <a:t>An </a:t>
            </a:r>
            <a:r>
              <a:rPr sz="1700" spc="-15" dirty="0">
                <a:latin typeface="Calibri"/>
                <a:cs typeface="Calibri"/>
              </a:rPr>
              <a:t>external </a:t>
            </a:r>
            <a:r>
              <a:rPr sz="1700" spc="15" dirty="0">
                <a:latin typeface="Calibri"/>
                <a:cs typeface="Calibri"/>
              </a:rPr>
              <a:t>style </a:t>
            </a:r>
            <a:r>
              <a:rPr sz="1700" spc="-15" dirty="0">
                <a:latin typeface="Calibri"/>
                <a:cs typeface="Calibri"/>
              </a:rPr>
              <a:t>sheet can </a:t>
            </a:r>
            <a:r>
              <a:rPr sz="1700" dirty="0">
                <a:latin typeface="Calibri"/>
                <a:cs typeface="Calibri"/>
              </a:rPr>
              <a:t>be written in </a:t>
            </a:r>
            <a:r>
              <a:rPr sz="1700" spc="-5" dirty="0">
                <a:latin typeface="Calibri"/>
                <a:cs typeface="Calibri"/>
              </a:rPr>
              <a:t>any </a:t>
            </a:r>
            <a:r>
              <a:rPr sz="1700" spc="-15" dirty="0">
                <a:latin typeface="Calibri"/>
                <a:cs typeface="Calibri"/>
              </a:rPr>
              <a:t>text </a:t>
            </a:r>
            <a:r>
              <a:rPr sz="1700" spc="-30" dirty="0">
                <a:latin typeface="Calibri"/>
                <a:cs typeface="Calibri"/>
              </a:rPr>
              <a:t>editor. </a:t>
            </a:r>
            <a:r>
              <a:rPr sz="1700" spc="-1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file </a:t>
            </a:r>
            <a:r>
              <a:rPr sz="1700" spc="5" dirty="0">
                <a:latin typeface="Calibri"/>
                <a:cs typeface="Calibri"/>
              </a:rPr>
              <a:t>should </a:t>
            </a:r>
            <a:r>
              <a:rPr sz="1700" dirty="0">
                <a:latin typeface="Calibri"/>
                <a:cs typeface="Calibri"/>
              </a:rPr>
              <a:t>not contain </a:t>
            </a:r>
            <a:r>
              <a:rPr sz="1700" spc="-5" dirty="0">
                <a:latin typeface="Calibri"/>
                <a:cs typeface="Calibri"/>
              </a:rPr>
              <a:t>any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15" dirty="0">
                <a:latin typeface="Calibri"/>
                <a:cs typeface="Calibri"/>
              </a:rPr>
              <a:t>html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tags.</a:t>
            </a:r>
            <a:endParaRPr sz="1700" dirty="0">
              <a:latin typeface="Calibri"/>
              <a:cs typeface="Calibri"/>
            </a:endParaRPr>
          </a:p>
          <a:p>
            <a:pPr marL="762000" lvl="1" indent="-292100">
              <a:lnSpc>
                <a:spcPts val="2020"/>
              </a:lnSpc>
              <a:spcBef>
                <a:spcPts val="60"/>
              </a:spcBef>
              <a:buFont typeface="Arial MT"/>
              <a:buChar char="–"/>
              <a:tabLst>
                <a:tab pos="761365" algn="l"/>
                <a:tab pos="762000" algn="l"/>
              </a:tabLst>
            </a:pPr>
            <a:r>
              <a:rPr sz="1700" spc="-30" dirty="0">
                <a:latin typeface="Calibri"/>
                <a:cs typeface="Calibri"/>
              </a:rPr>
              <a:t>T</a:t>
            </a:r>
            <a:r>
              <a:rPr sz="1700" spc="5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30" dirty="0">
                <a:latin typeface="Calibri"/>
                <a:cs typeface="Calibri"/>
              </a:rPr>
              <a:t>sty</a:t>
            </a:r>
            <a:r>
              <a:rPr sz="1700" spc="10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30" dirty="0">
                <a:latin typeface="Calibri"/>
                <a:cs typeface="Calibri"/>
              </a:rPr>
              <a:t> </a:t>
            </a:r>
            <a:r>
              <a:rPr sz="1700" spc="30" dirty="0">
                <a:latin typeface="Calibri"/>
                <a:cs typeface="Calibri"/>
              </a:rPr>
              <a:t>s</a:t>
            </a:r>
            <a:r>
              <a:rPr sz="1700" spc="5" dirty="0">
                <a:latin typeface="Calibri"/>
                <a:cs typeface="Calibri"/>
              </a:rPr>
              <a:t>h</a:t>
            </a:r>
            <a:r>
              <a:rPr sz="1700" spc="-50" dirty="0">
                <a:latin typeface="Calibri"/>
                <a:cs typeface="Calibri"/>
              </a:rPr>
              <a:t>ee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f</a:t>
            </a:r>
            <a:r>
              <a:rPr sz="1700" spc="10" dirty="0">
                <a:latin typeface="Calibri"/>
                <a:cs typeface="Calibri"/>
              </a:rPr>
              <a:t>il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40" dirty="0">
                <a:latin typeface="Calibri"/>
                <a:cs typeface="Calibri"/>
              </a:rPr>
              <a:t>m</a:t>
            </a:r>
            <a:r>
              <a:rPr sz="1700" spc="5" dirty="0">
                <a:latin typeface="Calibri"/>
                <a:cs typeface="Calibri"/>
              </a:rPr>
              <a:t>u</a:t>
            </a:r>
            <a:r>
              <a:rPr sz="1700" spc="30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30" dirty="0">
                <a:latin typeface="Calibri"/>
                <a:cs typeface="Calibri"/>
              </a:rPr>
              <a:t>s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spc="30" dirty="0">
                <a:latin typeface="Calibri"/>
                <a:cs typeface="Calibri"/>
              </a:rPr>
              <a:t>v</a:t>
            </a:r>
            <a:r>
              <a:rPr sz="1700" spc="-5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d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spc="3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h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30" dirty="0">
                <a:latin typeface="Calibri"/>
                <a:cs typeface="Calibri"/>
              </a:rPr>
              <a:t>.</a:t>
            </a:r>
            <a:r>
              <a:rPr sz="1700" spc="-25" dirty="0">
                <a:latin typeface="Calibri"/>
                <a:cs typeface="Calibri"/>
              </a:rPr>
              <a:t>c</a:t>
            </a:r>
            <a:r>
              <a:rPr sz="1700" spc="30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50" dirty="0">
                <a:latin typeface="Calibri"/>
                <a:cs typeface="Calibri"/>
              </a:rPr>
              <a:t> e</a:t>
            </a:r>
            <a:r>
              <a:rPr sz="1700" spc="-40" dirty="0">
                <a:latin typeface="Calibri"/>
                <a:cs typeface="Calibri"/>
              </a:rPr>
              <a:t>x</a:t>
            </a:r>
            <a:r>
              <a:rPr sz="1700" spc="30" dirty="0">
                <a:latin typeface="Calibri"/>
                <a:cs typeface="Calibri"/>
              </a:rPr>
              <a:t>t</a:t>
            </a:r>
            <a:r>
              <a:rPr sz="1700" spc="-5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n</a:t>
            </a:r>
            <a:r>
              <a:rPr sz="1700" spc="30" dirty="0">
                <a:latin typeface="Calibri"/>
                <a:cs typeface="Calibri"/>
              </a:rPr>
              <a:t>s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on</a:t>
            </a:r>
          </a:p>
          <a:p>
            <a:pPr marL="355600" indent="-342900">
              <a:lnSpc>
                <a:spcPts val="298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spc="-5" dirty="0">
                <a:latin typeface="Calibri"/>
                <a:cs typeface="Calibri"/>
              </a:rPr>
              <a:t>Internal</a:t>
            </a:r>
            <a:r>
              <a:rPr sz="2500" b="1" spc="-100" dirty="0">
                <a:latin typeface="Calibri"/>
                <a:cs typeface="Calibri"/>
              </a:rPr>
              <a:t> </a:t>
            </a:r>
            <a:r>
              <a:rPr sz="2500" b="1" spc="5" dirty="0">
                <a:latin typeface="Calibri"/>
                <a:cs typeface="Calibri"/>
              </a:rPr>
              <a:t>style</a:t>
            </a:r>
            <a:r>
              <a:rPr sz="2500" b="1" spc="-40" dirty="0">
                <a:latin typeface="Calibri"/>
                <a:cs typeface="Calibri"/>
              </a:rPr>
              <a:t> </a:t>
            </a:r>
            <a:r>
              <a:rPr sz="2500" b="1" spc="5" dirty="0">
                <a:latin typeface="Calibri"/>
                <a:cs typeface="Calibri"/>
              </a:rPr>
              <a:t>sheet</a:t>
            </a:r>
            <a:endParaRPr sz="2500" dirty="0">
              <a:latin typeface="Calibri"/>
              <a:cs typeface="Calibri"/>
            </a:endParaRPr>
          </a:p>
          <a:p>
            <a:pPr marL="762000" lvl="1" indent="-292100">
              <a:lnSpc>
                <a:spcPct val="100000"/>
              </a:lnSpc>
              <a:buFont typeface="Arial MT"/>
              <a:buChar char="–"/>
              <a:tabLst>
                <a:tab pos="761365" algn="l"/>
                <a:tab pos="762000" algn="l"/>
              </a:tabLst>
            </a:pPr>
            <a:r>
              <a:rPr sz="1700" spc="5" dirty="0">
                <a:latin typeface="Calibri"/>
                <a:cs typeface="Calibri"/>
              </a:rPr>
              <a:t>An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internal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spc="15" dirty="0">
                <a:latin typeface="Calibri"/>
                <a:cs typeface="Calibri"/>
              </a:rPr>
              <a:t>style</a:t>
            </a:r>
            <a:r>
              <a:rPr sz="1700" spc="-13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sheet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should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used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when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single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document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has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unique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style.</a:t>
            </a:r>
            <a:endParaRPr sz="1700" dirty="0">
              <a:latin typeface="Calibri"/>
              <a:cs typeface="Calibri"/>
            </a:endParaRPr>
          </a:p>
          <a:p>
            <a:pPr marL="762000" lvl="1" indent="-292100">
              <a:lnSpc>
                <a:spcPts val="2020"/>
              </a:lnSpc>
              <a:spcBef>
                <a:spcPts val="60"/>
              </a:spcBef>
              <a:buFont typeface="Arial MT"/>
              <a:buChar char="–"/>
              <a:tabLst>
                <a:tab pos="761365" algn="l"/>
                <a:tab pos="762000" algn="l"/>
              </a:tabLst>
            </a:pPr>
            <a:r>
              <a:rPr sz="1700" spc="-45" dirty="0">
                <a:latin typeface="Calibri"/>
                <a:cs typeface="Calibri"/>
              </a:rPr>
              <a:t>You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define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internal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styles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in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the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head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section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spc="-10" dirty="0">
                <a:latin typeface="Calibri"/>
                <a:cs typeface="Calibri"/>
              </a:rPr>
              <a:t>an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HTML</a:t>
            </a:r>
            <a:r>
              <a:rPr sz="1700" spc="-1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page,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inside</a:t>
            </a:r>
            <a:r>
              <a:rPr sz="1700" spc="-13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the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&lt;style&gt;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tag</a:t>
            </a:r>
            <a:endParaRPr sz="1700" dirty="0">
              <a:latin typeface="Calibri"/>
              <a:cs typeface="Calibri"/>
            </a:endParaRPr>
          </a:p>
          <a:p>
            <a:pPr marL="355600" indent="-342900">
              <a:lnSpc>
                <a:spcPts val="298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spc="-15" dirty="0">
                <a:latin typeface="Calibri"/>
                <a:cs typeface="Calibri"/>
              </a:rPr>
              <a:t>Inline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5" dirty="0">
                <a:latin typeface="Calibri"/>
                <a:cs typeface="Calibri"/>
              </a:rPr>
              <a:t>style</a:t>
            </a:r>
            <a:endParaRPr sz="2500" dirty="0">
              <a:latin typeface="Calibri"/>
              <a:cs typeface="Calibri"/>
            </a:endParaRPr>
          </a:p>
          <a:p>
            <a:pPr marL="762000" marR="34925" lvl="1" indent="-292100">
              <a:lnSpc>
                <a:spcPct val="78900"/>
              </a:lnSpc>
              <a:spcBef>
                <a:spcPts val="480"/>
              </a:spcBef>
              <a:buFont typeface="Arial MT"/>
              <a:buChar char="–"/>
              <a:tabLst>
                <a:tab pos="761365" algn="l"/>
                <a:tab pos="762000" algn="l"/>
              </a:tabLst>
            </a:pPr>
            <a:r>
              <a:rPr sz="1900" dirty="0">
                <a:latin typeface="Calibri"/>
                <a:cs typeface="Calibri"/>
              </a:rPr>
              <a:t>An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inline</a:t>
            </a:r>
            <a:r>
              <a:rPr sz="1900" spc="13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style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loses</a:t>
            </a:r>
            <a:r>
              <a:rPr sz="1900" spc="1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many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the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advantages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style</a:t>
            </a:r>
            <a:r>
              <a:rPr sz="1900" spc="13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sheet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5" dirty="0">
                <a:latin typeface="Calibri"/>
                <a:cs typeface="Calibri"/>
              </a:rPr>
              <a:t>(by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mixing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content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with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presentation).</a:t>
            </a:r>
            <a:r>
              <a:rPr sz="1900" spc="8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Use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this</a:t>
            </a:r>
            <a:r>
              <a:rPr sz="1900" spc="12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method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sparingly!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706" y="248523"/>
            <a:ext cx="6471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Internal</a:t>
            </a:r>
            <a:r>
              <a:rPr spc="-25" dirty="0"/>
              <a:t> </a:t>
            </a:r>
            <a:r>
              <a:rPr spc="-5" dirty="0"/>
              <a:t>Style Sheet</a:t>
            </a:r>
            <a:r>
              <a:rPr spc="-85" dirty="0"/>
              <a:t> </a:t>
            </a:r>
            <a:r>
              <a:rPr spc="-3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0" y="1473200"/>
            <a:ext cx="4089400" cy="3365500"/>
            <a:chOff x="304800" y="1473200"/>
            <a:chExt cx="4089400" cy="3365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600" y="1511300"/>
              <a:ext cx="4038600" cy="3276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1473200"/>
              <a:ext cx="3924300" cy="3365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449" y="1555749"/>
              <a:ext cx="3898900" cy="3136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5450" y="1555750"/>
              <a:ext cx="3898900" cy="3136900"/>
            </a:xfrm>
            <a:custGeom>
              <a:avLst/>
              <a:gdLst/>
              <a:ahLst/>
              <a:cxnLst/>
              <a:rect l="l" t="t" r="r" b="b"/>
              <a:pathLst>
                <a:path w="3898900" h="3136900">
                  <a:moveTo>
                    <a:pt x="0" y="0"/>
                  </a:moveTo>
                  <a:lnTo>
                    <a:pt x="3898900" y="0"/>
                  </a:lnTo>
                  <a:lnTo>
                    <a:pt x="3898900" y="3136900"/>
                  </a:lnTo>
                  <a:lnTo>
                    <a:pt x="0" y="3136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4359" y="1553741"/>
            <a:ext cx="354393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A52A2A"/>
                </a:solidFill>
                <a:latin typeface="Consolas"/>
                <a:cs typeface="Consolas"/>
              </a:rPr>
              <a:t>&lt;head&gt;</a:t>
            </a:r>
            <a:endParaRPr sz="1800">
              <a:latin typeface="Consolas"/>
              <a:cs typeface="Consolas"/>
            </a:endParaRPr>
          </a:p>
          <a:p>
            <a:pPr marL="12700" marR="2633345">
              <a:lnSpc>
                <a:spcPts val="2100"/>
              </a:lnSpc>
              <a:spcBef>
                <a:spcPts val="160"/>
              </a:spcBef>
            </a:pPr>
            <a:r>
              <a:rPr sz="1800" spc="10" dirty="0">
                <a:solidFill>
                  <a:srgbClr val="A52A2A"/>
                </a:solidFill>
                <a:latin typeface="Consolas"/>
                <a:cs typeface="Consolas"/>
              </a:rPr>
              <a:t>&lt;style&gt;  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body</a:t>
            </a:r>
            <a:r>
              <a:rPr sz="1800" spc="-125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0404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20065">
              <a:lnSpc>
                <a:spcPts val="2110"/>
              </a:lnSpc>
            </a:pPr>
            <a:r>
              <a:rPr sz="1800" spc="10" dirty="0">
                <a:solidFill>
                  <a:srgbClr val="DC203B"/>
                </a:solidFill>
                <a:latin typeface="Consolas"/>
                <a:cs typeface="Consolas"/>
              </a:rPr>
              <a:t>backgroun</a:t>
            </a:r>
            <a:r>
              <a:rPr sz="1800" spc="5" dirty="0">
                <a:solidFill>
                  <a:srgbClr val="DC203B"/>
                </a:solidFill>
                <a:latin typeface="Consolas"/>
                <a:cs typeface="Consolas"/>
              </a:rPr>
              <a:t>d</a:t>
            </a:r>
            <a:r>
              <a:rPr sz="1800" spc="10" dirty="0">
                <a:solidFill>
                  <a:srgbClr val="DC203B"/>
                </a:solidFill>
                <a:latin typeface="Consolas"/>
                <a:cs typeface="Consolas"/>
              </a:rPr>
              <a:t>-color</a:t>
            </a:r>
            <a:r>
              <a:rPr sz="1800" dirty="0">
                <a:solidFill>
                  <a:srgbClr val="DC203B"/>
                </a:solidFill>
                <a:latin typeface="Consolas"/>
                <a:cs typeface="Consolas"/>
              </a:rPr>
              <a:t>:</a:t>
            </a:r>
            <a:r>
              <a:rPr sz="1800" spc="-280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800" spc="10" dirty="0">
                <a:solidFill>
                  <a:srgbClr val="0226CE"/>
                </a:solidFill>
                <a:latin typeface="Consolas"/>
                <a:cs typeface="Consolas"/>
              </a:rPr>
              <a:t>linen;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40404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h1</a:t>
            </a:r>
            <a:r>
              <a:rPr sz="1800" spc="-45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0404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20065" marR="754380">
              <a:lnSpc>
                <a:spcPts val="2100"/>
              </a:lnSpc>
              <a:spcBef>
                <a:spcPts val="160"/>
              </a:spcBef>
            </a:pPr>
            <a:r>
              <a:rPr sz="1800" spc="5" dirty="0">
                <a:solidFill>
                  <a:srgbClr val="DC203B"/>
                </a:solidFill>
                <a:latin typeface="Consolas"/>
                <a:cs typeface="Consolas"/>
              </a:rPr>
              <a:t>color: </a:t>
            </a:r>
            <a:r>
              <a:rPr sz="1800" spc="10" dirty="0">
                <a:solidFill>
                  <a:srgbClr val="0226CE"/>
                </a:solidFill>
                <a:latin typeface="Consolas"/>
                <a:cs typeface="Consolas"/>
              </a:rPr>
              <a:t>maroon; </a:t>
            </a:r>
            <a:r>
              <a:rPr sz="1800" spc="15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DC203B"/>
                </a:solidFill>
                <a:latin typeface="Consolas"/>
                <a:cs typeface="Consolas"/>
              </a:rPr>
              <a:t>margin-left:</a:t>
            </a:r>
            <a:r>
              <a:rPr sz="1800" spc="-229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800" spc="10" dirty="0">
                <a:solidFill>
                  <a:srgbClr val="0226CE"/>
                </a:solidFill>
                <a:latin typeface="Consolas"/>
                <a:cs typeface="Consolas"/>
              </a:rPr>
              <a:t>40px;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solidFill>
                  <a:srgbClr val="40404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800" spc="10" dirty="0">
                <a:solidFill>
                  <a:srgbClr val="A52A2A"/>
                </a:solidFill>
                <a:latin typeface="Consolas"/>
                <a:cs typeface="Consolas"/>
              </a:rPr>
              <a:t>&lt;/style&gt;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10" dirty="0">
                <a:solidFill>
                  <a:srgbClr val="A52A2A"/>
                </a:solidFill>
                <a:latin typeface="Consolas"/>
                <a:cs typeface="Consolas"/>
              </a:rPr>
              <a:t>&lt;/head&gt;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3000" y="4546600"/>
            <a:ext cx="800100" cy="5969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17773" y="4794487"/>
            <a:ext cx="2476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0504D"/>
                </a:solidFill>
                <a:latin typeface="Calibri"/>
                <a:cs typeface="Calibri"/>
              </a:rPr>
              <a:t>Students:</a:t>
            </a:r>
            <a:r>
              <a:rPr sz="1800" spc="18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C0504D"/>
                </a:solidFill>
                <a:latin typeface="Calibri"/>
                <a:cs typeface="Calibri"/>
              </a:rPr>
              <a:t>Try</a:t>
            </a:r>
            <a:r>
              <a:rPr sz="1800" spc="-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0504D"/>
                </a:solidFill>
                <a:latin typeface="Calibri"/>
                <a:cs typeface="Calibri"/>
              </a:rPr>
              <a:t>this</a:t>
            </a:r>
            <a:r>
              <a:rPr sz="1800" spc="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129" y="1046337"/>
            <a:ext cx="8764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You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define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internal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styles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section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HTML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page,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inside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&lt;style&gt; tag,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like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this: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11700" y="1511300"/>
            <a:ext cx="4051300" cy="3619500"/>
            <a:chOff x="4711700" y="1511300"/>
            <a:chExt cx="4051300" cy="36195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1700" y="1511300"/>
              <a:ext cx="4051300" cy="36195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400" y="1524000"/>
              <a:ext cx="2425700" cy="35941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1549" y="1555749"/>
              <a:ext cx="3911600" cy="34798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781550" y="1555750"/>
            <a:ext cx="3911600" cy="34798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87630">
              <a:lnSpc>
                <a:spcPts val="1310"/>
              </a:lnSpc>
              <a:spcBef>
                <a:spcPts val="185"/>
              </a:spcBef>
            </a:pPr>
            <a:r>
              <a:rPr sz="1100" spc="-5" dirty="0">
                <a:latin typeface="Consolas"/>
                <a:cs typeface="Consolas"/>
              </a:rPr>
              <a:t>&lt;!DOCTYPE</a:t>
            </a:r>
            <a:r>
              <a:rPr sz="1100" spc="-70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html&gt;</a:t>
            </a:r>
            <a:endParaRPr sz="1100">
              <a:latin typeface="Consolas"/>
              <a:cs typeface="Consolas"/>
            </a:endParaRPr>
          </a:p>
          <a:p>
            <a:pPr marL="87630">
              <a:lnSpc>
                <a:spcPts val="1300"/>
              </a:lnSpc>
            </a:pPr>
            <a:r>
              <a:rPr sz="1100" spc="-5" dirty="0">
                <a:latin typeface="Consolas"/>
                <a:cs typeface="Consolas"/>
              </a:rPr>
              <a:t>&lt;html&gt;</a:t>
            </a:r>
            <a:endParaRPr sz="1100">
              <a:latin typeface="Consolas"/>
              <a:cs typeface="Consolas"/>
            </a:endParaRPr>
          </a:p>
          <a:p>
            <a:pPr marL="87630">
              <a:lnSpc>
                <a:spcPts val="1300"/>
              </a:lnSpc>
            </a:pPr>
            <a:r>
              <a:rPr sz="1100" spc="-5" dirty="0">
                <a:latin typeface="Consolas"/>
                <a:cs typeface="Consolas"/>
              </a:rPr>
              <a:t>&lt;head&gt;</a:t>
            </a:r>
            <a:endParaRPr sz="1100">
              <a:latin typeface="Consolas"/>
              <a:cs typeface="Consolas"/>
            </a:endParaRPr>
          </a:p>
          <a:p>
            <a:pPr marL="87630">
              <a:lnSpc>
                <a:spcPts val="1310"/>
              </a:lnSpc>
            </a:pPr>
            <a:r>
              <a:rPr sz="1100" spc="-5" dirty="0">
                <a:latin typeface="Consolas"/>
                <a:cs typeface="Consolas"/>
              </a:rPr>
              <a:t>&lt;style&gt;</a:t>
            </a:r>
            <a:endParaRPr sz="1100">
              <a:latin typeface="Consolas"/>
              <a:cs typeface="Consolas"/>
            </a:endParaRPr>
          </a:p>
          <a:p>
            <a:pPr marL="87630">
              <a:lnSpc>
                <a:spcPts val="1310"/>
              </a:lnSpc>
              <a:spcBef>
                <a:spcPts val="80"/>
              </a:spcBef>
            </a:pPr>
            <a:r>
              <a:rPr sz="1100" spc="-5" dirty="0">
                <a:latin typeface="Consolas"/>
                <a:cs typeface="Consolas"/>
              </a:rPr>
              <a:t>body</a:t>
            </a:r>
            <a:r>
              <a:rPr sz="1100" spc="-7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92430">
              <a:lnSpc>
                <a:spcPts val="1300"/>
              </a:lnSpc>
            </a:pPr>
            <a:r>
              <a:rPr sz="1100" spc="-5" dirty="0">
                <a:latin typeface="Consolas"/>
                <a:cs typeface="Consolas"/>
              </a:rPr>
              <a:t>background-color:</a:t>
            </a:r>
            <a:r>
              <a:rPr sz="1100" spc="-75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linen;</a:t>
            </a:r>
            <a:endParaRPr sz="1100">
              <a:latin typeface="Consolas"/>
              <a:cs typeface="Consolas"/>
            </a:endParaRPr>
          </a:p>
          <a:p>
            <a:pPr marL="8763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87630">
              <a:lnSpc>
                <a:spcPts val="1300"/>
              </a:lnSpc>
            </a:pPr>
            <a:r>
              <a:rPr sz="1100" spc="-5" dirty="0">
                <a:latin typeface="Consolas"/>
                <a:cs typeface="Consolas"/>
              </a:rPr>
              <a:t>h1</a:t>
            </a:r>
            <a:r>
              <a:rPr sz="1100" spc="-7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92430">
              <a:lnSpc>
                <a:spcPts val="1310"/>
              </a:lnSpc>
            </a:pPr>
            <a:r>
              <a:rPr sz="1100" spc="-5" dirty="0">
                <a:latin typeface="Consolas"/>
                <a:cs typeface="Consolas"/>
              </a:rPr>
              <a:t>color:</a:t>
            </a:r>
            <a:r>
              <a:rPr sz="1100" spc="-70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maroon;</a:t>
            </a:r>
            <a:endParaRPr sz="1100">
              <a:latin typeface="Consolas"/>
              <a:cs typeface="Consolas"/>
            </a:endParaRPr>
          </a:p>
          <a:p>
            <a:pPr marL="392430">
              <a:lnSpc>
                <a:spcPts val="1310"/>
              </a:lnSpc>
              <a:spcBef>
                <a:spcPts val="80"/>
              </a:spcBef>
            </a:pPr>
            <a:r>
              <a:rPr sz="1100" spc="-5" dirty="0">
                <a:latin typeface="Consolas"/>
                <a:cs typeface="Consolas"/>
              </a:rPr>
              <a:t>margin-left:</a:t>
            </a:r>
            <a:r>
              <a:rPr sz="1100" spc="-70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40px;</a:t>
            </a:r>
            <a:endParaRPr sz="1100">
              <a:latin typeface="Consolas"/>
              <a:cs typeface="Consolas"/>
            </a:endParaRPr>
          </a:p>
          <a:p>
            <a:pPr marL="8763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87630">
              <a:lnSpc>
                <a:spcPts val="1300"/>
              </a:lnSpc>
            </a:pPr>
            <a:r>
              <a:rPr sz="1100" spc="-5" dirty="0">
                <a:latin typeface="Consolas"/>
                <a:cs typeface="Consolas"/>
              </a:rPr>
              <a:t>&lt;/style&gt;</a:t>
            </a:r>
            <a:endParaRPr sz="1100">
              <a:latin typeface="Consolas"/>
              <a:cs typeface="Consolas"/>
            </a:endParaRPr>
          </a:p>
          <a:p>
            <a:pPr marL="87630">
              <a:lnSpc>
                <a:spcPts val="1300"/>
              </a:lnSpc>
            </a:pPr>
            <a:r>
              <a:rPr sz="1100" spc="-5" dirty="0">
                <a:latin typeface="Consolas"/>
                <a:cs typeface="Consolas"/>
              </a:rPr>
              <a:t>&lt;/head&gt;</a:t>
            </a:r>
            <a:endParaRPr sz="1100">
              <a:latin typeface="Consolas"/>
              <a:cs typeface="Consolas"/>
            </a:endParaRPr>
          </a:p>
          <a:p>
            <a:pPr marL="87630">
              <a:lnSpc>
                <a:spcPts val="1310"/>
              </a:lnSpc>
            </a:pPr>
            <a:r>
              <a:rPr sz="1100" spc="-5" dirty="0">
                <a:latin typeface="Consolas"/>
                <a:cs typeface="Consolas"/>
              </a:rPr>
              <a:t>&lt;body&gt;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onsolas"/>
              <a:cs typeface="Consolas"/>
            </a:endParaRPr>
          </a:p>
          <a:p>
            <a:pPr marL="87630">
              <a:lnSpc>
                <a:spcPts val="1310"/>
              </a:lnSpc>
            </a:pPr>
            <a:r>
              <a:rPr sz="1100" spc="-5" dirty="0">
                <a:latin typeface="Consolas"/>
                <a:cs typeface="Consolas"/>
              </a:rPr>
              <a:t>&lt;h1&gt;This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is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heading&lt;/h1&gt;</a:t>
            </a:r>
            <a:endParaRPr sz="1100">
              <a:latin typeface="Consolas"/>
              <a:cs typeface="Consolas"/>
            </a:endParaRPr>
          </a:p>
          <a:p>
            <a:pPr marL="87630">
              <a:lnSpc>
                <a:spcPts val="1310"/>
              </a:lnSpc>
            </a:pPr>
            <a:r>
              <a:rPr sz="1100" spc="-5" dirty="0">
                <a:latin typeface="Consolas"/>
                <a:cs typeface="Consolas"/>
              </a:rPr>
              <a:t>&lt;p&gt;This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is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paragraph.&lt;/p&gt;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nsolas"/>
              <a:cs typeface="Consolas"/>
            </a:endParaRPr>
          </a:p>
          <a:p>
            <a:pPr marL="87630">
              <a:lnSpc>
                <a:spcPct val="100000"/>
              </a:lnSpc>
            </a:pPr>
            <a:r>
              <a:rPr sz="1100" spc="-5" dirty="0">
                <a:latin typeface="Consolas"/>
                <a:cs typeface="Consolas"/>
              </a:rPr>
              <a:t>&lt;/body&gt;</a:t>
            </a:r>
            <a:endParaRPr sz="1100">
              <a:latin typeface="Consolas"/>
              <a:cs typeface="Consolas"/>
            </a:endParaRPr>
          </a:p>
          <a:p>
            <a:pPr marL="87630">
              <a:lnSpc>
                <a:spcPct val="100000"/>
              </a:lnSpc>
              <a:spcBef>
                <a:spcPts val="80"/>
              </a:spcBef>
            </a:pPr>
            <a:r>
              <a:rPr sz="1100" spc="-5" dirty="0">
                <a:latin typeface="Consolas"/>
                <a:cs typeface="Consolas"/>
              </a:rPr>
              <a:t>&lt;/html&gt;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81300" y="660400"/>
            <a:ext cx="3124200" cy="1892300"/>
            <a:chOff x="2781300" y="660400"/>
            <a:chExt cx="3124200" cy="1892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6100" y="927100"/>
              <a:ext cx="2552700" cy="1117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1300" y="660400"/>
              <a:ext cx="3124200" cy="1892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5950" y="971549"/>
              <a:ext cx="2413000" cy="977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55950" y="971550"/>
              <a:ext cx="2413000" cy="977900"/>
            </a:xfrm>
            <a:custGeom>
              <a:avLst/>
              <a:gdLst/>
              <a:ahLst/>
              <a:cxnLst/>
              <a:rect l="l" t="t" r="r" b="b"/>
              <a:pathLst>
                <a:path w="2413000" h="977900">
                  <a:moveTo>
                    <a:pt x="0" y="162985"/>
                  </a:moveTo>
                  <a:lnTo>
                    <a:pt x="5822" y="119657"/>
                  </a:lnTo>
                  <a:lnTo>
                    <a:pt x="22252" y="80723"/>
                  </a:lnTo>
                  <a:lnTo>
                    <a:pt x="47737" y="47737"/>
                  </a:lnTo>
                  <a:lnTo>
                    <a:pt x="80723" y="22252"/>
                  </a:lnTo>
                  <a:lnTo>
                    <a:pt x="119657" y="5822"/>
                  </a:lnTo>
                  <a:lnTo>
                    <a:pt x="162985" y="0"/>
                  </a:lnTo>
                  <a:lnTo>
                    <a:pt x="2250014" y="0"/>
                  </a:lnTo>
                  <a:lnTo>
                    <a:pt x="2293342" y="5822"/>
                  </a:lnTo>
                  <a:lnTo>
                    <a:pt x="2332276" y="22252"/>
                  </a:lnTo>
                  <a:lnTo>
                    <a:pt x="2365262" y="47737"/>
                  </a:lnTo>
                  <a:lnTo>
                    <a:pt x="2390747" y="80723"/>
                  </a:lnTo>
                  <a:lnTo>
                    <a:pt x="2407178" y="119657"/>
                  </a:lnTo>
                  <a:lnTo>
                    <a:pt x="2413000" y="162985"/>
                  </a:lnTo>
                  <a:lnTo>
                    <a:pt x="2413000" y="814913"/>
                  </a:lnTo>
                  <a:lnTo>
                    <a:pt x="2407178" y="858241"/>
                  </a:lnTo>
                  <a:lnTo>
                    <a:pt x="2390747" y="897176"/>
                  </a:lnTo>
                  <a:lnTo>
                    <a:pt x="2365262" y="930162"/>
                  </a:lnTo>
                  <a:lnTo>
                    <a:pt x="2332276" y="955647"/>
                  </a:lnTo>
                  <a:lnTo>
                    <a:pt x="2293342" y="972077"/>
                  </a:lnTo>
                  <a:lnTo>
                    <a:pt x="2250014" y="977900"/>
                  </a:lnTo>
                  <a:lnTo>
                    <a:pt x="162985" y="977900"/>
                  </a:lnTo>
                  <a:lnTo>
                    <a:pt x="119657" y="972077"/>
                  </a:lnTo>
                  <a:lnTo>
                    <a:pt x="80723" y="955647"/>
                  </a:lnTo>
                  <a:lnTo>
                    <a:pt x="47737" y="930162"/>
                  </a:lnTo>
                  <a:lnTo>
                    <a:pt x="22252" y="897176"/>
                  </a:lnTo>
                  <a:lnTo>
                    <a:pt x="5822" y="858241"/>
                  </a:lnTo>
                  <a:lnTo>
                    <a:pt x="0" y="814913"/>
                  </a:lnTo>
                  <a:lnTo>
                    <a:pt x="0" y="162985"/>
                  </a:lnTo>
                  <a:close/>
                </a:path>
              </a:pathLst>
            </a:custGeom>
            <a:ln w="1270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38394" y="884115"/>
            <a:ext cx="20167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/>
              <a:t>HT</a:t>
            </a:r>
            <a:r>
              <a:rPr sz="6600" spc="-50" dirty="0"/>
              <a:t>M</a:t>
            </a:r>
            <a:r>
              <a:rPr sz="6600" dirty="0"/>
              <a:t>L</a:t>
            </a:r>
            <a:endParaRPr sz="6600"/>
          </a:p>
        </p:txBody>
      </p:sp>
      <p:grpSp>
        <p:nvGrpSpPr>
          <p:cNvPr id="8" name="object 8"/>
          <p:cNvGrpSpPr/>
          <p:nvPr/>
        </p:nvGrpSpPr>
        <p:grpSpPr>
          <a:xfrm>
            <a:off x="800100" y="3149600"/>
            <a:ext cx="7747000" cy="1993900"/>
            <a:chOff x="800100" y="3149600"/>
            <a:chExt cx="7747000" cy="19939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100" y="3492500"/>
              <a:ext cx="2870200" cy="1092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500" y="3149600"/>
              <a:ext cx="2540000" cy="1993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9950" y="3536949"/>
              <a:ext cx="2730500" cy="952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69950" y="3536950"/>
              <a:ext cx="2730500" cy="952500"/>
            </a:xfrm>
            <a:custGeom>
              <a:avLst/>
              <a:gdLst/>
              <a:ahLst/>
              <a:cxnLst/>
              <a:rect l="l" t="t" r="r" b="b"/>
              <a:pathLst>
                <a:path w="2730500" h="952500">
                  <a:moveTo>
                    <a:pt x="0" y="158754"/>
                  </a:moveTo>
                  <a:lnTo>
                    <a:pt x="8093" y="108575"/>
                  </a:lnTo>
                  <a:lnTo>
                    <a:pt x="30630" y="64995"/>
                  </a:lnTo>
                  <a:lnTo>
                    <a:pt x="64995" y="30630"/>
                  </a:lnTo>
                  <a:lnTo>
                    <a:pt x="108575" y="8093"/>
                  </a:lnTo>
                  <a:lnTo>
                    <a:pt x="158753" y="0"/>
                  </a:lnTo>
                  <a:lnTo>
                    <a:pt x="2571746" y="0"/>
                  </a:lnTo>
                  <a:lnTo>
                    <a:pt x="2621924" y="8093"/>
                  </a:lnTo>
                  <a:lnTo>
                    <a:pt x="2665504" y="30630"/>
                  </a:lnTo>
                  <a:lnTo>
                    <a:pt x="2699869" y="64995"/>
                  </a:lnTo>
                  <a:lnTo>
                    <a:pt x="2722406" y="108575"/>
                  </a:lnTo>
                  <a:lnTo>
                    <a:pt x="2730500" y="158754"/>
                  </a:lnTo>
                  <a:lnTo>
                    <a:pt x="2730500" y="793746"/>
                  </a:lnTo>
                  <a:lnTo>
                    <a:pt x="2722406" y="843924"/>
                  </a:lnTo>
                  <a:lnTo>
                    <a:pt x="2699869" y="887504"/>
                  </a:lnTo>
                  <a:lnTo>
                    <a:pt x="2665504" y="921869"/>
                  </a:lnTo>
                  <a:lnTo>
                    <a:pt x="2621924" y="944406"/>
                  </a:lnTo>
                  <a:lnTo>
                    <a:pt x="2571746" y="952500"/>
                  </a:lnTo>
                  <a:lnTo>
                    <a:pt x="158753" y="952500"/>
                  </a:lnTo>
                  <a:lnTo>
                    <a:pt x="108575" y="944406"/>
                  </a:lnTo>
                  <a:lnTo>
                    <a:pt x="64995" y="921869"/>
                  </a:lnTo>
                  <a:lnTo>
                    <a:pt x="30630" y="887504"/>
                  </a:lnTo>
                  <a:lnTo>
                    <a:pt x="8093" y="843924"/>
                  </a:lnTo>
                  <a:lnTo>
                    <a:pt x="0" y="793746"/>
                  </a:lnTo>
                  <a:lnTo>
                    <a:pt x="0" y="15875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6100" y="3492500"/>
              <a:ext cx="2844800" cy="1092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1800" y="3467100"/>
              <a:ext cx="3035300" cy="1295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95950" y="3536949"/>
              <a:ext cx="2705100" cy="952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95950" y="3536950"/>
              <a:ext cx="2705100" cy="952500"/>
            </a:xfrm>
            <a:custGeom>
              <a:avLst/>
              <a:gdLst/>
              <a:ahLst/>
              <a:cxnLst/>
              <a:rect l="l" t="t" r="r" b="b"/>
              <a:pathLst>
                <a:path w="2705100" h="952500">
                  <a:moveTo>
                    <a:pt x="0" y="158753"/>
                  </a:moveTo>
                  <a:lnTo>
                    <a:pt x="8093" y="108575"/>
                  </a:lnTo>
                  <a:lnTo>
                    <a:pt x="30630" y="64995"/>
                  </a:lnTo>
                  <a:lnTo>
                    <a:pt x="64995" y="30630"/>
                  </a:lnTo>
                  <a:lnTo>
                    <a:pt x="108574" y="8093"/>
                  </a:lnTo>
                  <a:lnTo>
                    <a:pt x="158753" y="0"/>
                  </a:lnTo>
                  <a:lnTo>
                    <a:pt x="2546347" y="0"/>
                  </a:lnTo>
                  <a:lnTo>
                    <a:pt x="2596525" y="8093"/>
                  </a:lnTo>
                  <a:lnTo>
                    <a:pt x="2640104" y="30630"/>
                  </a:lnTo>
                  <a:lnTo>
                    <a:pt x="2674469" y="64995"/>
                  </a:lnTo>
                  <a:lnTo>
                    <a:pt x="2697006" y="108575"/>
                  </a:lnTo>
                  <a:lnTo>
                    <a:pt x="2705100" y="158753"/>
                  </a:lnTo>
                  <a:lnTo>
                    <a:pt x="2705100" y="793746"/>
                  </a:lnTo>
                  <a:lnTo>
                    <a:pt x="2697006" y="843924"/>
                  </a:lnTo>
                  <a:lnTo>
                    <a:pt x="2674469" y="887504"/>
                  </a:lnTo>
                  <a:lnTo>
                    <a:pt x="2640104" y="921869"/>
                  </a:lnTo>
                  <a:lnTo>
                    <a:pt x="2596525" y="944406"/>
                  </a:lnTo>
                  <a:lnTo>
                    <a:pt x="2546347" y="952500"/>
                  </a:lnTo>
                  <a:lnTo>
                    <a:pt x="158753" y="952500"/>
                  </a:lnTo>
                  <a:lnTo>
                    <a:pt x="108574" y="944406"/>
                  </a:lnTo>
                  <a:lnTo>
                    <a:pt x="64995" y="921869"/>
                  </a:lnTo>
                  <a:lnTo>
                    <a:pt x="30630" y="887504"/>
                  </a:lnTo>
                  <a:lnTo>
                    <a:pt x="8093" y="843924"/>
                  </a:lnTo>
                  <a:lnTo>
                    <a:pt x="0" y="793746"/>
                  </a:lnTo>
                  <a:lnTo>
                    <a:pt x="0" y="158753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51109" y="3384370"/>
            <a:ext cx="13481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0" dirty="0">
                <a:latin typeface="Calibri"/>
                <a:cs typeface="Calibri"/>
              </a:rPr>
              <a:t>C</a:t>
            </a:r>
            <a:r>
              <a:rPr sz="7200" spc="-5" dirty="0">
                <a:latin typeface="Calibri"/>
                <a:cs typeface="Calibri"/>
              </a:rPr>
              <a:t>S</a:t>
            </a:r>
            <a:r>
              <a:rPr sz="7200" dirty="0">
                <a:latin typeface="Calibri"/>
                <a:cs typeface="Calibri"/>
              </a:rPr>
              <a:t>S</a:t>
            </a:r>
            <a:endParaRPr sz="7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28800" y="1562100"/>
            <a:ext cx="5613400" cy="2870200"/>
            <a:chOff x="1828800" y="1562100"/>
            <a:chExt cx="5613400" cy="287020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28800" y="1562100"/>
              <a:ext cx="2933700" cy="24003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35059" y="1942993"/>
              <a:ext cx="2122170" cy="1594485"/>
            </a:xfrm>
            <a:custGeom>
              <a:avLst/>
              <a:gdLst/>
              <a:ahLst/>
              <a:cxnLst/>
              <a:rect l="l" t="t" r="r" b="b"/>
              <a:pathLst>
                <a:path w="2122170" h="1594485">
                  <a:moveTo>
                    <a:pt x="2121768" y="0"/>
                  </a:moveTo>
                  <a:lnTo>
                    <a:pt x="1794028" y="38258"/>
                  </a:lnTo>
                  <a:lnTo>
                    <a:pt x="1761856" y="65441"/>
                  </a:lnTo>
                  <a:lnTo>
                    <a:pt x="1760602" y="80518"/>
                  </a:lnTo>
                  <a:lnTo>
                    <a:pt x="1765295" y="94901"/>
                  </a:lnTo>
                  <a:lnTo>
                    <a:pt x="1774810" y="105983"/>
                  </a:lnTo>
                  <a:lnTo>
                    <a:pt x="1787785" y="112689"/>
                  </a:lnTo>
                  <a:lnTo>
                    <a:pt x="1802862" y="113944"/>
                  </a:lnTo>
                  <a:lnTo>
                    <a:pt x="1925751" y="99599"/>
                  </a:lnTo>
                  <a:lnTo>
                    <a:pt x="150249" y="1433389"/>
                  </a:lnTo>
                  <a:lnTo>
                    <a:pt x="198252" y="1319358"/>
                  </a:lnTo>
                  <a:lnTo>
                    <a:pt x="190425" y="1277974"/>
                  </a:lnTo>
                  <a:lnTo>
                    <a:pt x="163087" y="1266467"/>
                  </a:lnTo>
                  <a:lnTo>
                    <a:pt x="148758" y="1269294"/>
                  </a:lnTo>
                  <a:lnTo>
                    <a:pt x="136534" y="1277287"/>
                  </a:lnTo>
                  <a:lnTo>
                    <a:pt x="128021" y="1289794"/>
                  </a:lnTo>
                  <a:lnTo>
                    <a:pt x="0" y="1593912"/>
                  </a:lnTo>
                  <a:lnTo>
                    <a:pt x="327740" y="1555654"/>
                  </a:lnTo>
                  <a:lnTo>
                    <a:pt x="342123" y="1550961"/>
                  </a:lnTo>
                  <a:lnTo>
                    <a:pt x="353205" y="1541447"/>
                  </a:lnTo>
                  <a:lnTo>
                    <a:pt x="359910" y="1528471"/>
                  </a:lnTo>
                  <a:lnTo>
                    <a:pt x="361165" y="1513394"/>
                  </a:lnTo>
                  <a:lnTo>
                    <a:pt x="356471" y="1499011"/>
                  </a:lnTo>
                  <a:lnTo>
                    <a:pt x="346957" y="1487929"/>
                  </a:lnTo>
                  <a:lnTo>
                    <a:pt x="333982" y="1481223"/>
                  </a:lnTo>
                  <a:lnTo>
                    <a:pt x="318904" y="1479969"/>
                  </a:lnTo>
                  <a:lnTo>
                    <a:pt x="196016" y="1494313"/>
                  </a:lnTo>
                  <a:lnTo>
                    <a:pt x="1971518" y="160524"/>
                  </a:lnTo>
                  <a:lnTo>
                    <a:pt x="1923516" y="274553"/>
                  </a:lnTo>
                  <a:lnTo>
                    <a:pt x="1920521" y="289384"/>
                  </a:lnTo>
                  <a:lnTo>
                    <a:pt x="1923348" y="303714"/>
                  </a:lnTo>
                  <a:lnTo>
                    <a:pt x="1931342" y="315938"/>
                  </a:lnTo>
                  <a:lnTo>
                    <a:pt x="1943849" y="324451"/>
                  </a:lnTo>
                  <a:lnTo>
                    <a:pt x="1958679" y="327446"/>
                  </a:lnTo>
                  <a:lnTo>
                    <a:pt x="1973009" y="324619"/>
                  </a:lnTo>
                  <a:lnTo>
                    <a:pt x="1985233" y="316625"/>
                  </a:lnTo>
                  <a:lnTo>
                    <a:pt x="1993747" y="304118"/>
                  </a:lnTo>
                  <a:lnTo>
                    <a:pt x="212176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87700" y="3632200"/>
              <a:ext cx="2895600" cy="8001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593923" y="3842053"/>
              <a:ext cx="2092325" cy="342900"/>
            </a:xfrm>
            <a:custGeom>
              <a:avLst/>
              <a:gdLst/>
              <a:ahLst/>
              <a:cxnLst/>
              <a:rect l="l" t="t" r="r" b="b"/>
              <a:pathLst>
                <a:path w="2092325" h="342900">
                  <a:moveTo>
                    <a:pt x="1792438" y="0"/>
                  </a:moveTo>
                  <a:lnTo>
                    <a:pt x="1777863" y="951"/>
                  </a:lnTo>
                  <a:lnTo>
                    <a:pt x="1764708" y="7298"/>
                  </a:lnTo>
                  <a:lnTo>
                    <a:pt x="1754649" y="18600"/>
                  </a:lnTo>
                  <a:lnTo>
                    <a:pt x="1749763" y="32918"/>
                  </a:lnTo>
                  <a:lnTo>
                    <a:pt x="1750714" y="47493"/>
                  </a:lnTo>
                  <a:lnTo>
                    <a:pt x="1757060" y="60648"/>
                  </a:lnTo>
                  <a:lnTo>
                    <a:pt x="1768361" y="70707"/>
                  </a:lnTo>
                  <a:lnTo>
                    <a:pt x="1875231" y="133047"/>
                  </a:lnTo>
                  <a:lnTo>
                    <a:pt x="216543" y="133046"/>
                  </a:lnTo>
                  <a:lnTo>
                    <a:pt x="323411" y="70706"/>
                  </a:lnTo>
                  <a:lnTo>
                    <a:pt x="334713" y="60647"/>
                  </a:lnTo>
                  <a:lnTo>
                    <a:pt x="341060" y="47492"/>
                  </a:lnTo>
                  <a:lnTo>
                    <a:pt x="342010" y="32917"/>
                  </a:lnTo>
                  <a:lnTo>
                    <a:pt x="337124" y="18599"/>
                  </a:lnTo>
                  <a:lnTo>
                    <a:pt x="329935" y="9675"/>
                  </a:lnTo>
                  <a:lnTo>
                    <a:pt x="320770" y="3477"/>
                  </a:lnTo>
                  <a:lnTo>
                    <a:pt x="310334" y="190"/>
                  </a:lnTo>
                  <a:lnTo>
                    <a:pt x="299335" y="0"/>
                  </a:lnTo>
                  <a:lnTo>
                    <a:pt x="294426" y="631"/>
                  </a:lnTo>
                  <a:lnTo>
                    <a:pt x="289561" y="2236"/>
                  </a:lnTo>
                  <a:lnTo>
                    <a:pt x="0" y="171146"/>
                  </a:lnTo>
                  <a:lnTo>
                    <a:pt x="285017" y="337406"/>
                  </a:lnTo>
                  <a:lnTo>
                    <a:pt x="299335" y="342292"/>
                  </a:lnTo>
                  <a:lnTo>
                    <a:pt x="313910" y="341342"/>
                  </a:lnTo>
                  <a:lnTo>
                    <a:pt x="327065" y="334995"/>
                  </a:lnTo>
                  <a:lnTo>
                    <a:pt x="337124" y="323694"/>
                  </a:lnTo>
                  <a:lnTo>
                    <a:pt x="342010" y="309375"/>
                  </a:lnTo>
                  <a:lnTo>
                    <a:pt x="341060" y="294800"/>
                  </a:lnTo>
                  <a:lnTo>
                    <a:pt x="334713" y="281645"/>
                  </a:lnTo>
                  <a:lnTo>
                    <a:pt x="323411" y="271586"/>
                  </a:lnTo>
                  <a:lnTo>
                    <a:pt x="216543" y="209246"/>
                  </a:lnTo>
                  <a:lnTo>
                    <a:pt x="1875231" y="209247"/>
                  </a:lnTo>
                  <a:lnTo>
                    <a:pt x="1768361" y="271587"/>
                  </a:lnTo>
                  <a:lnTo>
                    <a:pt x="1757060" y="281646"/>
                  </a:lnTo>
                  <a:lnTo>
                    <a:pt x="1750714" y="294801"/>
                  </a:lnTo>
                  <a:lnTo>
                    <a:pt x="1749763" y="309376"/>
                  </a:lnTo>
                  <a:lnTo>
                    <a:pt x="1754649" y="323694"/>
                  </a:lnTo>
                  <a:lnTo>
                    <a:pt x="1764708" y="334996"/>
                  </a:lnTo>
                  <a:lnTo>
                    <a:pt x="1777863" y="341342"/>
                  </a:lnTo>
                  <a:lnTo>
                    <a:pt x="1792438" y="342293"/>
                  </a:lnTo>
                  <a:lnTo>
                    <a:pt x="1806756" y="337407"/>
                  </a:lnTo>
                  <a:lnTo>
                    <a:pt x="2091773" y="171147"/>
                  </a:lnTo>
                  <a:lnTo>
                    <a:pt x="1806756" y="4886"/>
                  </a:lnTo>
                  <a:lnTo>
                    <a:pt x="179243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49700" y="1562100"/>
              <a:ext cx="3492500" cy="24003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355947" y="1943009"/>
              <a:ext cx="2689225" cy="1594485"/>
            </a:xfrm>
            <a:custGeom>
              <a:avLst/>
              <a:gdLst/>
              <a:ahLst/>
              <a:cxnLst/>
              <a:rect l="l" t="t" r="r" b="b"/>
              <a:pathLst>
                <a:path w="2689225" h="1594485">
                  <a:moveTo>
                    <a:pt x="0" y="0"/>
                  </a:moveTo>
                  <a:lnTo>
                    <a:pt x="160406" y="288352"/>
                  </a:lnTo>
                  <a:lnTo>
                    <a:pt x="170231" y="299856"/>
                  </a:lnTo>
                  <a:lnTo>
                    <a:pt x="183254" y="306470"/>
                  </a:lnTo>
                  <a:lnTo>
                    <a:pt x="197806" y="307718"/>
                  </a:lnTo>
                  <a:lnTo>
                    <a:pt x="212222" y="303126"/>
                  </a:lnTo>
                  <a:lnTo>
                    <a:pt x="223726" y="293300"/>
                  </a:lnTo>
                  <a:lnTo>
                    <a:pt x="230340" y="280278"/>
                  </a:lnTo>
                  <a:lnTo>
                    <a:pt x="231588" y="265725"/>
                  </a:lnTo>
                  <a:lnTo>
                    <a:pt x="226995" y="251310"/>
                  </a:lnTo>
                  <a:lnTo>
                    <a:pt x="166851" y="143189"/>
                  </a:lnTo>
                  <a:lnTo>
                    <a:pt x="2483272" y="1516239"/>
                  </a:lnTo>
                  <a:lnTo>
                    <a:pt x="2359554" y="1515374"/>
                  </a:lnTo>
                  <a:lnTo>
                    <a:pt x="2324285" y="1538397"/>
                  </a:lnTo>
                  <a:lnTo>
                    <a:pt x="2321187" y="1553206"/>
                  </a:lnTo>
                  <a:lnTo>
                    <a:pt x="2324078" y="1568056"/>
                  </a:lnTo>
                  <a:lnTo>
                    <a:pt x="2332158" y="1580224"/>
                  </a:lnTo>
                  <a:lnTo>
                    <a:pt x="2344212" y="1588473"/>
                  </a:lnTo>
                  <a:lnTo>
                    <a:pt x="2359021" y="1591571"/>
                  </a:lnTo>
                  <a:lnTo>
                    <a:pt x="2688978" y="1593880"/>
                  </a:lnTo>
                  <a:lnTo>
                    <a:pt x="2528573" y="1305526"/>
                  </a:lnTo>
                  <a:lnTo>
                    <a:pt x="2518747" y="1294022"/>
                  </a:lnTo>
                  <a:lnTo>
                    <a:pt x="2505724" y="1287408"/>
                  </a:lnTo>
                  <a:lnTo>
                    <a:pt x="2491171" y="1286160"/>
                  </a:lnTo>
                  <a:lnTo>
                    <a:pt x="2476756" y="1290753"/>
                  </a:lnTo>
                  <a:lnTo>
                    <a:pt x="2457390" y="1328154"/>
                  </a:lnTo>
                  <a:lnTo>
                    <a:pt x="2522127" y="1450689"/>
                  </a:lnTo>
                  <a:lnTo>
                    <a:pt x="205705" y="77640"/>
                  </a:lnTo>
                  <a:lnTo>
                    <a:pt x="329424" y="78506"/>
                  </a:lnTo>
                  <a:lnTo>
                    <a:pt x="364692" y="55481"/>
                  </a:lnTo>
                  <a:lnTo>
                    <a:pt x="367790" y="40673"/>
                  </a:lnTo>
                  <a:lnTo>
                    <a:pt x="364899" y="25822"/>
                  </a:lnTo>
                  <a:lnTo>
                    <a:pt x="356819" y="13655"/>
                  </a:lnTo>
                  <a:lnTo>
                    <a:pt x="344766" y="5405"/>
                  </a:lnTo>
                  <a:lnTo>
                    <a:pt x="329957" y="2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984759" y="2123536"/>
            <a:ext cx="5175885" cy="2195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110105" indent="939800">
              <a:lnSpc>
                <a:spcPct val="100400"/>
              </a:lnSpc>
              <a:spcBef>
                <a:spcPts val="75"/>
              </a:spcBef>
            </a:pPr>
            <a:r>
              <a:rPr sz="4400" spc="-70" dirty="0">
                <a:solidFill>
                  <a:srgbClr val="C0504D"/>
                </a:solidFill>
                <a:latin typeface="Calibri"/>
                <a:cs typeface="Calibri"/>
              </a:rPr>
              <a:t>Web </a:t>
            </a:r>
            <a:r>
              <a:rPr sz="4400" spc="-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4400" spc="25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4400" spc="-14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4400" spc="-25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4400" spc="30" dirty="0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sz="4400" spc="-14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4400" spc="-1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4400" spc="-15" dirty="0">
                <a:solidFill>
                  <a:srgbClr val="C0504D"/>
                </a:solidFill>
                <a:latin typeface="Calibri"/>
                <a:cs typeface="Calibri"/>
              </a:rPr>
              <a:t>mm</a:t>
            </a:r>
            <a:r>
              <a:rPr sz="4400" spc="-1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4400" spc="-1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4400" dirty="0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endParaRPr sz="4400">
              <a:latin typeface="Calibri"/>
              <a:cs typeface="Calibri"/>
            </a:endParaRPr>
          </a:p>
          <a:p>
            <a:pPr marL="2931160">
              <a:lnSpc>
                <a:spcPct val="100000"/>
              </a:lnSpc>
              <a:spcBef>
                <a:spcPts val="1230"/>
              </a:spcBef>
            </a:pPr>
            <a:r>
              <a:rPr sz="4400" spc="-30" dirty="0">
                <a:latin typeface="Calibri"/>
                <a:cs typeface="Calibri"/>
              </a:rPr>
              <a:t>JavaScript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67364" y="1209645"/>
            <a:ext cx="222313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10" dirty="0">
                <a:latin typeface="Calibri"/>
                <a:cs typeface="Calibri"/>
              </a:rPr>
              <a:t>Use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HTML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define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content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web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9822" y="4631178"/>
            <a:ext cx="397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Use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spc="30" dirty="0">
                <a:latin typeface="Calibri"/>
                <a:cs typeface="Calibri"/>
              </a:rPr>
              <a:t>CSS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specify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layout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6475" y="40085"/>
            <a:ext cx="7136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latin typeface="Calibri"/>
                <a:cs typeface="Calibri"/>
              </a:rPr>
              <a:t>The</a:t>
            </a:r>
            <a:r>
              <a:rPr sz="4400" spc="85" dirty="0">
                <a:latin typeface="Calibri"/>
                <a:cs typeface="Calibri"/>
              </a:rPr>
              <a:t> </a:t>
            </a:r>
            <a:r>
              <a:rPr sz="4400" spc="-70" dirty="0">
                <a:latin typeface="Calibri"/>
                <a:cs typeface="Calibri"/>
              </a:rPr>
              <a:t>Web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Programming</a:t>
            </a:r>
            <a:r>
              <a:rPr sz="4400" spc="105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Triangle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87959" y="4561930"/>
            <a:ext cx="249110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45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spc="45" dirty="0">
                <a:latin typeface="Calibri"/>
                <a:cs typeface="Calibri"/>
              </a:rPr>
              <a:t>v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spc="45" dirty="0">
                <a:latin typeface="Calibri"/>
                <a:cs typeface="Calibri"/>
              </a:rPr>
              <a:t>Sc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45" dirty="0">
                <a:latin typeface="Calibri"/>
                <a:cs typeface="Calibri"/>
              </a:rPr>
              <a:t>i</a:t>
            </a:r>
            <a:r>
              <a:rPr sz="1800" b="1" spc="30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1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og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m 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behavior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pages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32" y="88265"/>
            <a:ext cx="65652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External</a:t>
            </a:r>
            <a:r>
              <a:rPr spc="75" dirty="0"/>
              <a:t> </a:t>
            </a:r>
            <a:r>
              <a:rPr spc="-5" dirty="0"/>
              <a:t>Style</a:t>
            </a:r>
            <a:r>
              <a:rPr spc="-95" dirty="0"/>
              <a:t> </a:t>
            </a:r>
            <a:r>
              <a:rPr spc="-5" dirty="0"/>
              <a:t>Sheet</a:t>
            </a:r>
            <a:r>
              <a:rPr spc="15" dirty="0"/>
              <a:t> </a:t>
            </a:r>
            <a:r>
              <a:rPr spc="-3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2100" y="1397000"/>
            <a:ext cx="8483600" cy="1168400"/>
            <a:chOff x="292100" y="1397000"/>
            <a:chExt cx="8483600" cy="1168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" y="1422400"/>
              <a:ext cx="8432800" cy="1066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00" y="1397000"/>
              <a:ext cx="7708900" cy="1168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750" y="1466850"/>
              <a:ext cx="8293100" cy="9271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12750" y="1466850"/>
            <a:ext cx="8293100" cy="9271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55"/>
              </a:spcBef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head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  <a:p>
            <a:pPr marL="81915">
              <a:lnSpc>
                <a:spcPts val="2130"/>
              </a:lnSpc>
              <a:spcBef>
                <a:spcPts val="40"/>
              </a:spcBef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link</a:t>
            </a:r>
            <a:r>
              <a:rPr sz="1800" spc="-45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DC203B"/>
                </a:solidFill>
                <a:latin typeface="Consolas"/>
                <a:cs typeface="Consolas"/>
              </a:rPr>
              <a:t>rel=</a:t>
            </a:r>
            <a:r>
              <a:rPr sz="1800" spc="5" dirty="0">
                <a:solidFill>
                  <a:srgbClr val="0226CE"/>
                </a:solidFill>
                <a:latin typeface="Consolas"/>
                <a:cs typeface="Consolas"/>
              </a:rPr>
              <a:t>"stylesheet"</a:t>
            </a:r>
            <a:r>
              <a:rPr sz="1800" spc="-150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DC203B"/>
                </a:solidFill>
                <a:latin typeface="Consolas"/>
                <a:cs typeface="Consolas"/>
              </a:rPr>
              <a:t>type=</a:t>
            </a:r>
            <a:r>
              <a:rPr sz="1800" spc="5" dirty="0">
                <a:solidFill>
                  <a:srgbClr val="0226CE"/>
                </a:solidFill>
                <a:latin typeface="Consolas"/>
                <a:cs typeface="Consolas"/>
              </a:rPr>
              <a:t>"text/css"</a:t>
            </a:r>
            <a:r>
              <a:rPr sz="1800" spc="-145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DC203B"/>
                </a:solidFill>
                <a:latin typeface="Consolas"/>
                <a:cs typeface="Consolas"/>
              </a:rPr>
              <a:t>href=</a:t>
            </a:r>
            <a:r>
              <a:rPr sz="1800" spc="5" dirty="0">
                <a:solidFill>
                  <a:srgbClr val="0226CE"/>
                </a:solidFill>
                <a:latin typeface="Consolas"/>
                <a:cs typeface="Consolas"/>
              </a:rPr>
              <a:t>"mystyle.css"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  <a:p>
            <a:pPr marL="81915">
              <a:lnSpc>
                <a:spcPts val="2130"/>
              </a:lnSpc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/head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5600" y="2679700"/>
            <a:ext cx="4533900" cy="2463800"/>
            <a:chOff x="355600" y="2679700"/>
            <a:chExt cx="4533900" cy="24638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400" y="2705100"/>
              <a:ext cx="4483100" cy="2438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600" y="2679700"/>
              <a:ext cx="4432300" cy="2463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250" y="2749549"/>
              <a:ext cx="4343400" cy="23114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76250" y="2749550"/>
            <a:ext cx="4343400" cy="23114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30"/>
              </a:spcBef>
            </a:pP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body</a:t>
            </a:r>
            <a:r>
              <a:rPr sz="1800" spc="-140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593090">
              <a:lnSpc>
                <a:spcPts val="2130"/>
              </a:lnSpc>
              <a:spcBef>
                <a:spcPts val="40"/>
              </a:spcBef>
            </a:pPr>
            <a:r>
              <a:rPr sz="1800" spc="10" dirty="0">
                <a:solidFill>
                  <a:srgbClr val="DC203B"/>
                </a:solidFill>
                <a:latin typeface="Consolas"/>
                <a:cs typeface="Consolas"/>
              </a:rPr>
              <a:t>backgroun</a:t>
            </a:r>
            <a:r>
              <a:rPr sz="1800" spc="5" dirty="0">
                <a:solidFill>
                  <a:srgbClr val="DC203B"/>
                </a:solidFill>
                <a:latin typeface="Consolas"/>
                <a:cs typeface="Consolas"/>
              </a:rPr>
              <a:t>d</a:t>
            </a:r>
            <a:r>
              <a:rPr sz="1800" spc="10" dirty="0">
                <a:solidFill>
                  <a:srgbClr val="DC203B"/>
                </a:solidFill>
                <a:latin typeface="Consolas"/>
                <a:cs typeface="Consolas"/>
              </a:rPr>
              <a:t>-color</a:t>
            </a:r>
            <a:r>
              <a:rPr sz="1800" dirty="0">
                <a:solidFill>
                  <a:srgbClr val="DC203B"/>
                </a:solidFill>
                <a:latin typeface="Consolas"/>
                <a:cs typeface="Consolas"/>
              </a:rPr>
              <a:t>:</a:t>
            </a:r>
            <a:r>
              <a:rPr sz="1800" spc="-280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800" spc="10" dirty="0">
                <a:solidFill>
                  <a:srgbClr val="0226CE"/>
                </a:solidFill>
                <a:latin typeface="Consolas"/>
                <a:cs typeface="Consolas"/>
              </a:rPr>
              <a:t>lightblue;</a:t>
            </a:r>
            <a:endParaRPr sz="1800" dirty="0">
              <a:latin typeface="Consolas"/>
              <a:cs typeface="Consolas"/>
            </a:endParaRPr>
          </a:p>
          <a:p>
            <a:pPr marL="85090">
              <a:lnSpc>
                <a:spcPts val="2130"/>
              </a:lnSpc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h1</a:t>
            </a:r>
            <a:r>
              <a:rPr sz="1800" spc="-45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593090" marR="1481455">
              <a:lnSpc>
                <a:spcPts val="2200"/>
              </a:lnSpc>
              <a:spcBef>
                <a:spcPts val="80"/>
              </a:spcBef>
            </a:pPr>
            <a:r>
              <a:rPr sz="1800" spc="5" dirty="0">
                <a:solidFill>
                  <a:srgbClr val="DC203B"/>
                </a:solidFill>
                <a:latin typeface="Consolas"/>
                <a:cs typeface="Consolas"/>
              </a:rPr>
              <a:t>color: </a:t>
            </a:r>
            <a:r>
              <a:rPr sz="1800" spc="10" dirty="0">
                <a:solidFill>
                  <a:srgbClr val="0226CE"/>
                </a:solidFill>
                <a:latin typeface="Consolas"/>
                <a:cs typeface="Consolas"/>
              </a:rPr>
              <a:t>navy; </a:t>
            </a:r>
            <a:r>
              <a:rPr sz="1800" spc="15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DC203B"/>
                </a:solidFill>
                <a:latin typeface="Consolas"/>
                <a:cs typeface="Consolas"/>
              </a:rPr>
              <a:t>margin-left:</a:t>
            </a:r>
            <a:r>
              <a:rPr sz="1800" spc="-235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800" spc="10" dirty="0">
                <a:solidFill>
                  <a:srgbClr val="0226CE"/>
                </a:solidFill>
                <a:latin typeface="Consolas"/>
                <a:cs typeface="Consolas"/>
              </a:rPr>
              <a:t>20px;</a:t>
            </a:r>
            <a:endParaRPr sz="1800" dirty="0">
              <a:latin typeface="Consolas"/>
              <a:cs typeface="Consolas"/>
            </a:endParaRPr>
          </a:p>
          <a:p>
            <a:pPr marL="85090">
              <a:lnSpc>
                <a:spcPts val="2020"/>
              </a:lnSpc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27600" y="4165600"/>
            <a:ext cx="800100" cy="5969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13376" y="4782892"/>
            <a:ext cx="2476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0504D"/>
                </a:solidFill>
                <a:latin typeface="Calibri"/>
                <a:cs typeface="Calibri"/>
              </a:rPr>
              <a:t>Students:</a:t>
            </a:r>
            <a:r>
              <a:rPr sz="1800" spc="18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C0504D"/>
                </a:solidFill>
                <a:latin typeface="Calibri"/>
                <a:cs typeface="Calibri"/>
              </a:rPr>
              <a:t>Try</a:t>
            </a:r>
            <a:r>
              <a:rPr sz="1800" spc="-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0504D"/>
                </a:solidFill>
                <a:latin typeface="Calibri"/>
                <a:cs typeface="Calibri"/>
              </a:rPr>
              <a:t>this</a:t>
            </a:r>
            <a:r>
              <a:rPr sz="1800" spc="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882" y="840098"/>
            <a:ext cx="72497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20" dirty="0">
                <a:latin typeface="Calibri"/>
                <a:cs typeface="Calibri"/>
              </a:rPr>
              <a:t>Each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HTML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page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must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include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link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style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sheet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&lt;link&gt;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tag.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spc="-20" dirty="0">
                <a:latin typeface="Calibri"/>
                <a:cs typeface="Calibri"/>
              </a:rPr>
              <a:t>&lt;link&gt;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tag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goes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inside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section: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2579" y="2405208"/>
            <a:ext cx="6385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An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style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sheet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file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called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“myStyle.css”,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shown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below: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4206" y="50850"/>
            <a:ext cx="3304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CSS</a:t>
            </a:r>
            <a:r>
              <a:rPr spc="25" dirty="0"/>
              <a:t> </a:t>
            </a:r>
            <a:r>
              <a:rPr spc="-20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8533" y="4809854"/>
            <a:ext cx="190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898989"/>
                </a:solidFill>
                <a:latin typeface="Calibri"/>
                <a:cs typeface="Calibri"/>
              </a:rPr>
              <a:t>29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56" y="290141"/>
            <a:ext cx="943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7270" y="756566"/>
            <a:ext cx="1667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Background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Color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0085" y="883763"/>
            <a:ext cx="138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li</a:t>
            </a:r>
            <a:r>
              <a:rPr sz="1800" spc="-50" dirty="0">
                <a:latin typeface="Calibri"/>
                <a:cs typeface="Calibri"/>
              </a:rPr>
              <a:t>gn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525" y="3234202"/>
            <a:ext cx="86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533400"/>
            <a:ext cx="2768600" cy="2641600"/>
            <a:chOff x="0" y="533400"/>
            <a:chExt cx="2768600" cy="26416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" y="546100"/>
              <a:ext cx="2755900" cy="26035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33400"/>
              <a:ext cx="2743199" cy="2641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49" y="590549"/>
              <a:ext cx="2616200" cy="24638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2550" y="590550"/>
            <a:ext cx="2616200" cy="24638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30"/>
              </a:spcBef>
            </a:pPr>
            <a:r>
              <a:rPr sz="1400" spc="20" dirty="0">
                <a:solidFill>
                  <a:srgbClr val="A52A2A"/>
                </a:solidFill>
                <a:latin typeface="Consolas"/>
                <a:cs typeface="Consolas"/>
              </a:rPr>
              <a:t>body</a:t>
            </a:r>
            <a:r>
              <a:rPr sz="1400" spc="-100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483870">
              <a:lnSpc>
                <a:spcPct val="100000"/>
              </a:lnSpc>
              <a:spcBef>
                <a:spcPts val="20"/>
              </a:spcBef>
            </a:pPr>
            <a:r>
              <a:rPr sz="1400" spc="30" dirty="0">
                <a:solidFill>
                  <a:srgbClr val="DC203B"/>
                </a:solidFill>
                <a:latin typeface="Consolas"/>
                <a:cs typeface="Consolas"/>
              </a:rPr>
              <a:t>color</a:t>
            </a:r>
            <a:r>
              <a:rPr sz="1400" dirty="0">
                <a:solidFill>
                  <a:srgbClr val="DC203B"/>
                </a:solidFill>
                <a:latin typeface="Consolas"/>
                <a:cs typeface="Consolas"/>
              </a:rPr>
              <a:t>:</a:t>
            </a:r>
            <a:r>
              <a:rPr sz="1400" spc="-140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0226CE"/>
                </a:solidFill>
                <a:latin typeface="Consolas"/>
                <a:cs typeface="Consolas"/>
              </a:rPr>
              <a:t>blue;</a:t>
            </a:r>
            <a:endParaRPr sz="1400" dirty="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 dirty="0">
              <a:latin typeface="Consolas"/>
              <a:cs typeface="Consolas"/>
            </a:endParaRPr>
          </a:p>
          <a:p>
            <a:pPr marL="90170">
              <a:lnSpc>
                <a:spcPts val="1639"/>
              </a:lnSpc>
            </a:pPr>
            <a:r>
              <a:rPr sz="1400" spc="15" dirty="0">
                <a:solidFill>
                  <a:srgbClr val="A52A2A"/>
                </a:solidFill>
                <a:latin typeface="Consolas"/>
                <a:cs typeface="Consolas"/>
              </a:rPr>
              <a:t>h1</a:t>
            </a:r>
            <a:r>
              <a:rPr sz="1400" spc="-105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483870">
              <a:lnSpc>
                <a:spcPts val="1639"/>
              </a:lnSpc>
            </a:pPr>
            <a:r>
              <a:rPr sz="1400" spc="30" dirty="0">
                <a:solidFill>
                  <a:srgbClr val="DC203B"/>
                </a:solidFill>
                <a:latin typeface="Consolas"/>
                <a:cs typeface="Consolas"/>
              </a:rPr>
              <a:t>color</a:t>
            </a:r>
            <a:r>
              <a:rPr sz="1400" dirty="0">
                <a:solidFill>
                  <a:srgbClr val="DC203B"/>
                </a:solidFill>
                <a:latin typeface="Consolas"/>
                <a:cs typeface="Consolas"/>
              </a:rPr>
              <a:t>:</a:t>
            </a:r>
            <a:r>
              <a:rPr sz="1400" spc="-140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0226CE"/>
                </a:solidFill>
                <a:latin typeface="Consolas"/>
                <a:cs typeface="Consolas"/>
              </a:rPr>
              <a:t>#00ff00;</a:t>
            </a:r>
            <a:endParaRPr sz="1400" dirty="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 dirty="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400" spc="15" dirty="0">
                <a:solidFill>
                  <a:srgbClr val="A52A2A"/>
                </a:solidFill>
                <a:latin typeface="Consolas"/>
                <a:cs typeface="Consolas"/>
              </a:rPr>
              <a:t>h2</a:t>
            </a:r>
            <a:r>
              <a:rPr sz="1400" spc="-105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483870">
              <a:lnSpc>
                <a:spcPts val="1639"/>
              </a:lnSpc>
              <a:spcBef>
                <a:spcPts val="20"/>
              </a:spcBef>
            </a:pPr>
            <a:r>
              <a:rPr sz="1400" spc="30" dirty="0">
                <a:solidFill>
                  <a:srgbClr val="DC203B"/>
                </a:solidFill>
                <a:latin typeface="Consolas"/>
                <a:cs typeface="Consolas"/>
              </a:rPr>
              <a:t>color</a:t>
            </a:r>
            <a:r>
              <a:rPr sz="1400" dirty="0">
                <a:solidFill>
                  <a:srgbClr val="DC203B"/>
                </a:solidFill>
                <a:latin typeface="Consolas"/>
                <a:cs typeface="Consolas"/>
              </a:rPr>
              <a:t>:</a:t>
            </a:r>
            <a:r>
              <a:rPr sz="1400" spc="-140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0226CE"/>
                </a:solidFill>
                <a:latin typeface="Consolas"/>
                <a:cs typeface="Consolas"/>
              </a:rPr>
              <a:t>rgb(255,0,0);</a:t>
            </a:r>
            <a:endParaRPr sz="1400" dirty="0">
              <a:latin typeface="Consolas"/>
              <a:cs typeface="Consolas"/>
            </a:endParaRPr>
          </a:p>
          <a:p>
            <a:pPr marL="90170">
              <a:lnSpc>
                <a:spcPts val="1639"/>
              </a:lnSpc>
            </a:pP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57500" y="1143000"/>
            <a:ext cx="2743200" cy="2273300"/>
            <a:chOff x="2857500" y="1143000"/>
            <a:chExt cx="2743200" cy="227330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7500" y="1155700"/>
              <a:ext cx="2743200" cy="2260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7500" y="1143000"/>
              <a:ext cx="2362200" cy="2273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7349" y="1200150"/>
              <a:ext cx="2603500" cy="21209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927350" y="1200150"/>
            <a:ext cx="2603500" cy="21209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83820">
              <a:lnSpc>
                <a:spcPts val="1420"/>
              </a:lnSpc>
              <a:spcBef>
                <a:spcPts val="180"/>
              </a:spcBef>
            </a:pPr>
            <a:r>
              <a:rPr sz="1200" spc="20" dirty="0">
                <a:solidFill>
                  <a:srgbClr val="A52A2A"/>
                </a:solidFill>
                <a:latin typeface="Consolas"/>
                <a:cs typeface="Consolas"/>
              </a:rPr>
              <a:t>h1</a:t>
            </a:r>
            <a:r>
              <a:rPr sz="1200" spc="-85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04040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400"/>
              </a:lnSpc>
            </a:pPr>
            <a:r>
              <a:rPr sz="1200" spc="40" dirty="0">
                <a:solidFill>
                  <a:srgbClr val="DC203B"/>
                </a:solidFill>
                <a:latin typeface="Consolas"/>
                <a:cs typeface="Consolas"/>
              </a:rPr>
              <a:t>text-ali</a:t>
            </a:r>
            <a:r>
              <a:rPr sz="1200" spc="-60" dirty="0">
                <a:solidFill>
                  <a:srgbClr val="DC203B"/>
                </a:solidFill>
                <a:latin typeface="Consolas"/>
                <a:cs typeface="Consolas"/>
              </a:rPr>
              <a:t>g</a:t>
            </a:r>
            <a:r>
              <a:rPr sz="1200" spc="40" dirty="0">
                <a:solidFill>
                  <a:srgbClr val="DC203B"/>
                </a:solidFill>
                <a:latin typeface="Consolas"/>
                <a:cs typeface="Consolas"/>
              </a:rPr>
              <a:t>n</a:t>
            </a:r>
            <a:r>
              <a:rPr sz="1200" dirty="0">
                <a:solidFill>
                  <a:srgbClr val="DC203B"/>
                </a:solidFill>
                <a:latin typeface="Consolas"/>
                <a:cs typeface="Consolas"/>
              </a:rPr>
              <a:t>:</a:t>
            </a:r>
            <a:r>
              <a:rPr sz="1200" spc="-320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226CE"/>
                </a:solidFill>
                <a:latin typeface="Consolas"/>
                <a:cs typeface="Consolas"/>
              </a:rPr>
              <a:t>center;</a:t>
            </a:r>
            <a:endParaRPr sz="1200">
              <a:latin typeface="Consolas"/>
              <a:cs typeface="Consolas"/>
            </a:endParaRPr>
          </a:p>
          <a:p>
            <a:pPr marL="83820">
              <a:lnSpc>
                <a:spcPts val="1420"/>
              </a:lnSpc>
            </a:pPr>
            <a:r>
              <a:rPr sz="1200" dirty="0">
                <a:solidFill>
                  <a:srgbClr val="404040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onsolas"/>
              <a:cs typeface="Consolas"/>
            </a:endParaRPr>
          </a:p>
          <a:p>
            <a:pPr marL="83820">
              <a:lnSpc>
                <a:spcPct val="100000"/>
              </a:lnSpc>
            </a:pPr>
            <a:r>
              <a:rPr sz="1200" spc="40" dirty="0">
                <a:solidFill>
                  <a:srgbClr val="A52A2A"/>
                </a:solidFill>
                <a:latin typeface="Consolas"/>
                <a:cs typeface="Consolas"/>
              </a:rPr>
              <a:t>p.dat</a:t>
            </a:r>
            <a:r>
              <a:rPr sz="1200" dirty="0">
                <a:solidFill>
                  <a:srgbClr val="A52A2A"/>
                </a:solidFill>
                <a:latin typeface="Consolas"/>
                <a:cs typeface="Consolas"/>
              </a:rPr>
              <a:t>e</a:t>
            </a:r>
            <a:r>
              <a:rPr sz="1200" spc="-225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04040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420"/>
              </a:lnSpc>
              <a:spcBef>
                <a:spcPts val="60"/>
              </a:spcBef>
            </a:pPr>
            <a:r>
              <a:rPr sz="1200" spc="40" dirty="0">
                <a:solidFill>
                  <a:srgbClr val="DC203B"/>
                </a:solidFill>
                <a:latin typeface="Consolas"/>
                <a:cs typeface="Consolas"/>
              </a:rPr>
              <a:t>text-ali</a:t>
            </a:r>
            <a:r>
              <a:rPr sz="1200" spc="-60" dirty="0">
                <a:solidFill>
                  <a:srgbClr val="DC203B"/>
                </a:solidFill>
                <a:latin typeface="Consolas"/>
                <a:cs typeface="Consolas"/>
              </a:rPr>
              <a:t>g</a:t>
            </a:r>
            <a:r>
              <a:rPr sz="1200" spc="40" dirty="0">
                <a:solidFill>
                  <a:srgbClr val="DC203B"/>
                </a:solidFill>
                <a:latin typeface="Consolas"/>
                <a:cs typeface="Consolas"/>
              </a:rPr>
              <a:t>n</a:t>
            </a:r>
            <a:r>
              <a:rPr sz="1200" dirty="0">
                <a:solidFill>
                  <a:srgbClr val="DC203B"/>
                </a:solidFill>
                <a:latin typeface="Consolas"/>
                <a:cs typeface="Consolas"/>
              </a:rPr>
              <a:t>:</a:t>
            </a:r>
            <a:r>
              <a:rPr sz="1200" spc="-320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226CE"/>
                </a:solidFill>
                <a:latin typeface="Consolas"/>
                <a:cs typeface="Consolas"/>
              </a:rPr>
              <a:t>right;</a:t>
            </a:r>
            <a:endParaRPr sz="1200">
              <a:latin typeface="Consolas"/>
              <a:cs typeface="Consolas"/>
            </a:endParaRPr>
          </a:p>
          <a:p>
            <a:pPr marL="83820">
              <a:lnSpc>
                <a:spcPts val="1420"/>
              </a:lnSpc>
            </a:pPr>
            <a:r>
              <a:rPr sz="1200" dirty="0">
                <a:solidFill>
                  <a:srgbClr val="404040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onsolas"/>
              <a:cs typeface="Consolas"/>
            </a:endParaRPr>
          </a:p>
          <a:p>
            <a:pPr marL="83820">
              <a:lnSpc>
                <a:spcPts val="1420"/>
              </a:lnSpc>
            </a:pPr>
            <a:r>
              <a:rPr sz="1200" spc="40" dirty="0">
                <a:solidFill>
                  <a:srgbClr val="A52A2A"/>
                </a:solidFill>
                <a:latin typeface="Consolas"/>
                <a:cs typeface="Consolas"/>
              </a:rPr>
              <a:t>p.mai</a:t>
            </a:r>
            <a:r>
              <a:rPr sz="1200" dirty="0">
                <a:solidFill>
                  <a:srgbClr val="A52A2A"/>
                </a:solidFill>
                <a:latin typeface="Consolas"/>
                <a:cs typeface="Consolas"/>
              </a:rPr>
              <a:t>n</a:t>
            </a:r>
            <a:r>
              <a:rPr sz="1200" spc="-225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04040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420"/>
              </a:lnSpc>
            </a:pPr>
            <a:r>
              <a:rPr sz="1200" spc="40" dirty="0">
                <a:solidFill>
                  <a:srgbClr val="DC203B"/>
                </a:solidFill>
                <a:latin typeface="Consolas"/>
                <a:cs typeface="Consolas"/>
              </a:rPr>
              <a:t>text-ali</a:t>
            </a:r>
            <a:r>
              <a:rPr sz="1200" spc="-60" dirty="0">
                <a:solidFill>
                  <a:srgbClr val="DC203B"/>
                </a:solidFill>
                <a:latin typeface="Consolas"/>
                <a:cs typeface="Consolas"/>
              </a:rPr>
              <a:t>g</a:t>
            </a:r>
            <a:r>
              <a:rPr sz="1200" spc="40" dirty="0">
                <a:solidFill>
                  <a:srgbClr val="DC203B"/>
                </a:solidFill>
                <a:latin typeface="Consolas"/>
                <a:cs typeface="Consolas"/>
              </a:rPr>
              <a:t>n</a:t>
            </a:r>
            <a:r>
              <a:rPr sz="1200" dirty="0">
                <a:solidFill>
                  <a:srgbClr val="DC203B"/>
                </a:solidFill>
                <a:latin typeface="Consolas"/>
                <a:cs typeface="Consolas"/>
              </a:rPr>
              <a:t>:</a:t>
            </a:r>
            <a:r>
              <a:rPr sz="1200" spc="-320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226CE"/>
                </a:solidFill>
                <a:latin typeface="Consolas"/>
                <a:cs typeface="Consolas"/>
              </a:rPr>
              <a:t>justify;</a:t>
            </a:r>
            <a:endParaRPr sz="1200">
              <a:latin typeface="Consolas"/>
              <a:cs typeface="Consolas"/>
            </a:endParaRPr>
          </a:p>
          <a:p>
            <a:pPr marL="8382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solidFill>
                  <a:srgbClr val="404040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600" y="3492500"/>
            <a:ext cx="5346700" cy="939800"/>
            <a:chOff x="228600" y="3492500"/>
            <a:chExt cx="5346700" cy="93980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000" y="3505200"/>
              <a:ext cx="5321300" cy="876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8600" y="3492500"/>
              <a:ext cx="5181600" cy="939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3850" y="3549649"/>
              <a:ext cx="5181600" cy="7366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23850" y="3549650"/>
            <a:ext cx="5181600" cy="7366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A52A2A"/>
                </a:solidFill>
                <a:latin typeface="Consolas"/>
                <a:cs typeface="Consolas"/>
              </a:rPr>
              <a:t>p</a:t>
            </a:r>
            <a:r>
              <a:rPr sz="1400" spc="-5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473709">
              <a:lnSpc>
                <a:spcPct val="100000"/>
              </a:lnSpc>
              <a:spcBef>
                <a:spcPts val="20"/>
              </a:spcBef>
            </a:pPr>
            <a:r>
              <a:rPr sz="1400" spc="30" dirty="0">
                <a:solidFill>
                  <a:srgbClr val="DC203B"/>
                </a:solidFill>
                <a:latin typeface="Consolas"/>
                <a:cs typeface="Consolas"/>
              </a:rPr>
              <a:t>font-family</a:t>
            </a:r>
            <a:r>
              <a:rPr sz="1400" dirty="0">
                <a:solidFill>
                  <a:srgbClr val="DC203B"/>
                </a:solidFill>
                <a:latin typeface="Consolas"/>
                <a:cs typeface="Consolas"/>
              </a:rPr>
              <a:t>:</a:t>
            </a:r>
            <a:r>
              <a:rPr sz="1400" spc="-240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0226CE"/>
                </a:solidFill>
                <a:latin typeface="Consolas"/>
                <a:cs typeface="Consolas"/>
              </a:rPr>
              <a:t>"Time</a:t>
            </a:r>
            <a:r>
              <a:rPr sz="1400" dirty="0">
                <a:solidFill>
                  <a:srgbClr val="0226CE"/>
                </a:solidFill>
                <a:latin typeface="Consolas"/>
                <a:cs typeface="Consolas"/>
              </a:rPr>
              <a:t>s</a:t>
            </a:r>
            <a:r>
              <a:rPr sz="1400" spc="-140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0226CE"/>
                </a:solidFill>
                <a:latin typeface="Consolas"/>
                <a:cs typeface="Consolas"/>
              </a:rPr>
              <a:t>Ne</a:t>
            </a:r>
            <a:r>
              <a:rPr sz="1400" dirty="0">
                <a:solidFill>
                  <a:srgbClr val="0226CE"/>
                </a:solidFill>
                <a:latin typeface="Consolas"/>
                <a:cs typeface="Consolas"/>
              </a:rPr>
              <a:t>w</a:t>
            </a:r>
            <a:r>
              <a:rPr sz="1400" spc="-40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0226CE"/>
                </a:solidFill>
                <a:latin typeface="Consolas"/>
                <a:cs typeface="Consolas"/>
              </a:rPr>
              <a:t>Roman"</a:t>
            </a:r>
            <a:r>
              <a:rPr sz="1400" dirty="0">
                <a:solidFill>
                  <a:srgbClr val="0226CE"/>
                </a:solidFill>
                <a:latin typeface="Consolas"/>
                <a:cs typeface="Consolas"/>
              </a:rPr>
              <a:t>,</a:t>
            </a:r>
            <a:r>
              <a:rPr sz="1400" spc="-140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0226CE"/>
                </a:solidFill>
                <a:latin typeface="Consolas"/>
                <a:cs typeface="Consolas"/>
              </a:rPr>
              <a:t>Times</a:t>
            </a:r>
            <a:r>
              <a:rPr sz="1400" dirty="0">
                <a:solidFill>
                  <a:srgbClr val="0226CE"/>
                </a:solidFill>
                <a:latin typeface="Consolas"/>
                <a:cs typeface="Consolas"/>
              </a:rPr>
              <a:t>,</a:t>
            </a:r>
            <a:r>
              <a:rPr sz="1400" spc="-140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0226CE"/>
                </a:solidFill>
                <a:latin typeface="Consolas"/>
                <a:cs typeface="Consolas"/>
              </a:rPr>
              <a:t>serif;</a:t>
            </a:r>
            <a:endParaRPr sz="1400" dirty="0">
              <a:latin typeface="Consolas"/>
              <a:cs typeface="Consolas"/>
            </a:endParaRPr>
          </a:p>
          <a:p>
            <a:pPr marL="8001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29133" y="2304327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iz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62700" y="2565400"/>
            <a:ext cx="2705100" cy="2578100"/>
            <a:chOff x="6362700" y="2565400"/>
            <a:chExt cx="2705100" cy="257810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75400" y="2578100"/>
              <a:ext cx="2692400" cy="25654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2700" y="2565400"/>
              <a:ext cx="2324100" cy="25781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45250" y="2622549"/>
              <a:ext cx="2552700" cy="24511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445250" y="2622550"/>
              <a:ext cx="2552700" cy="2451100"/>
            </a:xfrm>
            <a:custGeom>
              <a:avLst/>
              <a:gdLst/>
              <a:ahLst/>
              <a:cxnLst/>
              <a:rect l="l" t="t" r="r" b="b"/>
              <a:pathLst>
                <a:path w="2552700" h="2451100">
                  <a:moveTo>
                    <a:pt x="0" y="0"/>
                  </a:moveTo>
                  <a:lnTo>
                    <a:pt x="2552700" y="0"/>
                  </a:lnTo>
                  <a:lnTo>
                    <a:pt x="2552700" y="2451100"/>
                  </a:lnTo>
                  <a:lnTo>
                    <a:pt x="0" y="24511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529634" y="2618672"/>
            <a:ext cx="402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A52A2A"/>
                </a:solidFill>
                <a:latin typeface="Consolas"/>
                <a:cs typeface="Consolas"/>
              </a:rPr>
              <a:t>h1</a:t>
            </a:r>
            <a:r>
              <a:rPr sz="1400" spc="-130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23334" y="2834572"/>
            <a:ext cx="1600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DC203B"/>
                </a:solidFill>
                <a:latin typeface="Consolas"/>
                <a:cs typeface="Consolas"/>
              </a:rPr>
              <a:t>font-size</a:t>
            </a:r>
            <a:r>
              <a:rPr sz="1400" dirty="0">
                <a:solidFill>
                  <a:srgbClr val="DC203B"/>
                </a:solidFill>
                <a:latin typeface="Consolas"/>
                <a:cs typeface="Consolas"/>
              </a:rPr>
              <a:t>:</a:t>
            </a:r>
            <a:r>
              <a:rPr sz="1400" spc="-240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0226CE"/>
                </a:solidFill>
                <a:latin typeface="Consolas"/>
                <a:cs typeface="Consolas"/>
              </a:rPr>
              <a:t>40px;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29634" y="3050472"/>
            <a:ext cx="402590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spc="15" dirty="0">
                <a:solidFill>
                  <a:srgbClr val="A52A2A"/>
                </a:solidFill>
                <a:latin typeface="Consolas"/>
                <a:cs typeface="Consolas"/>
              </a:rPr>
              <a:t>h2</a:t>
            </a:r>
            <a:r>
              <a:rPr sz="1400" spc="-130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23334" y="3685473"/>
            <a:ext cx="1600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DC203B"/>
                </a:solidFill>
                <a:latin typeface="Consolas"/>
                <a:cs typeface="Consolas"/>
              </a:rPr>
              <a:t>font-size</a:t>
            </a:r>
            <a:r>
              <a:rPr sz="1400" dirty="0">
                <a:solidFill>
                  <a:srgbClr val="DC203B"/>
                </a:solidFill>
                <a:latin typeface="Consolas"/>
                <a:cs typeface="Consolas"/>
              </a:rPr>
              <a:t>:</a:t>
            </a:r>
            <a:r>
              <a:rPr sz="1400" spc="-240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0226CE"/>
                </a:solidFill>
                <a:latin typeface="Consolas"/>
                <a:cs typeface="Consolas"/>
              </a:rPr>
              <a:t>30px;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29634" y="3901373"/>
            <a:ext cx="313690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dirty="0">
                <a:solidFill>
                  <a:srgbClr val="A52A2A"/>
                </a:solidFill>
                <a:latin typeface="Consolas"/>
                <a:cs typeface="Consolas"/>
              </a:rPr>
              <a:t>p</a:t>
            </a:r>
            <a:r>
              <a:rPr sz="1400" spc="-30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23334" y="4549073"/>
            <a:ext cx="1600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DC203B"/>
                </a:solidFill>
                <a:latin typeface="Consolas"/>
                <a:cs typeface="Consolas"/>
              </a:rPr>
              <a:t>font-size</a:t>
            </a:r>
            <a:r>
              <a:rPr sz="1400" dirty="0">
                <a:solidFill>
                  <a:srgbClr val="DC203B"/>
                </a:solidFill>
                <a:latin typeface="Consolas"/>
                <a:cs typeface="Consolas"/>
              </a:rPr>
              <a:t>:</a:t>
            </a:r>
            <a:r>
              <a:rPr sz="1400" spc="-240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0226CE"/>
                </a:solidFill>
                <a:latin typeface="Consolas"/>
                <a:cs typeface="Consolas"/>
              </a:rPr>
              <a:t>14px;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29634" y="4752273"/>
            <a:ext cx="1104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562600" y="1028700"/>
            <a:ext cx="3581400" cy="939800"/>
            <a:chOff x="5562600" y="1028700"/>
            <a:chExt cx="3581400" cy="939800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75300" y="1041400"/>
              <a:ext cx="3568700" cy="8763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62600" y="1028700"/>
              <a:ext cx="3530600" cy="9398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45150" y="1085850"/>
              <a:ext cx="3429000" cy="73660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5645150" y="1085850"/>
            <a:ext cx="3429000" cy="7366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5"/>
              </a:spcBef>
            </a:pPr>
            <a:r>
              <a:rPr sz="1400" spc="20" dirty="0">
                <a:solidFill>
                  <a:srgbClr val="A52A2A"/>
                </a:solidFill>
                <a:latin typeface="Consolas"/>
                <a:cs typeface="Consolas"/>
              </a:rPr>
              <a:t>body</a:t>
            </a:r>
            <a:r>
              <a:rPr sz="1400" spc="-100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34343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81965">
              <a:lnSpc>
                <a:spcPct val="100000"/>
              </a:lnSpc>
              <a:spcBef>
                <a:spcPts val="20"/>
              </a:spcBef>
            </a:pPr>
            <a:r>
              <a:rPr sz="1400" spc="30" dirty="0">
                <a:solidFill>
                  <a:srgbClr val="DC203B"/>
                </a:solidFill>
                <a:latin typeface="Consolas"/>
                <a:cs typeface="Consolas"/>
              </a:rPr>
              <a:t>background-col</a:t>
            </a:r>
            <a:r>
              <a:rPr sz="1400" spc="-70" dirty="0">
                <a:solidFill>
                  <a:srgbClr val="DC203B"/>
                </a:solidFill>
                <a:latin typeface="Consolas"/>
                <a:cs typeface="Consolas"/>
              </a:rPr>
              <a:t>o</a:t>
            </a:r>
            <a:r>
              <a:rPr sz="1400" spc="30" dirty="0">
                <a:solidFill>
                  <a:srgbClr val="DC203B"/>
                </a:solidFill>
                <a:latin typeface="Consolas"/>
                <a:cs typeface="Consolas"/>
              </a:rPr>
              <a:t>r</a:t>
            </a:r>
            <a:r>
              <a:rPr sz="1400" dirty="0">
                <a:solidFill>
                  <a:srgbClr val="DC203B"/>
                </a:solidFill>
                <a:latin typeface="Consolas"/>
                <a:cs typeface="Consolas"/>
              </a:rPr>
              <a:t>:</a:t>
            </a:r>
            <a:r>
              <a:rPr sz="1400" spc="-240" dirty="0">
                <a:solidFill>
                  <a:srgbClr val="DC203B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0226CE"/>
                </a:solidFill>
                <a:latin typeface="Consolas"/>
                <a:cs typeface="Consolas"/>
              </a:rPr>
              <a:t>lightblue;</a:t>
            </a:r>
            <a:endParaRPr sz="1400">
              <a:latin typeface="Consolas"/>
              <a:cs typeface="Consolas"/>
            </a:endParaRPr>
          </a:p>
          <a:p>
            <a:pPr marL="88265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434343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93700" y="4457700"/>
            <a:ext cx="800100" cy="596900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1447697" y="4479085"/>
            <a:ext cx="4052570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3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C0504D"/>
                </a:solidFill>
                <a:latin typeface="Calibri"/>
                <a:cs typeface="Calibri"/>
              </a:rPr>
              <a:t>ud</a:t>
            </a:r>
            <a:r>
              <a:rPr sz="1800" spc="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ts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: </a:t>
            </a:r>
            <a:r>
              <a:rPr sz="1800" spc="-20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1800" spc="-3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-10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spc="-7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yl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1800" spc="5" dirty="0">
                <a:solidFill>
                  <a:srgbClr val="C0504D"/>
                </a:solidFill>
                <a:latin typeface="Calibri"/>
                <a:cs typeface="Calibri"/>
              </a:rPr>
              <a:t>ee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1800" spc="8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(</a:t>
            </a:r>
            <a:r>
              <a:rPr sz="1800" spc="40" dirty="0">
                <a:solidFill>
                  <a:srgbClr val="C0504D"/>
                </a:solidFill>
                <a:latin typeface="Calibri"/>
                <a:cs typeface="Calibri"/>
              </a:rPr>
              <a:t>.C</a:t>
            </a:r>
            <a:r>
              <a:rPr sz="1800" spc="-30" dirty="0">
                <a:solidFill>
                  <a:srgbClr val="C0504D"/>
                </a:solidFill>
                <a:latin typeface="Calibri"/>
                <a:cs typeface="Calibri"/>
              </a:rPr>
              <a:t>SS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)</a:t>
            </a:r>
            <a:r>
              <a:rPr sz="1800" spc="-5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sz="1800" spc="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a  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HTML</a:t>
            </a:r>
            <a:r>
              <a:rPr sz="1800" spc="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0504D"/>
                </a:solidFill>
                <a:latin typeface="Calibri"/>
                <a:cs typeface="Calibri"/>
              </a:rPr>
              <a:t>page</a:t>
            </a:r>
            <a:r>
              <a:rPr sz="1800" spc="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where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C0504D"/>
                </a:solidFill>
                <a:latin typeface="Calibri"/>
                <a:cs typeface="Calibri"/>
              </a:rPr>
              <a:t>you</a:t>
            </a:r>
            <a:r>
              <a:rPr sz="1800" spc="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0504D"/>
                </a:solidFill>
                <a:latin typeface="Calibri"/>
                <a:cs typeface="Calibri"/>
              </a:rPr>
              <a:t>use</a:t>
            </a:r>
            <a:r>
              <a:rPr sz="1800" spc="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these</a:t>
            </a:r>
            <a:r>
              <a:rPr sz="1800" spc="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C0504D"/>
                </a:solidFill>
                <a:latin typeface="Calibri"/>
                <a:cs typeface="Calibri"/>
              </a:rPr>
              <a:t>Properties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ts val="4870"/>
              </a:lnSpc>
              <a:spcBef>
                <a:spcPts val="100"/>
              </a:spcBef>
            </a:pPr>
            <a:r>
              <a:rPr spc="-25" dirty="0"/>
              <a:t>CSS</a:t>
            </a:r>
            <a:r>
              <a:rPr spc="35" dirty="0"/>
              <a:t> </a:t>
            </a:r>
            <a:r>
              <a:rPr spc="-30" dirty="0"/>
              <a:t>Example</a:t>
            </a:r>
          </a:p>
          <a:p>
            <a:pPr algn="ctr">
              <a:lnSpc>
                <a:spcPts val="3190"/>
              </a:lnSpc>
            </a:pPr>
            <a:r>
              <a:rPr sz="3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http://www.w3schools.com/css/demo_default.htm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37773" y="1180049"/>
            <a:ext cx="8380095" cy="3811270"/>
            <a:chOff x="337773" y="1180049"/>
            <a:chExt cx="8380095" cy="38112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000" y="4394199"/>
              <a:ext cx="800100" cy="596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773" y="1180049"/>
              <a:ext cx="8379825" cy="317032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5216" y="4411679"/>
            <a:ext cx="6694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ud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000" spc="1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en</a:t>
            </a:r>
            <a:r>
              <a:rPr sz="2000" spc="-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C0504D"/>
                </a:solidFill>
                <a:latin typeface="Calibri"/>
                <a:cs typeface="Calibri"/>
              </a:rPr>
              <a:t>x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ee</a:t>
            </a:r>
            <a:r>
              <a:rPr sz="2000" spc="-5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ho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000" spc="-18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2000" spc="-15" dirty="0">
                <a:solidFill>
                  <a:srgbClr val="C0504D"/>
                </a:solidFill>
                <a:latin typeface="Calibri"/>
                <a:cs typeface="Calibri"/>
              </a:rPr>
              <a:t>ff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ere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es</a:t>
            </a:r>
            <a:r>
              <a:rPr sz="2000" spc="-1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all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y  </a:t>
            </a:r>
            <a:r>
              <a:rPr sz="2000" spc="-50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2000" spc="50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000" spc="-45" dirty="0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es</a:t>
            </a:r>
            <a:r>
              <a:rPr sz="2000" spc="-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la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2000" spc="-16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la</a:t>
            </a:r>
            <a:r>
              <a:rPr sz="2000" spc="-10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ou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f</a:t>
            </a:r>
            <a:r>
              <a:rPr sz="2000" spc="-1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000" spc="2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4875" y="149748"/>
            <a:ext cx="2257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384" y="895873"/>
            <a:ext cx="8180705" cy="3815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JavaScript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is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programming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language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of</a:t>
            </a:r>
            <a:r>
              <a:rPr sz="2700" spc="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Web.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20"/>
              </a:lnSpc>
              <a:spcBef>
                <a:spcPts val="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5" dirty="0">
                <a:latin typeface="Calibri"/>
                <a:cs typeface="Calibri"/>
              </a:rPr>
              <a:t>All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modern</a:t>
            </a:r>
            <a:r>
              <a:rPr sz="2700" spc="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HTML</a:t>
            </a:r>
            <a:r>
              <a:rPr sz="2700" spc="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pages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are</a:t>
            </a:r>
            <a:r>
              <a:rPr sz="2700" spc="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using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JavaScript.</a:t>
            </a:r>
            <a:endParaRPr sz="2700">
              <a:latin typeface="Calibri"/>
              <a:cs typeface="Calibri"/>
            </a:endParaRPr>
          </a:p>
          <a:p>
            <a:pPr marL="355600" marR="43815" indent="-342900">
              <a:lnSpc>
                <a:spcPts val="26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JavaScript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is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</a:t>
            </a:r>
            <a:r>
              <a:rPr sz="2700" spc="40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default</a:t>
            </a:r>
            <a:r>
              <a:rPr sz="2700" spc="8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scripting</a:t>
            </a:r>
            <a:r>
              <a:rPr sz="2700" spc="10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language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</a:t>
            </a:r>
            <a:r>
              <a:rPr sz="2700" spc="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all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modern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browsers,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and</a:t>
            </a:r>
            <a:r>
              <a:rPr sz="2700" spc="7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in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HTML5.</a:t>
            </a:r>
            <a:endParaRPr sz="2700">
              <a:latin typeface="Calibri"/>
              <a:cs typeface="Calibri"/>
            </a:endParaRPr>
          </a:p>
          <a:p>
            <a:pPr marL="355600" marR="417830" indent="-342900">
              <a:lnSpc>
                <a:spcPct val="77200"/>
              </a:lnSpc>
              <a:spcBef>
                <a:spcPts val="8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JavaScript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is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probably</a:t>
            </a:r>
            <a:r>
              <a:rPr sz="2700" spc="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most</a:t>
            </a:r>
            <a:r>
              <a:rPr sz="2700" spc="-1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popular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programming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language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in</a:t>
            </a:r>
            <a:r>
              <a:rPr sz="2700" spc="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world.</a:t>
            </a:r>
            <a:endParaRPr sz="2700">
              <a:latin typeface="Calibri"/>
              <a:cs typeface="Calibri"/>
            </a:endParaRPr>
          </a:p>
          <a:p>
            <a:pPr marL="355600" marR="48895" indent="-342900">
              <a:lnSpc>
                <a:spcPts val="26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5" dirty="0">
                <a:latin typeface="Calibri"/>
                <a:cs typeface="Calibri"/>
              </a:rPr>
              <a:t>It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is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language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for</a:t>
            </a:r>
            <a:r>
              <a:rPr sz="2700" spc="14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HTML,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for</a:t>
            </a:r>
            <a:r>
              <a:rPr sz="2700" spc="1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Web,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for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computers,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servers,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laptops,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tablets,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smart</a:t>
            </a:r>
            <a:r>
              <a:rPr sz="2700" spc="-15" dirty="0">
                <a:latin typeface="Calibri"/>
                <a:cs typeface="Calibri"/>
              </a:rPr>
              <a:t> phones,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and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more.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ts val="26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JavaScript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can</a:t>
            </a:r>
            <a:r>
              <a:rPr sz="2700" spc="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Change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HTML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Elements!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–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which</a:t>
            </a:r>
            <a:r>
              <a:rPr sz="2700" spc="165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makes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it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very</a:t>
            </a:r>
            <a:r>
              <a:rPr sz="2700" spc="60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powerful!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675" y="248523"/>
            <a:ext cx="36753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Why </a:t>
            </a:r>
            <a:r>
              <a:rPr spc="-25" dirty="0"/>
              <a:t>JavaScript?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31571"/>
            <a:ext cx="7960995" cy="340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JavaScript</a:t>
            </a:r>
            <a:r>
              <a:rPr sz="3000" spc="-18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is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one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of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3 </a:t>
            </a:r>
            <a:r>
              <a:rPr sz="3000" b="1" spc="-15" dirty="0">
                <a:latin typeface="Calibri"/>
                <a:cs typeface="Calibri"/>
              </a:rPr>
              <a:t>languages</a:t>
            </a:r>
            <a:r>
              <a:rPr sz="3000" b="1" spc="1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all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web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developers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200"/>
              </a:lnSpc>
            </a:pPr>
            <a:r>
              <a:rPr sz="3000" b="1" spc="-15" dirty="0">
                <a:latin typeface="Calibri"/>
                <a:cs typeface="Calibri"/>
              </a:rPr>
              <a:t>must</a:t>
            </a:r>
            <a:r>
              <a:rPr sz="3000" b="1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learn:</a:t>
            </a:r>
            <a:endParaRPr sz="3000">
              <a:latin typeface="Calibri"/>
              <a:cs typeface="Calibri"/>
            </a:endParaRPr>
          </a:p>
          <a:p>
            <a:pPr marL="609600" indent="-596900">
              <a:lnSpc>
                <a:spcPct val="100000"/>
              </a:lnSpc>
              <a:buFont typeface="Arial MT"/>
              <a:buChar char="•"/>
              <a:tabLst>
                <a:tab pos="608965" algn="l"/>
                <a:tab pos="609600" algn="l"/>
              </a:tabLst>
            </a:pPr>
            <a:r>
              <a:rPr sz="3000" spc="-25" dirty="0">
                <a:latin typeface="Calibri"/>
                <a:cs typeface="Calibri"/>
              </a:rPr>
              <a:t>1</a:t>
            </a:r>
            <a:r>
              <a:rPr sz="3000" dirty="0">
                <a:latin typeface="Calibri"/>
                <a:cs typeface="Calibri"/>
              </a:rPr>
              <a:t>.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b="1" spc="5" dirty="0">
                <a:latin typeface="Calibri"/>
                <a:cs typeface="Calibri"/>
              </a:rPr>
              <a:t>H</a:t>
            </a:r>
            <a:r>
              <a:rPr sz="3000" b="1" spc="15" dirty="0">
                <a:latin typeface="Calibri"/>
                <a:cs typeface="Calibri"/>
              </a:rPr>
              <a:t>T</a:t>
            </a:r>
            <a:r>
              <a:rPr sz="3000" b="1" spc="-25" dirty="0">
                <a:latin typeface="Calibri"/>
                <a:cs typeface="Calibri"/>
              </a:rPr>
              <a:t>M</a:t>
            </a:r>
            <a:r>
              <a:rPr sz="3000" b="1" dirty="0">
                <a:latin typeface="Calibri"/>
                <a:cs typeface="Calibri"/>
              </a:rPr>
              <a:t>L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d</a:t>
            </a:r>
            <a:r>
              <a:rPr sz="3000" spc="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f</a:t>
            </a:r>
            <a:r>
              <a:rPr sz="3000" spc="10" dirty="0">
                <a:latin typeface="Calibri"/>
                <a:cs typeface="Calibri"/>
              </a:rPr>
              <a:t>i</a:t>
            </a:r>
            <a:r>
              <a:rPr sz="3000" spc="2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7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</a:t>
            </a:r>
            <a:r>
              <a:rPr sz="3000" spc="25" dirty="0">
                <a:latin typeface="Calibri"/>
                <a:cs typeface="Calibri"/>
              </a:rPr>
              <a:t>h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30" dirty="0">
                <a:latin typeface="Calibri"/>
                <a:cs typeface="Calibri"/>
              </a:rPr>
              <a:t>c</a:t>
            </a:r>
            <a:r>
              <a:rPr sz="3000" spc="15" dirty="0">
                <a:latin typeface="Calibri"/>
                <a:cs typeface="Calibri"/>
              </a:rPr>
              <a:t>o</a:t>
            </a:r>
            <a:r>
              <a:rPr sz="3000" spc="2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t</a:t>
            </a:r>
            <a:r>
              <a:rPr sz="3000" spc="5" dirty="0">
                <a:latin typeface="Calibri"/>
                <a:cs typeface="Calibri"/>
              </a:rPr>
              <a:t>e</a:t>
            </a:r>
            <a:r>
              <a:rPr sz="3000" spc="2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285" dirty="0">
                <a:latin typeface="Calibri"/>
                <a:cs typeface="Calibri"/>
              </a:rPr>
              <a:t> </a:t>
            </a:r>
            <a:r>
              <a:rPr sz="3000" spc="1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w</a:t>
            </a:r>
            <a:r>
              <a:rPr sz="3000" spc="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b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p</a:t>
            </a:r>
            <a:r>
              <a:rPr sz="3000" spc="-4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spc="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  <a:p>
            <a:pPr marL="609600" indent="-596900">
              <a:lnSpc>
                <a:spcPct val="100000"/>
              </a:lnSpc>
              <a:buFont typeface="Arial MT"/>
              <a:buChar char="•"/>
              <a:tabLst>
                <a:tab pos="608965" algn="l"/>
                <a:tab pos="609600" algn="l"/>
              </a:tabLst>
            </a:pPr>
            <a:r>
              <a:rPr sz="3000" spc="-15" dirty="0">
                <a:latin typeface="Calibri"/>
                <a:cs typeface="Calibri"/>
              </a:rPr>
              <a:t>2.</a:t>
            </a:r>
            <a:r>
              <a:rPr sz="3000" spc="5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CSS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to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specify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the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layout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of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web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pages</a:t>
            </a:r>
            <a:endParaRPr sz="3000">
              <a:latin typeface="Calibri"/>
              <a:cs typeface="Calibri"/>
            </a:endParaRPr>
          </a:p>
          <a:p>
            <a:pPr marL="355600" marR="373380" indent="-342900">
              <a:lnSpc>
                <a:spcPts val="2900"/>
              </a:lnSpc>
              <a:spcBef>
                <a:spcPts val="680"/>
              </a:spcBef>
              <a:buFont typeface="Arial MT"/>
              <a:buChar char="•"/>
              <a:tabLst>
                <a:tab pos="608965" algn="l"/>
                <a:tab pos="609600" algn="l"/>
              </a:tabLst>
            </a:pPr>
            <a:r>
              <a:rPr dirty="0"/>
              <a:t>	</a:t>
            </a:r>
            <a:r>
              <a:rPr sz="3000" spc="-25" dirty="0">
                <a:latin typeface="Calibri"/>
                <a:cs typeface="Calibri"/>
              </a:rPr>
              <a:t>3</a:t>
            </a:r>
            <a:r>
              <a:rPr sz="3000" dirty="0">
                <a:latin typeface="Calibri"/>
                <a:cs typeface="Calibri"/>
              </a:rPr>
              <a:t>.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b="1" spc="5" dirty="0">
                <a:latin typeface="Calibri"/>
                <a:cs typeface="Calibri"/>
              </a:rPr>
              <a:t>J</a:t>
            </a:r>
            <a:r>
              <a:rPr sz="3000" b="1" spc="15" dirty="0">
                <a:latin typeface="Calibri"/>
                <a:cs typeface="Calibri"/>
              </a:rPr>
              <a:t>a</a:t>
            </a:r>
            <a:r>
              <a:rPr sz="3000" b="1" spc="-25" dirty="0">
                <a:latin typeface="Calibri"/>
                <a:cs typeface="Calibri"/>
              </a:rPr>
              <a:t>v</a:t>
            </a:r>
            <a:r>
              <a:rPr sz="3000" b="1" spc="15" dirty="0">
                <a:latin typeface="Calibri"/>
                <a:cs typeface="Calibri"/>
              </a:rPr>
              <a:t>a</a:t>
            </a:r>
            <a:r>
              <a:rPr sz="3000" b="1" spc="-20" dirty="0">
                <a:latin typeface="Calibri"/>
                <a:cs typeface="Calibri"/>
              </a:rPr>
              <a:t>S</a:t>
            </a:r>
            <a:r>
              <a:rPr sz="3000" b="1" spc="40" dirty="0">
                <a:latin typeface="Calibri"/>
                <a:cs typeface="Calibri"/>
              </a:rPr>
              <a:t>c</a:t>
            </a:r>
            <a:r>
              <a:rPr sz="3000" b="1" spc="30" dirty="0">
                <a:latin typeface="Calibri"/>
                <a:cs typeface="Calibri"/>
              </a:rPr>
              <a:t>r</a:t>
            </a:r>
            <a:r>
              <a:rPr sz="3000" b="1" spc="-40" dirty="0">
                <a:latin typeface="Calibri"/>
                <a:cs typeface="Calibri"/>
              </a:rPr>
              <a:t>i</a:t>
            </a:r>
            <a:r>
              <a:rPr sz="3000" b="1" spc="-10" dirty="0">
                <a:latin typeface="Calibri"/>
                <a:cs typeface="Calibri"/>
              </a:rPr>
              <a:t>p</a:t>
            </a:r>
            <a:r>
              <a:rPr sz="3000" b="1" dirty="0">
                <a:latin typeface="Calibri"/>
                <a:cs typeface="Calibri"/>
              </a:rPr>
              <a:t>t</a:t>
            </a:r>
            <a:r>
              <a:rPr sz="3000" b="1" spc="-2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p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1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spc="-145" dirty="0">
                <a:latin typeface="Calibri"/>
                <a:cs typeface="Calibri"/>
              </a:rPr>
              <a:t>r</a:t>
            </a:r>
            <a:r>
              <a:rPr sz="3000" spc="-40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</a:t>
            </a:r>
            <a:r>
              <a:rPr sz="3000" spc="25" dirty="0">
                <a:latin typeface="Calibri"/>
                <a:cs typeface="Calibri"/>
              </a:rPr>
              <a:t>h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b</a:t>
            </a:r>
            <a:r>
              <a:rPr sz="3000" spc="5" dirty="0">
                <a:latin typeface="Calibri"/>
                <a:cs typeface="Calibri"/>
              </a:rPr>
              <a:t>e</a:t>
            </a:r>
            <a:r>
              <a:rPr sz="3000" spc="20" dirty="0">
                <a:latin typeface="Calibri"/>
                <a:cs typeface="Calibri"/>
              </a:rPr>
              <a:t>h</a:t>
            </a:r>
            <a:r>
              <a:rPr sz="3000" spc="-40" dirty="0">
                <a:latin typeface="Calibri"/>
                <a:cs typeface="Calibri"/>
              </a:rPr>
              <a:t>a</a:t>
            </a:r>
            <a:r>
              <a:rPr sz="3000" spc="40" dirty="0">
                <a:latin typeface="Calibri"/>
                <a:cs typeface="Calibri"/>
              </a:rPr>
              <a:t>v</a:t>
            </a:r>
            <a:r>
              <a:rPr sz="3000" spc="10" dirty="0">
                <a:latin typeface="Calibri"/>
                <a:cs typeface="Calibri"/>
              </a:rPr>
              <a:t>i</a:t>
            </a:r>
            <a:r>
              <a:rPr sz="3000" spc="1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r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1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w</a:t>
            </a:r>
            <a:r>
              <a:rPr sz="3000" spc="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b  </a:t>
            </a:r>
            <a:r>
              <a:rPr sz="3000" spc="-10" dirty="0">
                <a:latin typeface="Calibri"/>
                <a:cs typeface="Calibri"/>
              </a:rPr>
              <a:t>pages</a:t>
            </a:r>
            <a:endParaRPr sz="3000">
              <a:latin typeface="Calibri"/>
              <a:cs typeface="Calibri"/>
            </a:endParaRPr>
          </a:p>
          <a:p>
            <a:pPr marL="12700" marR="5080">
              <a:lnSpc>
                <a:spcPts val="2900"/>
              </a:lnSpc>
              <a:spcBef>
                <a:spcPts val="700"/>
              </a:spcBef>
            </a:pPr>
            <a:r>
              <a:rPr sz="3000" spc="15" dirty="0">
                <a:latin typeface="Calibri"/>
                <a:cs typeface="Calibri"/>
              </a:rPr>
              <a:t>This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tutorial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is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about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JavaScript,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and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how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JavaScript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works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with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HTML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and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CSS.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6206" y="57454"/>
            <a:ext cx="4304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JavaScript</a:t>
            </a:r>
            <a:r>
              <a:rPr spc="90" dirty="0"/>
              <a:t> </a:t>
            </a:r>
            <a:r>
              <a:rPr spc="-3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685800"/>
            <a:ext cx="7124700" cy="4356100"/>
            <a:chOff x="0" y="685800"/>
            <a:chExt cx="7124700" cy="4356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98500"/>
              <a:ext cx="7124699" cy="4330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85800"/>
              <a:ext cx="6997699" cy="4356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0" y="742950"/>
              <a:ext cx="7048500" cy="4191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50" y="742950"/>
              <a:ext cx="7048500" cy="4191000"/>
            </a:xfrm>
            <a:custGeom>
              <a:avLst/>
              <a:gdLst/>
              <a:ahLst/>
              <a:cxnLst/>
              <a:rect l="l" t="t" r="r" b="b"/>
              <a:pathLst>
                <a:path w="7048500" h="4191000">
                  <a:moveTo>
                    <a:pt x="0" y="0"/>
                  </a:moveTo>
                  <a:lnTo>
                    <a:pt x="7048500" y="0"/>
                  </a:lnTo>
                  <a:lnTo>
                    <a:pt x="7048500" y="4191000"/>
                  </a:lnTo>
                  <a:lnTo>
                    <a:pt x="0" y="419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739" y="749915"/>
            <a:ext cx="1524635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4F81BD"/>
                </a:solidFill>
                <a:latin typeface="Consolas"/>
                <a:cs typeface="Consolas"/>
              </a:rPr>
              <a:t>&lt;!DOCTYP</a:t>
            </a:r>
            <a:r>
              <a:rPr sz="1400" dirty="0">
                <a:solidFill>
                  <a:srgbClr val="4F81BD"/>
                </a:solidFill>
                <a:latin typeface="Consolas"/>
                <a:cs typeface="Consolas"/>
              </a:rPr>
              <a:t>E</a:t>
            </a:r>
            <a:r>
              <a:rPr sz="1400" spc="-14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4F81BD"/>
                </a:solidFill>
                <a:latin typeface="Consolas"/>
                <a:cs typeface="Consolas"/>
              </a:rPr>
              <a:t>html&gt;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30" dirty="0">
                <a:solidFill>
                  <a:srgbClr val="4F81BD"/>
                </a:solidFill>
                <a:latin typeface="Consolas"/>
                <a:cs typeface="Consolas"/>
              </a:rPr>
              <a:t>&lt;html&gt;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30" dirty="0">
                <a:solidFill>
                  <a:srgbClr val="4F81BD"/>
                </a:solidFill>
                <a:latin typeface="Consolas"/>
                <a:cs typeface="Consolas"/>
              </a:rPr>
              <a:t>&lt;body&gt;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30" dirty="0">
                <a:solidFill>
                  <a:srgbClr val="4F81BD"/>
                </a:solidFill>
                <a:latin typeface="Consolas"/>
                <a:cs typeface="Consolas"/>
              </a:rPr>
              <a:t>&lt;h1&gt;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7439" y="1397615"/>
            <a:ext cx="5175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4F81BD"/>
                </a:solidFill>
                <a:latin typeface="Consolas"/>
                <a:cs typeface="Consolas"/>
              </a:rPr>
              <a:t>&lt;/h</a:t>
            </a:r>
            <a:r>
              <a:rPr sz="1400" spc="-70" dirty="0">
                <a:solidFill>
                  <a:srgbClr val="4F81BD"/>
                </a:solidFill>
                <a:latin typeface="Consolas"/>
                <a:cs typeface="Consolas"/>
              </a:rPr>
              <a:t>1</a:t>
            </a:r>
            <a:r>
              <a:rPr sz="1400" dirty="0">
                <a:solidFill>
                  <a:srgbClr val="4F81BD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1816715"/>
            <a:ext cx="330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4F81BD"/>
                </a:solidFill>
                <a:latin typeface="Consolas"/>
                <a:cs typeface="Consolas"/>
              </a:rPr>
              <a:t>&lt;p&gt;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5940" y="1816715"/>
            <a:ext cx="431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4F81BD"/>
                </a:solidFill>
                <a:latin typeface="Consolas"/>
                <a:cs typeface="Consolas"/>
              </a:rPr>
              <a:t>&lt;/p&gt;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2740" y="2248515"/>
            <a:ext cx="939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F79646"/>
                </a:solidFill>
                <a:latin typeface="Consolas"/>
                <a:cs typeface="Consolas"/>
              </a:rPr>
              <a:t>&lt;/button&gt;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2248515"/>
            <a:ext cx="4491990" cy="108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F79646"/>
                </a:solidFill>
                <a:latin typeface="Consolas"/>
                <a:cs typeface="Consolas"/>
              </a:rPr>
              <a:t>&lt;butto</a:t>
            </a:r>
            <a:r>
              <a:rPr sz="1400" dirty="0">
                <a:solidFill>
                  <a:srgbClr val="F79646"/>
                </a:solidFill>
                <a:latin typeface="Consolas"/>
                <a:cs typeface="Consolas"/>
              </a:rPr>
              <a:t>n</a:t>
            </a:r>
            <a:r>
              <a:rPr sz="1400" spc="-14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4F81BD"/>
                </a:solidFill>
                <a:latin typeface="Consolas"/>
                <a:cs typeface="Consolas"/>
              </a:rPr>
              <a:t>type="button</a:t>
            </a:r>
            <a:r>
              <a:rPr sz="1400" dirty="0">
                <a:solidFill>
                  <a:srgbClr val="4F81BD"/>
                </a:solidFill>
                <a:latin typeface="Consolas"/>
                <a:cs typeface="Consolas"/>
              </a:rPr>
              <a:t>"</a:t>
            </a:r>
            <a:r>
              <a:rPr sz="1400" spc="-24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4F81BD"/>
                </a:solidFill>
                <a:latin typeface="Consolas"/>
                <a:cs typeface="Consolas"/>
              </a:rPr>
              <a:t>onclick="myF</a:t>
            </a:r>
            <a:r>
              <a:rPr sz="1400" spc="-70" dirty="0">
                <a:solidFill>
                  <a:srgbClr val="4F81BD"/>
                </a:solidFill>
                <a:latin typeface="Consolas"/>
                <a:cs typeface="Consolas"/>
              </a:rPr>
              <a:t>u</a:t>
            </a:r>
            <a:r>
              <a:rPr sz="1400" spc="30" dirty="0">
                <a:solidFill>
                  <a:srgbClr val="4F81BD"/>
                </a:solidFill>
                <a:latin typeface="Consolas"/>
                <a:cs typeface="Consolas"/>
              </a:rPr>
              <a:t>nct</a:t>
            </a:r>
            <a:r>
              <a:rPr sz="1400" spc="-70" dirty="0">
                <a:solidFill>
                  <a:srgbClr val="4F81BD"/>
                </a:solidFill>
                <a:latin typeface="Consolas"/>
                <a:cs typeface="Consolas"/>
              </a:rPr>
              <a:t>i</a:t>
            </a:r>
            <a:r>
              <a:rPr sz="1400" spc="30" dirty="0">
                <a:solidFill>
                  <a:srgbClr val="4F81BD"/>
                </a:solidFill>
                <a:latin typeface="Consolas"/>
                <a:cs typeface="Consolas"/>
              </a:rPr>
              <a:t>on(</a:t>
            </a:r>
            <a:r>
              <a:rPr sz="1400" spc="-70" dirty="0">
                <a:solidFill>
                  <a:srgbClr val="4F81BD"/>
                </a:solidFill>
                <a:latin typeface="Consolas"/>
                <a:cs typeface="Consolas"/>
              </a:rPr>
              <a:t>)</a:t>
            </a:r>
            <a:r>
              <a:rPr sz="1400" spc="25" dirty="0">
                <a:solidFill>
                  <a:srgbClr val="4F81BD"/>
                </a:solidFill>
                <a:latin typeface="Consolas"/>
                <a:cs typeface="Consolas"/>
              </a:rPr>
              <a:t>"</a:t>
            </a:r>
            <a:r>
              <a:rPr sz="1400" dirty="0">
                <a:solidFill>
                  <a:srgbClr val="F79646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3695065" algn="l"/>
              </a:tabLst>
            </a:pPr>
            <a:r>
              <a:rPr sz="1400" spc="15" dirty="0">
                <a:solidFill>
                  <a:srgbClr val="4F81BD"/>
                </a:solidFill>
                <a:latin typeface="Consolas"/>
                <a:cs typeface="Consolas"/>
              </a:rPr>
              <a:t>&lt;p</a:t>
            </a:r>
            <a:r>
              <a:rPr sz="1400" spc="-3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spc="25" dirty="0">
                <a:solidFill>
                  <a:srgbClr val="4F81BD"/>
                </a:solidFill>
                <a:latin typeface="Consolas"/>
                <a:cs typeface="Consolas"/>
              </a:rPr>
              <a:t>id="demo"&gt;	</a:t>
            </a:r>
            <a:r>
              <a:rPr sz="1400" spc="5" dirty="0">
                <a:solidFill>
                  <a:srgbClr val="4F81BD"/>
                </a:solidFill>
                <a:latin typeface="Consolas"/>
                <a:cs typeface="Consolas"/>
              </a:rPr>
              <a:t>&lt;/p&gt;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spc="30" dirty="0">
                <a:solidFill>
                  <a:srgbClr val="C0504D"/>
                </a:solidFill>
                <a:latin typeface="Consolas"/>
                <a:cs typeface="Consolas"/>
              </a:rPr>
              <a:t>&lt;script&gt;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3950315"/>
            <a:ext cx="939800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C0504D"/>
                </a:solidFill>
                <a:latin typeface="Consolas"/>
                <a:cs typeface="Consolas"/>
              </a:rPr>
              <a:t>&lt;/script&gt;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spc="30" dirty="0">
                <a:solidFill>
                  <a:srgbClr val="4F81BD"/>
                </a:solidFill>
                <a:latin typeface="Consolas"/>
                <a:cs typeface="Consolas"/>
              </a:rPr>
              <a:t>&lt;/body&gt;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30" dirty="0">
                <a:solidFill>
                  <a:srgbClr val="4F81BD"/>
                </a:solidFill>
                <a:latin typeface="Consolas"/>
                <a:cs typeface="Consolas"/>
              </a:rPr>
              <a:t>&lt;/html&gt;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64100" y="927100"/>
            <a:ext cx="800100" cy="6096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612538" y="1250529"/>
            <a:ext cx="2767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ud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000" spc="1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ry</a:t>
            </a:r>
            <a:r>
              <a:rPr sz="2000" spc="-6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C0504D"/>
                </a:solidFill>
                <a:latin typeface="Calibri"/>
                <a:cs typeface="Calibri"/>
              </a:rPr>
              <a:t>x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78400" y="3822700"/>
            <a:ext cx="4165600" cy="1320800"/>
            <a:chOff x="4978400" y="3822700"/>
            <a:chExt cx="4165600" cy="132080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3800" y="3848100"/>
              <a:ext cx="4140200" cy="12953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91100" y="3835400"/>
              <a:ext cx="4152900" cy="1308100"/>
            </a:xfrm>
            <a:custGeom>
              <a:avLst/>
              <a:gdLst/>
              <a:ahLst/>
              <a:cxnLst/>
              <a:rect l="l" t="t" r="r" b="b"/>
              <a:pathLst>
                <a:path w="4152900" h="1308100">
                  <a:moveTo>
                    <a:pt x="0" y="0"/>
                  </a:moveTo>
                  <a:lnTo>
                    <a:pt x="4152899" y="0"/>
                  </a:lnTo>
                </a:path>
                <a:path w="4152900" h="1308100">
                  <a:moveTo>
                    <a:pt x="0" y="130809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981700" cy="5149850"/>
            <a:chOff x="0" y="0"/>
            <a:chExt cx="5981700" cy="5149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981699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622799" cy="5143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0" y="6349"/>
              <a:ext cx="5905500" cy="51371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50" y="6350"/>
              <a:ext cx="5905500" cy="5137150"/>
            </a:xfrm>
            <a:custGeom>
              <a:avLst/>
              <a:gdLst/>
              <a:ahLst/>
              <a:cxnLst/>
              <a:rect l="l" t="t" r="r" b="b"/>
              <a:pathLst>
                <a:path w="5905500" h="5137150">
                  <a:moveTo>
                    <a:pt x="0" y="0"/>
                  </a:moveTo>
                  <a:lnTo>
                    <a:pt x="5905500" y="0"/>
                  </a:lnTo>
                  <a:lnTo>
                    <a:pt x="5905500" y="5137150"/>
                  </a:lnTo>
                </a:path>
                <a:path w="5905500" h="5137150">
                  <a:moveTo>
                    <a:pt x="0" y="513715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20320"/>
            <a:ext cx="1042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latin typeface="Consolas"/>
                <a:cs typeface="Consolas"/>
              </a:rPr>
              <a:t>&lt;!DOCTYPE</a:t>
            </a:r>
            <a:r>
              <a:rPr sz="1000" spc="310" dirty="0">
                <a:latin typeface="Consolas"/>
                <a:cs typeface="Consolas"/>
              </a:rPr>
              <a:t> </a:t>
            </a:r>
            <a:r>
              <a:rPr sz="1000" spc="-50" dirty="0">
                <a:latin typeface="Consolas"/>
                <a:cs typeface="Consolas"/>
              </a:rPr>
              <a:t>html&gt;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0" dirty="0">
                <a:latin typeface="Consolas"/>
                <a:cs typeface="Consolas"/>
              </a:rPr>
              <a:t>&lt;html&gt;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0" dirty="0">
                <a:latin typeface="Consolas"/>
                <a:cs typeface="Consolas"/>
              </a:rPr>
              <a:t>&lt;body&gt;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29920"/>
            <a:ext cx="32016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latin typeface="Consolas"/>
                <a:cs typeface="Consolas"/>
              </a:rPr>
              <a:t>&lt;p&gt;Please</a:t>
            </a:r>
            <a:r>
              <a:rPr sz="1000" spc="385" dirty="0">
                <a:latin typeface="Consolas"/>
                <a:cs typeface="Consolas"/>
              </a:rPr>
              <a:t> </a:t>
            </a:r>
            <a:r>
              <a:rPr sz="1000" spc="-40" dirty="0">
                <a:latin typeface="Consolas"/>
                <a:cs typeface="Consolas"/>
              </a:rPr>
              <a:t>input</a:t>
            </a:r>
            <a:r>
              <a:rPr sz="1000" spc="19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a</a:t>
            </a:r>
            <a:r>
              <a:rPr sz="1000" spc="-5" dirty="0">
                <a:latin typeface="Consolas"/>
                <a:cs typeface="Consolas"/>
              </a:rPr>
              <a:t> </a:t>
            </a:r>
            <a:r>
              <a:rPr sz="1000" spc="-45" dirty="0">
                <a:latin typeface="Consolas"/>
                <a:cs typeface="Consolas"/>
              </a:rPr>
              <a:t>number</a:t>
            </a:r>
            <a:r>
              <a:rPr sz="1000" spc="290" dirty="0">
                <a:latin typeface="Consolas"/>
                <a:cs typeface="Consolas"/>
              </a:rPr>
              <a:t> </a:t>
            </a:r>
            <a:r>
              <a:rPr sz="1000" spc="-45" dirty="0">
                <a:latin typeface="Consolas"/>
                <a:cs typeface="Consolas"/>
              </a:rPr>
              <a:t>between</a:t>
            </a:r>
            <a:r>
              <a:rPr sz="1000" spc="29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1</a:t>
            </a:r>
            <a:r>
              <a:rPr sz="1000" spc="-5" dirty="0">
                <a:latin typeface="Consolas"/>
                <a:cs typeface="Consolas"/>
              </a:rPr>
              <a:t> </a:t>
            </a:r>
            <a:r>
              <a:rPr sz="1000" spc="-35" dirty="0">
                <a:latin typeface="Consolas"/>
                <a:cs typeface="Consolas"/>
              </a:rPr>
              <a:t>and</a:t>
            </a:r>
            <a:r>
              <a:rPr sz="1000" spc="95" dirty="0">
                <a:latin typeface="Consolas"/>
                <a:cs typeface="Consolas"/>
              </a:rPr>
              <a:t> </a:t>
            </a:r>
            <a:r>
              <a:rPr sz="1000" spc="-50" dirty="0">
                <a:latin typeface="Consolas"/>
                <a:cs typeface="Consolas"/>
              </a:rPr>
              <a:t>10:&lt;/p&gt;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&lt;input</a:t>
            </a:r>
            <a:r>
              <a:rPr spc="285" dirty="0"/>
              <a:t> </a:t>
            </a:r>
            <a:r>
              <a:rPr spc="-45" dirty="0"/>
              <a:t>id="numb"</a:t>
            </a:r>
            <a:r>
              <a:rPr spc="385" dirty="0"/>
              <a:t> </a:t>
            </a:r>
            <a:r>
              <a:rPr spc="-35" dirty="0"/>
              <a:t>type="number"&gt;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pc="-35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&lt;button</a:t>
            </a:r>
            <a:r>
              <a:rPr spc="315" dirty="0"/>
              <a:t> </a:t>
            </a:r>
            <a:r>
              <a:rPr spc="-35" dirty="0"/>
              <a:t>type="button"</a:t>
            </a:r>
            <a:r>
              <a:rPr spc="415" dirty="0"/>
              <a:t> </a:t>
            </a:r>
            <a:r>
              <a:rPr spc="-15" dirty="0"/>
              <a:t>onclick="myFunction()"&gt;Submit&lt;/button&gt;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pc="-15" dirty="0"/>
          </a:p>
          <a:p>
            <a:pPr marL="12700">
              <a:lnSpc>
                <a:spcPct val="100000"/>
              </a:lnSpc>
            </a:pPr>
            <a:r>
              <a:rPr spc="-25" dirty="0"/>
              <a:t>&lt;p</a:t>
            </a:r>
            <a:r>
              <a:rPr spc="60" dirty="0"/>
              <a:t> </a:t>
            </a:r>
            <a:r>
              <a:rPr spc="-35" dirty="0"/>
              <a:t>id="demo"&gt;&lt;/p&gt;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pc="-35" dirty="0"/>
          </a:p>
          <a:p>
            <a:pPr marL="12700">
              <a:lnSpc>
                <a:spcPct val="100000"/>
              </a:lnSpc>
            </a:pPr>
            <a:r>
              <a:rPr spc="-50" dirty="0"/>
              <a:t>&lt;script&gt;</a:t>
            </a:r>
          </a:p>
          <a:p>
            <a:pPr marL="292100" marR="2793365" indent="-279400">
              <a:lnSpc>
                <a:spcPct val="100000"/>
              </a:lnSpc>
            </a:pPr>
            <a:r>
              <a:rPr spc="-45" dirty="0"/>
              <a:t>function</a:t>
            </a:r>
            <a:r>
              <a:rPr spc="370" dirty="0"/>
              <a:t> </a:t>
            </a:r>
            <a:r>
              <a:rPr spc="-40" dirty="0"/>
              <a:t>myFunction()</a:t>
            </a:r>
            <a:r>
              <a:rPr spc="370" dirty="0"/>
              <a:t> </a:t>
            </a:r>
            <a:r>
              <a:rPr dirty="0"/>
              <a:t>{ </a:t>
            </a:r>
            <a:r>
              <a:rPr spc="-535" dirty="0"/>
              <a:t> </a:t>
            </a:r>
            <a:r>
              <a:rPr spc="-35" dirty="0"/>
              <a:t>var</a:t>
            </a:r>
            <a:r>
              <a:rPr spc="85" dirty="0"/>
              <a:t> </a:t>
            </a:r>
            <a:r>
              <a:rPr spc="-25" dirty="0"/>
              <a:t>x,</a:t>
            </a:r>
            <a:r>
              <a:rPr spc="90" dirty="0"/>
              <a:t> </a:t>
            </a:r>
            <a:r>
              <a:rPr spc="-50" dirty="0"/>
              <a:t>text;</a:t>
            </a:r>
          </a:p>
          <a:p>
            <a:pPr marL="292100" marR="957580">
              <a:lnSpc>
                <a:spcPct val="200000"/>
              </a:lnSpc>
            </a:pPr>
            <a:r>
              <a:rPr spc="-25" dirty="0"/>
              <a:t>//</a:t>
            </a:r>
            <a:r>
              <a:rPr spc="90" dirty="0"/>
              <a:t> </a:t>
            </a:r>
            <a:r>
              <a:rPr spc="-35" dirty="0"/>
              <a:t>Get</a:t>
            </a:r>
            <a:r>
              <a:rPr spc="90" dirty="0"/>
              <a:t> </a:t>
            </a:r>
            <a:r>
              <a:rPr spc="-35" dirty="0"/>
              <a:t>the</a:t>
            </a:r>
            <a:r>
              <a:rPr spc="90" dirty="0"/>
              <a:t> </a:t>
            </a:r>
            <a:r>
              <a:rPr spc="-40" dirty="0"/>
              <a:t>value</a:t>
            </a:r>
            <a:r>
              <a:rPr spc="190" dirty="0"/>
              <a:t> </a:t>
            </a:r>
            <a:r>
              <a:rPr spc="-25" dirty="0"/>
              <a:t>of</a:t>
            </a:r>
            <a:r>
              <a:rPr spc="-10" dirty="0"/>
              <a:t> </a:t>
            </a:r>
            <a:r>
              <a:rPr spc="-40" dirty="0"/>
              <a:t>input</a:t>
            </a:r>
            <a:r>
              <a:rPr spc="190" dirty="0"/>
              <a:t> </a:t>
            </a:r>
            <a:r>
              <a:rPr spc="-40" dirty="0"/>
              <a:t>field</a:t>
            </a:r>
            <a:r>
              <a:rPr spc="190" dirty="0"/>
              <a:t> </a:t>
            </a:r>
            <a:r>
              <a:rPr spc="-40" dirty="0"/>
              <a:t>with</a:t>
            </a:r>
            <a:r>
              <a:rPr spc="190" dirty="0"/>
              <a:t> </a:t>
            </a:r>
            <a:r>
              <a:rPr spc="-50" dirty="0"/>
              <a:t>id="numb" </a:t>
            </a:r>
            <a:r>
              <a:rPr spc="-535" dirty="0"/>
              <a:t> </a:t>
            </a:r>
            <a:r>
              <a:rPr dirty="0"/>
              <a:t>x</a:t>
            </a:r>
            <a:r>
              <a:rPr spc="-5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spc="-15" dirty="0"/>
              <a:t>document.getElementById("numb").value;</a:t>
            </a:r>
          </a:p>
          <a:p>
            <a:pPr marL="292100" marR="5080">
              <a:lnSpc>
                <a:spcPct val="200000"/>
              </a:lnSpc>
            </a:pPr>
            <a:r>
              <a:rPr spc="-25" dirty="0"/>
              <a:t>//</a:t>
            </a:r>
            <a:r>
              <a:rPr spc="95" dirty="0"/>
              <a:t> </a:t>
            </a:r>
            <a:r>
              <a:rPr spc="-25" dirty="0"/>
              <a:t>If</a:t>
            </a:r>
            <a:r>
              <a:rPr dirty="0"/>
              <a:t> x </a:t>
            </a:r>
            <a:r>
              <a:rPr spc="-25" dirty="0"/>
              <a:t>is</a:t>
            </a:r>
            <a:r>
              <a:rPr spc="95" dirty="0"/>
              <a:t> </a:t>
            </a:r>
            <a:r>
              <a:rPr spc="-35" dirty="0"/>
              <a:t>Not</a:t>
            </a:r>
            <a:r>
              <a:rPr spc="100" dirty="0"/>
              <a:t> </a:t>
            </a:r>
            <a:r>
              <a:rPr dirty="0"/>
              <a:t>a </a:t>
            </a:r>
            <a:r>
              <a:rPr spc="-45" dirty="0"/>
              <a:t>Number</a:t>
            </a:r>
            <a:r>
              <a:rPr spc="195" dirty="0"/>
              <a:t> </a:t>
            </a:r>
            <a:r>
              <a:rPr spc="-25" dirty="0"/>
              <a:t>or</a:t>
            </a:r>
            <a:r>
              <a:rPr spc="100" dirty="0"/>
              <a:t> </a:t>
            </a:r>
            <a:r>
              <a:rPr spc="-40" dirty="0"/>
              <a:t>less</a:t>
            </a:r>
            <a:r>
              <a:rPr spc="95" dirty="0"/>
              <a:t> </a:t>
            </a:r>
            <a:r>
              <a:rPr spc="-40" dirty="0"/>
              <a:t>than</a:t>
            </a:r>
            <a:r>
              <a:rPr spc="200" dirty="0"/>
              <a:t> </a:t>
            </a:r>
            <a:r>
              <a:rPr spc="-35" dirty="0"/>
              <a:t>one</a:t>
            </a:r>
            <a:r>
              <a:rPr spc="100" dirty="0"/>
              <a:t> </a:t>
            </a:r>
            <a:r>
              <a:rPr spc="-25" dirty="0"/>
              <a:t>or</a:t>
            </a:r>
            <a:r>
              <a:rPr spc="-5" dirty="0"/>
              <a:t> </a:t>
            </a:r>
            <a:r>
              <a:rPr spc="-45" dirty="0"/>
              <a:t>greater</a:t>
            </a:r>
            <a:r>
              <a:rPr spc="300" dirty="0"/>
              <a:t> </a:t>
            </a:r>
            <a:r>
              <a:rPr spc="-40" dirty="0"/>
              <a:t>than</a:t>
            </a:r>
            <a:r>
              <a:rPr spc="195" dirty="0"/>
              <a:t> </a:t>
            </a:r>
            <a:r>
              <a:rPr spc="-50" dirty="0"/>
              <a:t>10 </a:t>
            </a:r>
            <a:r>
              <a:rPr spc="-530" dirty="0"/>
              <a:t> </a:t>
            </a:r>
            <a:r>
              <a:rPr spc="-25" dirty="0"/>
              <a:t>if</a:t>
            </a:r>
            <a:r>
              <a:rPr spc="95" dirty="0"/>
              <a:t> </a:t>
            </a:r>
            <a:r>
              <a:rPr spc="-45" dirty="0"/>
              <a:t>(isNaN(x)</a:t>
            </a:r>
            <a:r>
              <a:rPr spc="395" dirty="0"/>
              <a:t> </a:t>
            </a:r>
            <a:r>
              <a:rPr spc="-25" dirty="0"/>
              <a:t>||</a:t>
            </a:r>
            <a:r>
              <a:rPr dirty="0"/>
              <a:t> x</a:t>
            </a:r>
            <a:r>
              <a:rPr spc="-5" dirty="0"/>
              <a:t> </a:t>
            </a:r>
            <a:r>
              <a:rPr dirty="0"/>
              <a:t>&lt; 1</a:t>
            </a:r>
            <a:r>
              <a:rPr spc="-5" dirty="0"/>
              <a:t> </a:t>
            </a:r>
            <a:r>
              <a:rPr spc="-25" dirty="0"/>
              <a:t>||</a:t>
            </a:r>
            <a:r>
              <a:rPr spc="95" dirty="0"/>
              <a:t> </a:t>
            </a:r>
            <a:r>
              <a:rPr dirty="0"/>
              <a:t>x &gt;</a:t>
            </a:r>
            <a:r>
              <a:rPr spc="-5" dirty="0"/>
              <a:t> </a:t>
            </a:r>
            <a:r>
              <a:rPr spc="-35" dirty="0"/>
              <a:t>10)</a:t>
            </a:r>
            <a:r>
              <a:rPr spc="100" dirty="0"/>
              <a:t> </a:t>
            </a:r>
            <a:r>
              <a:rPr dirty="0"/>
              <a:t>{</a:t>
            </a:r>
          </a:p>
          <a:p>
            <a:pPr marL="571500">
              <a:lnSpc>
                <a:spcPct val="100000"/>
              </a:lnSpc>
            </a:pPr>
            <a:r>
              <a:rPr spc="-40" dirty="0"/>
              <a:t>text</a:t>
            </a:r>
            <a:r>
              <a:rPr spc="180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spc="-45" dirty="0"/>
              <a:t>"Input</a:t>
            </a:r>
            <a:r>
              <a:rPr spc="185" dirty="0"/>
              <a:t> </a:t>
            </a:r>
            <a:r>
              <a:rPr spc="-35" dirty="0"/>
              <a:t>not</a:t>
            </a:r>
            <a:r>
              <a:rPr spc="85" dirty="0"/>
              <a:t> </a:t>
            </a:r>
            <a:r>
              <a:rPr spc="-50" dirty="0"/>
              <a:t>valid";</a:t>
            </a:r>
          </a:p>
          <a:p>
            <a:pPr marL="292100">
              <a:lnSpc>
                <a:spcPct val="100000"/>
              </a:lnSpc>
            </a:pPr>
            <a:r>
              <a:rPr dirty="0"/>
              <a:t>}</a:t>
            </a:r>
            <a:r>
              <a:rPr spc="-35" dirty="0"/>
              <a:t> </a:t>
            </a:r>
            <a:r>
              <a:rPr spc="-40" dirty="0"/>
              <a:t>else</a:t>
            </a:r>
            <a:r>
              <a:rPr spc="160" dirty="0"/>
              <a:t> </a:t>
            </a:r>
            <a:r>
              <a:rPr dirty="0"/>
              <a:t>{</a:t>
            </a:r>
          </a:p>
          <a:p>
            <a:pPr marL="571500">
              <a:lnSpc>
                <a:spcPct val="100000"/>
              </a:lnSpc>
            </a:pPr>
            <a:r>
              <a:rPr spc="-40" dirty="0"/>
              <a:t>text</a:t>
            </a:r>
            <a:r>
              <a:rPr spc="17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45" dirty="0"/>
              <a:t>"Input</a:t>
            </a:r>
            <a:r>
              <a:rPr spc="175" dirty="0"/>
              <a:t> </a:t>
            </a:r>
            <a:r>
              <a:rPr spc="-50" dirty="0"/>
              <a:t>OK";</a:t>
            </a:r>
          </a:p>
          <a:p>
            <a:pPr marL="292100">
              <a:lnSpc>
                <a:spcPct val="100000"/>
              </a:lnSpc>
            </a:pPr>
            <a:r>
              <a:rPr dirty="0"/>
              <a:t>}</a:t>
            </a:r>
          </a:p>
          <a:p>
            <a:pPr marL="292100">
              <a:lnSpc>
                <a:spcPct val="100000"/>
              </a:lnSpc>
            </a:pPr>
            <a:r>
              <a:rPr spc="-10" dirty="0"/>
              <a:t>document.getElementById("demo").innerHTML</a:t>
            </a:r>
            <a:r>
              <a:rPr spc="350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0" dirty="0"/>
              <a:t>text;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739" y="4287520"/>
            <a:ext cx="596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0" dirty="0">
                <a:latin typeface="Consolas"/>
                <a:cs typeface="Consolas"/>
              </a:rPr>
              <a:t>&lt;/script&gt;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4744720"/>
            <a:ext cx="4705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Consolas"/>
                <a:cs typeface="Consolas"/>
              </a:rPr>
              <a:t>&lt;/body&gt;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0" dirty="0">
                <a:latin typeface="Consolas"/>
                <a:cs typeface="Consolas"/>
              </a:rPr>
              <a:t>&lt;/html&gt;</a:t>
            </a:r>
            <a:endParaRPr sz="1000">
              <a:latin typeface="Consolas"/>
              <a:cs typeface="Consola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5000" y="4102100"/>
            <a:ext cx="800100" cy="5969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115716" y="4411946"/>
            <a:ext cx="3288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C0504D"/>
                </a:solidFill>
                <a:latin typeface="Calibri"/>
                <a:cs typeface="Calibri"/>
              </a:rPr>
              <a:t>Students:</a:t>
            </a:r>
            <a:r>
              <a:rPr sz="2400" spc="-10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C0504D"/>
                </a:solidFill>
                <a:latin typeface="Calibri"/>
                <a:cs typeface="Calibri"/>
              </a:rPr>
              <a:t>Try</a:t>
            </a:r>
            <a:r>
              <a:rPr sz="2400" spc="-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C0504D"/>
                </a:solidFill>
                <a:latin typeface="Calibri"/>
                <a:cs typeface="Calibri"/>
              </a:rPr>
              <a:t>this</a:t>
            </a:r>
            <a:r>
              <a:rPr sz="2400" spc="-10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86570" y="42545"/>
            <a:ext cx="47282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JavaScript</a:t>
            </a:r>
            <a:r>
              <a:rPr spc="110" dirty="0"/>
              <a:t> </a:t>
            </a:r>
            <a:r>
              <a:rPr spc="-35" dirty="0"/>
              <a:t>Example</a:t>
            </a:r>
            <a:r>
              <a:rPr spc="95" dirty="0"/>
              <a:t> </a:t>
            </a:r>
            <a:r>
              <a:rPr dirty="0"/>
              <a:t>2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4419600" y="1511300"/>
            <a:ext cx="4610100" cy="1308100"/>
            <a:chOff x="4419600" y="1511300"/>
            <a:chExt cx="4610100" cy="130810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5000" y="1536700"/>
              <a:ext cx="4559300" cy="1257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32300" y="1524000"/>
              <a:ext cx="4584700" cy="1282700"/>
            </a:xfrm>
            <a:custGeom>
              <a:avLst/>
              <a:gdLst/>
              <a:ahLst/>
              <a:cxnLst/>
              <a:rect l="l" t="t" r="r" b="b"/>
              <a:pathLst>
                <a:path w="4584700" h="1282700">
                  <a:moveTo>
                    <a:pt x="0" y="0"/>
                  </a:moveTo>
                  <a:lnTo>
                    <a:pt x="4584700" y="0"/>
                  </a:lnTo>
                  <a:lnTo>
                    <a:pt x="4584700" y="1282700"/>
                  </a:lnTo>
                  <a:lnTo>
                    <a:pt x="0" y="12827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306" y="2266"/>
            <a:ext cx="3989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JavaScript</a:t>
            </a:r>
            <a:r>
              <a:rPr sz="3600" spc="120" dirty="0"/>
              <a:t> </a:t>
            </a:r>
            <a:r>
              <a:rPr sz="3600" dirty="0"/>
              <a:t>Comments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0" y="533400"/>
            <a:ext cx="7124700" cy="1155700"/>
            <a:chOff x="0" y="533400"/>
            <a:chExt cx="7124700" cy="1155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6100"/>
              <a:ext cx="7124699" cy="109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33400"/>
              <a:ext cx="6705599" cy="1155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0" y="590549"/>
              <a:ext cx="7048500" cy="9525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350" y="590550"/>
            <a:ext cx="7048500" cy="9525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85090" marR="1130300">
              <a:lnSpc>
                <a:spcPct val="101200"/>
              </a:lnSpc>
              <a:spcBef>
                <a:spcPts val="90"/>
              </a:spcBef>
            </a:pPr>
            <a:r>
              <a:rPr sz="1400" spc="1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204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spc="25" dirty="0">
                <a:solidFill>
                  <a:srgbClr val="008000"/>
                </a:solidFill>
                <a:latin typeface="Consolas"/>
                <a:cs typeface="Consolas"/>
              </a:rPr>
              <a:t>Change</a:t>
            </a:r>
            <a:r>
              <a:rPr sz="1400" spc="2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008000"/>
                </a:solidFill>
                <a:latin typeface="Consolas"/>
                <a:cs typeface="Consolas"/>
              </a:rPr>
              <a:t>heading: </a:t>
            </a:r>
            <a:r>
              <a:rPr sz="1400" spc="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Consolas"/>
                <a:cs typeface="Consolas"/>
              </a:rPr>
              <a:t>document.getElementById(</a:t>
            </a:r>
            <a:r>
              <a:rPr sz="1400" spc="10" dirty="0">
                <a:solidFill>
                  <a:srgbClr val="0226CE"/>
                </a:solidFill>
                <a:latin typeface="Consolas"/>
                <a:cs typeface="Consolas"/>
              </a:rPr>
              <a:t>"myH"</a:t>
            </a:r>
            <a:r>
              <a:rPr sz="1400" spc="10" dirty="0">
                <a:solidFill>
                  <a:srgbClr val="404040"/>
                </a:solidFill>
                <a:latin typeface="Consolas"/>
                <a:cs typeface="Consolas"/>
              </a:rPr>
              <a:t>).innerHTML</a:t>
            </a:r>
            <a:r>
              <a:rPr sz="1400" spc="-24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=</a:t>
            </a:r>
            <a:r>
              <a:rPr sz="1400" spc="-4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spc="20" dirty="0">
                <a:solidFill>
                  <a:srgbClr val="0226CE"/>
                </a:solidFill>
                <a:latin typeface="Consolas"/>
                <a:cs typeface="Consolas"/>
              </a:rPr>
              <a:t>"My</a:t>
            </a:r>
            <a:r>
              <a:rPr sz="1400" spc="-40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400" spc="20" dirty="0">
                <a:solidFill>
                  <a:srgbClr val="0226CE"/>
                </a:solidFill>
                <a:latin typeface="Consolas"/>
                <a:cs typeface="Consolas"/>
              </a:rPr>
              <a:t>First</a:t>
            </a:r>
            <a:r>
              <a:rPr sz="1400" spc="-40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400" spc="20" dirty="0">
                <a:solidFill>
                  <a:srgbClr val="0226CE"/>
                </a:solidFill>
                <a:latin typeface="Consolas"/>
                <a:cs typeface="Consolas"/>
              </a:rPr>
              <a:t>Page"</a:t>
            </a:r>
            <a:r>
              <a:rPr sz="1400" spc="20" dirty="0">
                <a:solidFill>
                  <a:srgbClr val="404040"/>
                </a:solidFill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  <a:spcBef>
                <a:spcPts val="20"/>
              </a:spcBef>
            </a:pPr>
            <a:r>
              <a:rPr sz="1400" spc="1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-8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spc="25" dirty="0">
                <a:solidFill>
                  <a:srgbClr val="008000"/>
                </a:solidFill>
                <a:latin typeface="Consolas"/>
                <a:cs typeface="Consolas"/>
              </a:rPr>
              <a:t>Change</a:t>
            </a:r>
            <a:r>
              <a:rPr sz="1400" spc="-8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008000"/>
                </a:solidFill>
                <a:latin typeface="Consolas"/>
                <a:cs typeface="Consolas"/>
              </a:rPr>
              <a:t>paragraph:</a:t>
            </a:r>
            <a:endParaRPr sz="14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  <a:spcBef>
                <a:spcPts val="20"/>
              </a:spcBef>
            </a:pPr>
            <a:r>
              <a:rPr sz="1400" spc="10" dirty="0">
                <a:solidFill>
                  <a:srgbClr val="404040"/>
                </a:solidFill>
                <a:latin typeface="Consolas"/>
                <a:cs typeface="Consolas"/>
              </a:rPr>
              <a:t>document.getElementById(</a:t>
            </a:r>
            <a:r>
              <a:rPr sz="1400" spc="10" dirty="0">
                <a:solidFill>
                  <a:srgbClr val="0226CE"/>
                </a:solidFill>
                <a:latin typeface="Consolas"/>
                <a:cs typeface="Consolas"/>
              </a:rPr>
              <a:t>"myP"</a:t>
            </a:r>
            <a:r>
              <a:rPr sz="1400" spc="10" dirty="0">
                <a:solidFill>
                  <a:srgbClr val="404040"/>
                </a:solidFill>
                <a:latin typeface="Consolas"/>
                <a:cs typeface="Consolas"/>
              </a:rPr>
              <a:t>).innerHTML</a:t>
            </a:r>
            <a:r>
              <a:rPr sz="1400" spc="-24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=</a:t>
            </a:r>
            <a:r>
              <a:rPr sz="1400" spc="-4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spc="20" dirty="0">
                <a:solidFill>
                  <a:srgbClr val="0226CE"/>
                </a:solidFill>
                <a:latin typeface="Consolas"/>
                <a:cs typeface="Consolas"/>
              </a:rPr>
              <a:t>"My</a:t>
            </a:r>
            <a:r>
              <a:rPr sz="1400" spc="-40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400" spc="20" dirty="0">
                <a:solidFill>
                  <a:srgbClr val="0226CE"/>
                </a:solidFill>
                <a:latin typeface="Consolas"/>
                <a:cs typeface="Consolas"/>
              </a:rPr>
              <a:t>first</a:t>
            </a:r>
            <a:r>
              <a:rPr sz="1400" spc="-40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400" spc="25" dirty="0">
                <a:solidFill>
                  <a:srgbClr val="0226CE"/>
                </a:solidFill>
                <a:latin typeface="Consolas"/>
                <a:cs typeface="Consolas"/>
              </a:rPr>
              <a:t>paragraph."</a:t>
            </a:r>
            <a:r>
              <a:rPr sz="1400" spc="25" dirty="0">
                <a:solidFill>
                  <a:srgbClr val="404040"/>
                </a:solidFill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30400" y="1549400"/>
            <a:ext cx="7188200" cy="609600"/>
            <a:chOff x="1930400" y="1549400"/>
            <a:chExt cx="7188200" cy="6096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0400" y="1549400"/>
              <a:ext cx="7188200" cy="596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0400" y="1549400"/>
              <a:ext cx="5016500" cy="609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0249" y="1593850"/>
              <a:ext cx="7048500" cy="4572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000250" y="1593850"/>
            <a:ext cx="7048500" cy="4572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6360" marR="2245995">
              <a:lnSpc>
                <a:spcPts val="1400"/>
              </a:lnSpc>
              <a:spcBef>
                <a:spcPts val="280"/>
              </a:spcBef>
              <a:tabLst>
                <a:tab pos="1432560" algn="l"/>
              </a:tabLst>
            </a:pPr>
            <a:r>
              <a:rPr sz="1200" spc="40" dirty="0">
                <a:solidFill>
                  <a:srgbClr val="A52A2A"/>
                </a:solidFill>
                <a:latin typeface="Consolas"/>
                <a:cs typeface="Consolas"/>
              </a:rPr>
              <a:t>va</a:t>
            </a:r>
            <a:r>
              <a:rPr sz="1200" dirty="0">
                <a:solidFill>
                  <a:srgbClr val="A52A2A"/>
                </a:solidFill>
                <a:latin typeface="Consolas"/>
                <a:cs typeface="Consolas"/>
              </a:rPr>
              <a:t>r</a:t>
            </a:r>
            <a:r>
              <a:rPr sz="1200" spc="-20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04040"/>
                </a:solidFill>
                <a:latin typeface="Consolas"/>
                <a:cs typeface="Consolas"/>
              </a:rPr>
              <a:t>x</a:t>
            </a:r>
            <a:r>
              <a:rPr sz="1200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04040"/>
                </a:solidFill>
                <a:latin typeface="Consolas"/>
                <a:cs typeface="Consolas"/>
              </a:rPr>
              <a:t>=</a:t>
            </a:r>
            <a:r>
              <a:rPr sz="1200" spc="-2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226CE"/>
                </a:solidFill>
                <a:latin typeface="Consolas"/>
                <a:cs typeface="Consolas"/>
              </a:rPr>
              <a:t>5</a:t>
            </a:r>
            <a:r>
              <a:rPr sz="1200" dirty="0">
                <a:solidFill>
                  <a:srgbClr val="404040"/>
                </a:solidFill>
                <a:latin typeface="Consolas"/>
                <a:cs typeface="Consolas"/>
              </a:rPr>
              <a:t>;	</a:t>
            </a: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2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Declar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200" spc="-2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x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,</a:t>
            </a:r>
            <a:r>
              <a:rPr sz="12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giv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200" spc="-1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2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200" spc="-1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valu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200" spc="-1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sz="12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5  </a:t>
            </a:r>
            <a:r>
              <a:rPr sz="1200" spc="40" dirty="0">
                <a:solidFill>
                  <a:srgbClr val="A52A2A"/>
                </a:solidFill>
                <a:latin typeface="Consolas"/>
                <a:cs typeface="Consolas"/>
              </a:rPr>
              <a:t>va</a:t>
            </a:r>
            <a:r>
              <a:rPr sz="1200" dirty="0">
                <a:solidFill>
                  <a:srgbClr val="A52A2A"/>
                </a:solidFill>
                <a:latin typeface="Consolas"/>
                <a:cs typeface="Consolas"/>
              </a:rPr>
              <a:t>r</a:t>
            </a:r>
            <a:r>
              <a:rPr sz="1200" spc="-20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04040"/>
                </a:solidFill>
                <a:latin typeface="Consolas"/>
                <a:cs typeface="Consolas"/>
              </a:rPr>
              <a:t>y</a:t>
            </a:r>
            <a:r>
              <a:rPr sz="1200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04040"/>
                </a:solidFill>
                <a:latin typeface="Consolas"/>
                <a:cs typeface="Consolas"/>
              </a:rPr>
              <a:t>=</a:t>
            </a:r>
            <a:r>
              <a:rPr sz="1200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04040"/>
                </a:solidFill>
                <a:latin typeface="Consolas"/>
                <a:cs typeface="Consolas"/>
              </a:rPr>
              <a:t>x</a:t>
            </a:r>
            <a:r>
              <a:rPr sz="1200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04040"/>
                </a:solidFill>
                <a:latin typeface="Consolas"/>
                <a:cs typeface="Consolas"/>
              </a:rPr>
              <a:t>+</a:t>
            </a:r>
            <a:r>
              <a:rPr sz="1200" spc="7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226CE"/>
                </a:solidFill>
                <a:latin typeface="Consolas"/>
                <a:cs typeface="Consolas"/>
              </a:rPr>
              <a:t>2</a:t>
            </a:r>
            <a:r>
              <a:rPr sz="1200" dirty="0">
                <a:solidFill>
                  <a:srgbClr val="404040"/>
                </a:solidFill>
                <a:latin typeface="Consolas"/>
                <a:cs typeface="Consolas"/>
              </a:rPr>
              <a:t>;	</a:t>
            </a: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2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Declar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200" spc="-2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,</a:t>
            </a:r>
            <a:r>
              <a:rPr sz="12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giv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200" spc="-1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2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200" spc="-1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valu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200" spc="-1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sz="12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x</a:t>
            </a:r>
            <a:r>
              <a:rPr sz="12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+</a:t>
            </a:r>
            <a:r>
              <a:rPr sz="12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600" y="2082800"/>
            <a:ext cx="8940800" cy="1117600"/>
            <a:chOff x="101600" y="2082800"/>
            <a:chExt cx="8940800" cy="111760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600" y="2082800"/>
              <a:ext cx="8940800" cy="11049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600" y="2095500"/>
              <a:ext cx="8229600" cy="1104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450" y="2127250"/>
              <a:ext cx="8801100" cy="9652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71450" y="2127250"/>
            <a:ext cx="8801100" cy="9652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2550">
              <a:lnSpc>
                <a:spcPts val="1310"/>
              </a:lnSpc>
              <a:spcBef>
                <a:spcPts val="220"/>
              </a:spcBef>
            </a:pP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/*</a:t>
            </a:r>
            <a:endParaRPr sz="1100">
              <a:latin typeface="Consolas"/>
              <a:cs typeface="Consolas"/>
            </a:endParaRPr>
          </a:p>
          <a:p>
            <a:pPr marL="82550">
              <a:lnSpc>
                <a:spcPts val="1300"/>
              </a:lnSpc>
            </a:pP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sz="11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code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below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will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change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heading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with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id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"myH”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and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paragraph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with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id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"myP”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my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web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page:</a:t>
            </a:r>
            <a:endParaRPr sz="1100">
              <a:latin typeface="Consolas"/>
              <a:cs typeface="Consolas"/>
            </a:endParaRPr>
          </a:p>
          <a:p>
            <a:pPr marL="82550">
              <a:lnSpc>
                <a:spcPts val="1300"/>
              </a:lnSpc>
            </a:pP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*/</a:t>
            </a:r>
            <a:endParaRPr sz="1100">
              <a:latin typeface="Consolas"/>
              <a:cs typeface="Consolas"/>
            </a:endParaRPr>
          </a:p>
          <a:p>
            <a:pPr marL="82550">
              <a:lnSpc>
                <a:spcPts val="1430"/>
              </a:lnSpc>
            </a:pPr>
            <a:r>
              <a:rPr sz="1200" spc="5" dirty="0">
                <a:solidFill>
                  <a:srgbClr val="404040"/>
                </a:solidFill>
                <a:latin typeface="Consolas"/>
                <a:cs typeface="Consolas"/>
              </a:rPr>
              <a:t>document.getElementById(</a:t>
            </a:r>
            <a:r>
              <a:rPr sz="1200" spc="5" dirty="0">
                <a:solidFill>
                  <a:srgbClr val="0226CE"/>
                </a:solidFill>
                <a:latin typeface="Consolas"/>
                <a:cs typeface="Consolas"/>
              </a:rPr>
              <a:t>"myH"</a:t>
            </a:r>
            <a:r>
              <a:rPr sz="1200" spc="5" dirty="0">
                <a:solidFill>
                  <a:srgbClr val="404040"/>
                </a:solidFill>
                <a:latin typeface="Consolas"/>
                <a:cs typeface="Consolas"/>
              </a:rPr>
              <a:t>).innerHTML</a:t>
            </a:r>
            <a:r>
              <a:rPr sz="1200" spc="-2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04040"/>
                </a:solidFill>
                <a:latin typeface="Consolas"/>
                <a:cs typeface="Consolas"/>
              </a:rPr>
              <a:t>= </a:t>
            </a:r>
            <a:r>
              <a:rPr sz="1200" spc="25" dirty="0">
                <a:solidFill>
                  <a:srgbClr val="0226CE"/>
                </a:solidFill>
                <a:latin typeface="Consolas"/>
                <a:cs typeface="Consolas"/>
              </a:rPr>
              <a:t>"My</a:t>
            </a:r>
            <a:r>
              <a:rPr sz="1200" spc="-105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200" spc="30" dirty="0">
                <a:solidFill>
                  <a:srgbClr val="0226CE"/>
                </a:solidFill>
                <a:latin typeface="Consolas"/>
                <a:cs typeface="Consolas"/>
              </a:rPr>
              <a:t>First</a:t>
            </a:r>
            <a:r>
              <a:rPr sz="1200" spc="-100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200" spc="30" dirty="0">
                <a:solidFill>
                  <a:srgbClr val="0226CE"/>
                </a:solidFill>
                <a:latin typeface="Consolas"/>
                <a:cs typeface="Consolas"/>
              </a:rPr>
              <a:t>Page"</a:t>
            </a:r>
            <a:r>
              <a:rPr sz="1200" spc="30" dirty="0">
                <a:solidFill>
                  <a:srgbClr val="404040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z="1200" spc="5" dirty="0">
                <a:solidFill>
                  <a:srgbClr val="404040"/>
                </a:solidFill>
                <a:latin typeface="Consolas"/>
                <a:cs typeface="Consolas"/>
              </a:rPr>
              <a:t>document.getElementById(</a:t>
            </a:r>
            <a:r>
              <a:rPr sz="1200" spc="5" dirty="0">
                <a:solidFill>
                  <a:srgbClr val="0226CE"/>
                </a:solidFill>
                <a:latin typeface="Consolas"/>
                <a:cs typeface="Consolas"/>
              </a:rPr>
              <a:t>"myP"</a:t>
            </a:r>
            <a:r>
              <a:rPr sz="1200" spc="5" dirty="0">
                <a:solidFill>
                  <a:srgbClr val="404040"/>
                </a:solidFill>
                <a:latin typeface="Consolas"/>
                <a:cs typeface="Consolas"/>
              </a:rPr>
              <a:t>).innerHTML</a:t>
            </a:r>
            <a:r>
              <a:rPr sz="1200" spc="-204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04040"/>
                </a:solidFill>
                <a:latin typeface="Consolas"/>
                <a:cs typeface="Consolas"/>
              </a:rPr>
              <a:t>= </a:t>
            </a:r>
            <a:r>
              <a:rPr sz="1200" spc="25" dirty="0">
                <a:solidFill>
                  <a:srgbClr val="0226CE"/>
                </a:solidFill>
                <a:latin typeface="Consolas"/>
                <a:cs typeface="Consolas"/>
              </a:rPr>
              <a:t>"My</a:t>
            </a:r>
            <a:r>
              <a:rPr sz="1200" spc="-95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200" spc="30" dirty="0">
                <a:solidFill>
                  <a:srgbClr val="0226CE"/>
                </a:solidFill>
                <a:latin typeface="Consolas"/>
                <a:cs typeface="Consolas"/>
              </a:rPr>
              <a:t>first</a:t>
            </a:r>
            <a:r>
              <a:rPr sz="1200" spc="-100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200" spc="25" dirty="0">
                <a:solidFill>
                  <a:srgbClr val="0226CE"/>
                </a:solidFill>
                <a:latin typeface="Consolas"/>
                <a:cs typeface="Consolas"/>
              </a:rPr>
              <a:t>paragraph."</a:t>
            </a:r>
            <a:r>
              <a:rPr sz="1200" spc="25" dirty="0">
                <a:solidFill>
                  <a:srgbClr val="404040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777" y="3231339"/>
            <a:ext cx="362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Comments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Prevent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5900" y="3517900"/>
            <a:ext cx="7200900" cy="711200"/>
            <a:chOff x="215900" y="3517900"/>
            <a:chExt cx="7200900" cy="71120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8600" y="3530600"/>
              <a:ext cx="7188200" cy="6604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5900" y="3517900"/>
              <a:ext cx="6781800" cy="7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8450" y="3575049"/>
              <a:ext cx="7048500" cy="5207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98450" y="3575050"/>
            <a:ext cx="7048500" cy="5207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90170" marR="514984">
              <a:lnSpc>
                <a:spcPct val="101200"/>
              </a:lnSpc>
              <a:spcBef>
                <a:spcPts val="65"/>
              </a:spcBef>
            </a:pPr>
            <a:r>
              <a:rPr sz="1400" spc="10" dirty="0">
                <a:solidFill>
                  <a:srgbClr val="008000"/>
                </a:solidFill>
                <a:latin typeface="Consolas"/>
                <a:cs typeface="Consolas"/>
              </a:rPr>
              <a:t>//document.getElementById("myH").innerHTML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= </a:t>
            </a:r>
            <a:r>
              <a:rPr sz="1400" spc="20" dirty="0">
                <a:solidFill>
                  <a:srgbClr val="008000"/>
                </a:solidFill>
                <a:latin typeface="Consolas"/>
                <a:cs typeface="Consolas"/>
              </a:rPr>
              <a:t>"My First </a:t>
            </a:r>
            <a:r>
              <a:rPr sz="1400" spc="30" dirty="0">
                <a:solidFill>
                  <a:srgbClr val="008000"/>
                </a:solidFill>
                <a:latin typeface="Consolas"/>
                <a:cs typeface="Consolas"/>
              </a:rPr>
              <a:t>Page"; </a:t>
            </a:r>
            <a:r>
              <a:rPr sz="1400" spc="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Consolas"/>
                <a:cs typeface="Consolas"/>
              </a:rPr>
              <a:t>document.getElementById(</a:t>
            </a:r>
            <a:r>
              <a:rPr sz="1400" spc="10" dirty="0">
                <a:solidFill>
                  <a:srgbClr val="0226CE"/>
                </a:solidFill>
                <a:latin typeface="Consolas"/>
                <a:cs typeface="Consolas"/>
              </a:rPr>
              <a:t>"myP"</a:t>
            </a:r>
            <a:r>
              <a:rPr sz="1400" spc="10" dirty="0">
                <a:solidFill>
                  <a:srgbClr val="404040"/>
                </a:solidFill>
                <a:latin typeface="Consolas"/>
                <a:cs typeface="Consolas"/>
              </a:rPr>
              <a:t>).innerHTML</a:t>
            </a:r>
            <a:r>
              <a:rPr sz="1400" spc="-24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=</a:t>
            </a:r>
            <a:r>
              <a:rPr sz="1400" spc="-4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spc="20" dirty="0">
                <a:solidFill>
                  <a:srgbClr val="0226CE"/>
                </a:solidFill>
                <a:latin typeface="Consolas"/>
                <a:cs typeface="Consolas"/>
              </a:rPr>
              <a:t>"My</a:t>
            </a:r>
            <a:r>
              <a:rPr sz="1400" spc="-40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400" spc="20" dirty="0">
                <a:solidFill>
                  <a:srgbClr val="0226CE"/>
                </a:solidFill>
                <a:latin typeface="Consolas"/>
                <a:cs typeface="Consolas"/>
              </a:rPr>
              <a:t>first</a:t>
            </a:r>
            <a:r>
              <a:rPr sz="1400" spc="-40" dirty="0">
                <a:solidFill>
                  <a:srgbClr val="0226CE"/>
                </a:solidFill>
                <a:latin typeface="Consolas"/>
                <a:cs typeface="Consolas"/>
              </a:rPr>
              <a:t> </a:t>
            </a:r>
            <a:r>
              <a:rPr sz="1400" spc="25" dirty="0">
                <a:solidFill>
                  <a:srgbClr val="0226CE"/>
                </a:solidFill>
                <a:latin typeface="Consolas"/>
                <a:cs typeface="Consolas"/>
              </a:rPr>
              <a:t>paragraph."</a:t>
            </a:r>
            <a:r>
              <a:rPr sz="1400" spc="25" dirty="0">
                <a:solidFill>
                  <a:srgbClr val="404040"/>
                </a:solidFill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32000" y="4178300"/>
            <a:ext cx="7118350" cy="965200"/>
            <a:chOff x="2032000" y="4178300"/>
            <a:chExt cx="7118350" cy="965200"/>
          </a:xfrm>
        </p:grpSpPr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32000" y="4178300"/>
              <a:ext cx="7112000" cy="965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32000" y="4178300"/>
              <a:ext cx="5816600" cy="965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01849" y="4222749"/>
              <a:ext cx="7042150" cy="825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101850" y="4216400"/>
              <a:ext cx="7042150" cy="12700"/>
            </a:xfrm>
            <a:custGeom>
              <a:avLst/>
              <a:gdLst/>
              <a:ahLst/>
              <a:cxnLst/>
              <a:rect l="l" t="t" r="r" b="b"/>
              <a:pathLst>
                <a:path w="7042150" h="12700">
                  <a:moveTo>
                    <a:pt x="0" y="0"/>
                  </a:moveTo>
                  <a:lnTo>
                    <a:pt x="7042150" y="0"/>
                  </a:lnTo>
                  <a:lnTo>
                    <a:pt x="7042150" y="12700"/>
                  </a:lnTo>
                  <a:lnTo>
                    <a:pt x="0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01850" y="4222750"/>
              <a:ext cx="7042150" cy="825500"/>
            </a:xfrm>
            <a:custGeom>
              <a:avLst/>
              <a:gdLst/>
              <a:ahLst/>
              <a:cxnLst/>
              <a:rect l="l" t="t" r="r" b="b"/>
              <a:pathLst>
                <a:path w="7042150" h="825500">
                  <a:moveTo>
                    <a:pt x="7042150" y="825500"/>
                  </a:moveTo>
                  <a:lnTo>
                    <a:pt x="0" y="8255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08200" y="4237228"/>
            <a:ext cx="703580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ts val="1420"/>
              </a:lnSpc>
              <a:spcBef>
                <a:spcPts val="100"/>
              </a:spcBef>
            </a:pP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/*</a:t>
            </a:r>
            <a:endParaRPr sz="1200">
              <a:latin typeface="Consolas"/>
              <a:cs typeface="Consolas"/>
            </a:endParaRPr>
          </a:p>
          <a:p>
            <a:pPr marL="80645" marR="1434465">
              <a:lnSpc>
                <a:spcPts val="1400"/>
              </a:lnSpc>
              <a:spcBef>
                <a:spcPts val="60"/>
              </a:spcBef>
            </a:pP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document.getElementById("myH").innerHTML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= </a:t>
            </a:r>
            <a:r>
              <a:rPr sz="1200" spc="25" dirty="0">
                <a:solidFill>
                  <a:srgbClr val="008000"/>
                </a:solidFill>
                <a:latin typeface="Consolas"/>
                <a:cs typeface="Consolas"/>
              </a:rPr>
              <a:t>"My </a:t>
            </a:r>
            <a:r>
              <a:rPr sz="1200" spc="30" dirty="0">
                <a:solidFill>
                  <a:srgbClr val="008000"/>
                </a:solidFill>
                <a:latin typeface="Consolas"/>
                <a:cs typeface="Consolas"/>
              </a:rPr>
              <a:t>First </a:t>
            </a: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Page"; </a:t>
            </a:r>
            <a:r>
              <a:rPr sz="1200" spc="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document.getElementById("myP").innerHTML</a:t>
            </a:r>
            <a:r>
              <a:rPr sz="1200" spc="-204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2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25" dirty="0">
                <a:solidFill>
                  <a:srgbClr val="008000"/>
                </a:solidFill>
                <a:latin typeface="Consolas"/>
                <a:cs typeface="Consolas"/>
              </a:rPr>
              <a:t>"My</a:t>
            </a:r>
            <a:r>
              <a:rPr sz="1200" spc="-9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30" dirty="0">
                <a:solidFill>
                  <a:srgbClr val="008000"/>
                </a:solidFill>
                <a:latin typeface="Consolas"/>
                <a:cs typeface="Consolas"/>
              </a:rPr>
              <a:t>first</a:t>
            </a:r>
            <a:r>
              <a:rPr sz="1200" spc="-1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30" dirty="0">
                <a:solidFill>
                  <a:srgbClr val="008000"/>
                </a:solidFill>
                <a:latin typeface="Consolas"/>
                <a:cs typeface="Consolas"/>
              </a:rPr>
              <a:t>paragraph.";</a:t>
            </a:r>
            <a:endParaRPr sz="1200">
              <a:latin typeface="Consolas"/>
              <a:cs typeface="Consolas"/>
            </a:endParaRPr>
          </a:p>
          <a:p>
            <a:pPr marL="80645">
              <a:lnSpc>
                <a:spcPct val="100000"/>
              </a:lnSpc>
              <a:spcBef>
                <a:spcPts val="20"/>
              </a:spcBef>
            </a:pPr>
            <a:r>
              <a:rPr sz="1200" spc="40" dirty="0">
                <a:solidFill>
                  <a:srgbClr val="008000"/>
                </a:solidFill>
                <a:latin typeface="Consolas"/>
                <a:cs typeface="Consolas"/>
              </a:rPr>
              <a:t>*/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2175" y="51465"/>
            <a:ext cx="4810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JavaScript</a:t>
            </a:r>
            <a:r>
              <a:rPr spc="90" dirty="0"/>
              <a:t> </a:t>
            </a:r>
            <a:r>
              <a:rPr dirty="0"/>
              <a:t>Placement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5" y="994648"/>
            <a:ext cx="8466455" cy="394970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marR="5080" indent="-342900">
              <a:lnSpc>
                <a:spcPct val="79200"/>
              </a:lnSpc>
              <a:spcBef>
                <a:spcPts val="84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0" dirty="0">
                <a:latin typeface="Calibri"/>
                <a:cs typeface="Calibri"/>
              </a:rPr>
              <a:t>You </a:t>
            </a:r>
            <a:r>
              <a:rPr sz="3000" spc="-5" dirty="0">
                <a:latin typeface="Calibri"/>
                <a:cs typeface="Calibri"/>
              </a:rPr>
              <a:t>can </a:t>
            </a:r>
            <a:r>
              <a:rPr sz="3000" dirty="0">
                <a:latin typeface="Calibri"/>
                <a:cs typeface="Calibri"/>
              </a:rPr>
              <a:t>place </a:t>
            </a:r>
            <a:r>
              <a:rPr sz="3000" spc="-40" dirty="0">
                <a:latin typeface="Calibri"/>
                <a:cs typeface="Calibri"/>
              </a:rPr>
              <a:t>any </a:t>
            </a:r>
            <a:r>
              <a:rPr sz="3000" spc="10" dirty="0">
                <a:latin typeface="Calibri"/>
                <a:cs typeface="Calibri"/>
              </a:rPr>
              <a:t>number </a:t>
            </a:r>
            <a:r>
              <a:rPr sz="3000" spc="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scripts </a:t>
            </a:r>
            <a:r>
              <a:rPr sz="3000" spc="5" dirty="0">
                <a:latin typeface="Calibri"/>
                <a:cs typeface="Calibri"/>
              </a:rPr>
              <a:t>in </a:t>
            </a:r>
            <a:r>
              <a:rPr sz="3000" spc="-20" dirty="0">
                <a:latin typeface="Calibri"/>
                <a:cs typeface="Calibri"/>
              </a:rPr>
              <a:t>an </a:t>
            </a:r>
            <a:r>
              <a:rPr sz="3000" spc="20" dirty="0">
                <a:latin typeface="Calibri"/>
                <a:cs typeface="Calibri"/>
              </a:rPr>
              <a:t>HTML 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document.</a:t>
            </a:r>
            <a:r>
              <a:rPr sz="3000" spc="-1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Scripts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can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be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placed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in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the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&lt;body&gt;,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in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the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&lt;head&gt;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section</a:t>
            </a:r>
            <a:r>
              <a:rPr sz="3000" spc="-16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of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an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HTML</a:t>
            </a:r>
            <a:r>
              <a:rPr sz="3000" spc="-1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page,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in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both.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ts val="32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20" dirty="0">
                <a:latin typeface="Calibri"/>
                <a:cs typeface="Calibri"/>
              </a:rPr>
              <a:t>It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is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good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idea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to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place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scripts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at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the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bottom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of the</a:t>
            </a:r>
            <a:endParaRPr sz="3000">
              <a:latin typeface="Calibri"/>
              <a:cs typeface="Calibri"/>
            </a:endParaRPr>
          </a:p>
          <a:p>
            <a:pPr marL="355600" marR="204470">
              <a:lnSpc>
                <a:spcPts val="2900"/>
              </a:lnSpc>
              <a:spcBef>
                <a:spcPts val="330"/>
              </a:spcBef>
            </a:pPr>
            <a:r>
              <a:rPr sz="3000" spc="15" dirty="0">
                <a:latin typeface="Calibri"/>
                <a:cs typeface="Calibri"/>
              </a:rPr>
              <a:t>&lt;body&gt;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element.</a:t>
            </a:r>
            <a:r>
              <a:rPr sz="3000" spc="-140" dirty="0">
                <a:latin typeface="Calibri"/>
                <a:cs typeface="Calibri"/>
              </a:rPr>
              <a:t> </a:t>
            </a:r>
            <a:r>
              <a:rPr sz="3000" spc="15" dirty="0">
                <a:latin typeface="Calibri"/>
                <a:cs typeface="Calibri"/>
              </a:rPr>
              <a:t>This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improves</a:t>
            </a:r>
            <a:r>
              <a:rPr sz="3000" spc="-1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page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load,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because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HTML</a:t>
            </a:r>
            <a:r>
              <a:rPr sz="3000" spc="-15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loading is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not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blocked</a:t>
            </a:r>
            <a:r>
              <a:rPr sz="3000" spc="-160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by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scripts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loading.</a:t>
            </a:r>
            <a:endParaRPr sz="3000">
              <a:latin typeface="Calibri"/>
              <a:cs typeface="Calibri"/>
            </a:endParaRPr>
          </a:p>
          <a:p>
            <a:pPr marL="355600" marR="255904" indent="-342900" algn="just">
              <a:lnSpc>
                <a:spcPct val="79600"/>
              </a:lnSpc>
              <a:spcBef>
                <a:spcPts val="75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Scripts</a:t>
            </a:r>
            <a:r>
              <a:rPr sz="3000" spc="-5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C0504D"/>
                </a:solidFill>
                <a:latin typeface="Calibri"/>
                <a:cs typeface="Calibri"/>
              </a:rPr>
              <a:t>can</a:t>
            </a:r>
            <a:r>
              <a:rPr sz="3000" spc="-5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C0504D"/>
                </a:solidFill>
                <a:latin typeface="Calibri"/>
                <a:cs typeface="Calibri"/>
              </a:rPr>
              <a:t>also</a:t>
            </a:r>
            <a:r>
              <a:rPr sz="3000" spc="4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10" dirty="0">
                <a:solidFill>
                  <a:srgbClr val="C0504D"/>
                </a:solidFill>
                <a:latin typeface="Calibri"/>
                <a:cs typeface="Calibri"/>
              </a:rPr>
              <a:t>be</a:t>
            </a:r>
            <a:r>
              <a:rPr sz="3000" spc="-7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placed</a:t>
            </a:r>
            <a:r>
              <a:rPr sz="3000" spc="-5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5" dirty="0">
                <a:solidFill>
                  <a:srgbClr val="C0504D"/>
                </a:solidFill>
                <a:latin typeface="Calibri"/>
                <a:cs typeface="Calibri"/>
              </a:rPr>
              <a:t>in</a:t>
            </a:r>
            <a:r>
              <a:rPr sz="3000" spc="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C0504D"/>
                </a:solidFill>
                <a:latin typeface="Calibri"/>
                <a:cs typeface="Calibri"/>
              </a:rPr>
              <a:t>external</a:t>
            </a:r>
            <a:r>
              <a:rPr sz="3000" spc="-7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5" dirty="0">
                <a:solidFill>
                  <a:srgbClr val="C0504D"/>
                </a:solidFill>
                <a:latin typeface="Calibri"/>
                <a:cs typeface="Calibri"/>
              </a:rPr>
              <a:t>files.</a:t>
            </a:r>
            <a:r>
              <a:rPr sz="3000" spc="-4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C0504D"/>
                </a:solidFill>
                <a:latin typeface="Calibri"/>
                <a:cs typeface="Calibri"/>
              </a:rPr>
              <a:t>External </a:t>
            </a:r>
            <a:r>
              <a:rPr sz="3000" spc="-67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25" dirty="0">
                <a:solidFill>
                  <a:srgbClr val="C0504D"/>
                </a:solidFill>
                <a:latin typeface="Calibri"/>
                <a:cs typeface="Calibri"/>
              </a:rPr>
              <a:t>sc</a:t>
            </a:r>
            <a:r>
              <a:rPr sz="3000" spc="-5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3000" spc="1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3000" spc="20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3000" spc="-1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3000" spc="-5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spc="-5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spc="2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20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3000" spc="-15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3000" spc="-4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spc="30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000" spc="-1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3000" spc="1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3000" spc="30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000" spc="-4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sz="3000" spc="3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-45" dirty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3000" spc="20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3000" spc="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3000" spc="4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3000" spc="20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spc="-7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2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3000" spc="-4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me</a:t>
            </a:r>
            <a:r>
              <a:rPr sz="3000" spc="2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30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000" spc="15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3000" spc="20" dirty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spc="-17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1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3000" spc="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20" dirty="0">
                <a:solidFill>
                  <a:srgbClr val="C0504D"/>
                </a:solidFill>
                <a:latin typeface="Calibri"/>
                <a:cs typeface="Calibri"/>
              </a:rPr>
              <a:t>u</a:t>
            </a:r>
            <a:r>
              <a:rPr sz="3000" spc="2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3000" spc="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sz="3000" spc="-6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1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n  m</a:t>
            </a:r>
            <a:r>
              <a:rPr sz="3000" spc="-4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spc="-80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3000" spc="6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20" dirty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sz="3000" spc="1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3000" spc="-20" dirty="0">
                <a:solidFill>
                  <a:srgbClr val="C0504D"/>
                </a:solidFill>
                <a:latin typeface="Calibri"/>
                <a:cs typeface="Calibri"/>
              </a:rPr>
              <a:t>f</a:t>
            </a:r>
            <a:r>
              <a:rPr sz="3000" spc="-114" dirty="0">
                <a:solidFill>
                  <a:srgbClr val="C0504D"/>
                </a:solidFill>
                <a:latin typeface="Calibri"/>
                <a:cs typeface="Calibri"/>
              </a:rPr>
              <a:t>f</a:t>
            </a:r>
            <a:r>
              <a:rPr sz="3000" spc="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spc="-5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3000" spc="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spc="20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3000" spc="-8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-45" dirty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3000" spc="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b</a:t>
            </a:r>
            <a:r>
              <a:rPr sz="3000" spc="4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20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3000" spc="-4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spc="-15" dirty="0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sz="3000" spc="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spc="2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r>
              <a:rPr sz="3000" spc="-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40" dirty="0">
                <a:solidFill>
                  <a:srgbClr val="C0504D"/>
                </a:solidFill>
                <a:latin typeface="Calibri"/>
                <a:cs typeface="Calibri"/>
              </a:rPr>
              <a:t>J</a:t>
            </a:r>
            <a:r>
              <a:rPr sz="3000" spc="-4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spc="45" dirty="0">
                <a:solidFill>
                  <a:srgbClr val="C0504D"/>
                </a:solidFill>
                <a:latin typeface="Calibri"/>
                <a:cs typeface="Calibri"/>
              </a:rPr>
              <a:t>v</a:t>
            </a:r>
            <a:r>
              <a:rPr sz="3000" spc="-4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spc="2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3000" spc="30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000" spc="-5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3000" spc="1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3000" spc="20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3000" spc="-18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C0504D"/>
                </a:solidFill>
                <a:latin typeface="Calibri"/>
                <a:cs typeface="Calibri"/>
              </a:rPr>
              <a:t>f</a:t>
            </a:r>
            <a:r>
              <a:rPr sz="3000" spc="10" dirty="0">
                <a:solidFill>
                  <a:srgbClr val="C0504D"/>
                </a:solidFill>
                <a:latin typeface="Calibri"/>
                <a:cs typeface="Calibri"/>
              </a:rPr>
              <a:t>il</a:t>
            </a:r>
            <a:r>
              <a:rPr sz="3000" spc="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3000" spc="-5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20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3000" spc="-4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spc="45" dirty="0">
                <a:solidFill>
                  <a:srgbClr val="C0504D"/>
                </a:solidFill>
                <a:latin typeface="Calibri"/>
                <a:cs typeface="Calibri"/>
              </a:rPr>
              <a:t>v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spc="-17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3000" spc="20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e  file</a:t>
            </a:r>
            <a:r>
              <a:rPr sz="3000" spc="2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5" dirty="0">
                <a:solidFill>
                  <a:srgbClr val="C0504D"/>
                </a:solidFill>
                <a:latin typeface="Calibri"/>
                <a:cs typeface="Calibri"/>
              </a:rPr>
              <a:t>extension</a:t>
            </a:r>
            <a:r>
              <a:rPr sz="3000" spc="-26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10" dirty="0">
                <a:solidFill>
                  <a:srgbClr val="C0504D"/>
                </a:solidFill>
                <a:latin typeface="Calibri"/>
                <a:cs typeface="Calibri"/>
              </a:rPr>
              <a:t>.js.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3700" y="0"/>
            <a:ext cx="11303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5628" y="42545"/>
            <a:ext cx="2659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Web</a:t>
            </a:r>
            <a:r>
              <a:rPr dirty="0"/>
              <a:t> </a:t>
            </a:r>
            <a:r>
              <a:rPr spc="-5"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365" y="819217"/>
            <a:ext cx="7933690" cy="3751579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33020" algn="just">
              <a:lnSpc>
                <a:spcPct val="80900"/>
              </a:lnSpc>
              <a:spcBef>
                <a:spcPts val="489"/>
              </a:spcBef>
            </a:pPr>
            <a:r>
              <a:rPr sz="1700" spc="-1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term </a:t>
            </a:r>
            <a:r>
              <a:rPr sz="1700" spc="-25" dirty="0">
                <a:latin typeface="Calibri"/>
                <a:cs typeface="Calibri"/>
              </a:rPr>
              <a:t>web </a:t>
            </a:r>
            <a:r>
              <a:rPr sz="1700" spc="-10" dirty="0">
                <a:latin typeface="Calibri"/>
                <a:cs typeface="Calibri"/>
              </a:rPr>
              <a:t>server </a:t>
            </a:r>
            <a:r>
              <a:rPr sz="1700" spc="-15" dirty="0">
                <a:latin typeface="Calibri"/>
                <a:cs typeface="Calibri"/>
              </a:rPr>
              <a:t>can </a:t>
            </a:r>
            <a:r>
              <a:rPr sz="1700" spc="-25" dirty="0">
                <a:latin typeface="Calibri"/>
                <a:cs typeface="Calibri"/>
              </a:rPr>
              <a:t>refer </a:t>
            </a:r>
            <a:r>
              <a:rPr sz="1700" spc="15" dirty="0">
                <a:latin typeface="Calibri"/>
                <a:cs typeface="Calibri"/>
              </a:rPr>
              <a:t>to </a:t>
            </a:r>
            <a:r>
              <a:rPr sz="1700" spc="-10" dirty="0">
                <a:latin typeface="Calibri"/>
                <a:cs typeface="Calibri"/>
              </a:rPr>
              <a:t>either </a:t>
            </a:r>
            <a:r>
              <a:rPr sz="1700" spc="1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hardware </a:t>
            </a:r>
            <a:r>
              <a:rPr sz="1700" spc="5" dirty="0">
                <a:latin typeface="Calibri"/>
                <a:cs typeface="Calibri"/>
              </a:rPr>
              <a:t>(the </a:t>
            </a:r>
            <a:r>
              <a:rPr sz="1700" dirty="0">
                <a:latin typeface="Calibri"/>
                <a:cs typeface="Calibri"/>
              </a:rPr>
              <a:t>computer) or </a:t>
            </a:r>
            <a:r>
              <a:rPr sz="1700" spc="10" dirty="0">
                <a:latin typeface="Calibri"/>
                <a:cs typeface="Calibri"/>
              </a:rPr>
              <a:t>the </a:t>
            </a:r>
            <a:r>
              <a:rPr sz="1700" dirty="0">
                <a:latin typeface="Calibri"/>
                <a:cs typeface="Calibri"/>
              </a:rPr>
              <a:t>software </a:t>
            </a:r>
            <a:r>
              <a:rPr sz="1700" spc="5" dirty="0">
                <a:latin typeface="Calibri"/>
                <a:cs typeface="Calibri"/>
              </a:rPr>
              <a:t>(the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computer application) </a:t>
            </a:r>
            <a:r>
              <a:rPr sz="1700" spc="5" dirty="0">
                <a:latin typeface="Calibri"/>
                <a:cs typeface="Calibri"/>
              </a:rPr>
              <a:t>that </a:t>
            </a:r>
            <a:r>
              <a:rPr sz="1700" spc="-10" dirty="0">
                <a:latin typeface="Calibri"/>
                <a:cs typeface="Calibri"/>
              </a:rPr>
              <a:t>helps </a:t>
            </a:r>
            <a:r>
              <a:rPr sz="1700" spc="15" dirty="0">
                <a:latin typeface="Calibri"/>
                <a:cs typeface="Calibri"/>
              </a:rPr>
              <a:t>to </a:t>
            </a:r>
            <a:r>
              <a:rPr sz="1700" spc="-10" dirty="0">
                <a:latin typeface="Calibri"/>
                <a:cs typeface="Calibri"/>
              </a:rPr>
              <a:t>deliver </a:t>
            </a:r>
            <a:r>
              <a:rPr sz="1700" spc="-25" dirty="0">
                <a:latin typeface="Calibri"/>
                <a:cs typeface="Calibri"/>
              </a:rPr>
              <a:t>web </a:t>
            </a:r>
            <a:r>
              <a:rPr sz="1700" spc="-5" dirty="0">
                <a:latin typeface="Calibri"/>
                <a:cs typeface="Calibri"/>
              </a:rPr>
              <a:t>content </a:t>
            </a:r>
            <a:r>
              <a:rPr sz="1700" spc="5" dirty="0">
                <a:latin typeface="Calibri"/>
                <a:cs typeface="Calibri"/>
              </a:rPr>
              <a:t>that </a:t>
            </a:r>
            <a:r>
              <a:rPr sz="1700" spc="-15" dirty="0">
                <a:latin typeface="Calibri"/>
                <a:cs typeface="Calibri"/>
              </a:rPr>
              <a:t>can </a:t>
            </a:r>
            <a:r>
              <a:rPr sz="1700" dirty="0">
                <a:latin typeface="Calibri"/>
                <a:cs typeface="Calibri"/>
              </a:rPr>
              <a:t>be </a:t>
            </a:r>
            <a:r>
              <a:rPr sz="1700" spc="-15" dirty="0">
                <a:latin typeface="Calibri"/>
                <a:cs typeface="Calibri"/>
              </a:rPr>
              <a:t>accessed </a:t>
            </a:r>
            <a:r>
              <a:rPr sz="1700" spc="5" dirty="0">
                <a:latin typeface="Calibri"/>
                <a:cs typeface="Calibri"/>
              </a:rPr>
              <a:t>through </a:t>
            </a:r>
            <a:r>
              <a:rPr sz="1700" spc="10" dirty="0">
                <a:latin typeface="Calibri"/>
                <a:cs typeface="Calibri"/>
              </a:rPr>
              <a:t>the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Internet.</a:t>
            </a:r>
            <a:endParaRPr sz="1700">
              <a:latin typeface="Calibri"/>
              <a:cs typeface="Calibri"/>
            </a:endParaRPr>
          </a:p>
          <a:p>
            <a:pPr marL="12700" marR="5080" algn="just">
              <a:lnSpc>
                <a:spcPts val="1700"/>
              </a:lnSpc>
              <a:spcBef>
                <a:spcPts val="300"/>
              </a:spcBef>
            </a:pP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15" dirty="0">
                <a:latin typeface="Calibri"/>
                <a:cs typeface="Calibri"/>
              </a:rPr>
              <a:t>most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common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use</a:t>
            </a:r>
            <a:r>
              <a:rPr sz="1700" spc="-1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spc="-25" dirty="0">
                <a:latin typeface="Calibri"/>
                <a:cs typeface="Calibri"/>
              </a:rPr>
              <a:t>web</a:t>
            </a:r>
            <a:r>
              <a:rPr sz="1700" spc="1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servers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is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15" dirty="0">
                <a:latin typeface="Calibri"/>
                <a:cs typeface="Calibri"/>
              </a:rPr>
              <a:t>to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host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websites,</a:t>
            </a:r>
            <a:r>
              <a:rPr sz="1700" spc="-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but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there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other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uses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such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as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gaming,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data</a:t>
            </a:r>
            <a:r>
              <a:rPr sz="1700" spc="-10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storage</a:t>
            </a:r>
            <a:r>
              <a:rPr sz="1700" spc="-1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running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enterprise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applications.</a:t>
            </a: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ts val="258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10" dirty="0">
                <a:solidFill>
                  <a:srgbClr val="C0504D"/>
                </a:solidFill>
                <a:latin typeface="Calibri"/>
                <a:cs typeface="Calibri"/>
              </a:rPr>
              <a:t>II</a:t>
            </a:r>
            <a:r>
              <a:rPr sz="2200" b="1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200" b="1" spc="-4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504D"/>
                </a:solidFill>
                <a:latin typeface="Calibri"/>
                <a:cs typeface="Calibri"/>
              </a:rPr>
              <a:t>-</a:t>
            </a:r>
            <a:r>
              <a:rPr sz="2200" spc="2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200" spc="45" dirty="0">
                <a:solidFill>
                  <a:srgbClr val="C0504D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2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200" spc="3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200" spc="40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200" dirty="0">
                <a:solidFill>
                  <a:srgbClr val="C0504D"/>
                </a:solidFill>
                <a:latin typeface="Calibri"/>
                <a:cs typeface="Calibri"/>
              </a:rPr>
              <a:t>et</a:t>
            </a:r>
            <a:r>
              <a:rPr sz="2200" spc="-2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200" spc="45" dirty="0">
                <a:solidFill>
                  <a:srgbClr val="C0504D"/>
                </a:solidFill>
                <a:latin typeface="Calibri"/>
                <a:cs typeface="Calibri"/>
              </a:rPr>
              <a:t>In</a:t>
            </a:r>
            <a:r>
              <a:rPr sz="2200" spc="25" dirty="0">
                <a:solidFill>
                  <a:srgbClr val="C0504D"/>
                </a:solidFill>
                <a:latin typeface="Calibri"/>
                <a:cs typeface="Calibri"/>
              </a:rPr>
              <a:t>f</a:t>
            </a:r>
            <a:r>
              <a:rPr sz="2200" spc="40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200" spc="3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200" spc="40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2200" spc="4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2200" spc="40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200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200" spc="-254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2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200" spc="3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200" spc="5" dirty="0">
                <a:solidFill>
                  <a:srgbClr val="C0504D"/>
                </a:solidFill>
                <a:latin typeface="Calibri"/>
                <a:cs typeface="Calibri"/>
              </a:rPr>
              <a:t>v</a:t>
            </a:r>
            <a:r>
              <a:rPr sz="2200" spc="-5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2200" spc="-35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2200" dirty="0">
                <a:solidFill>
                  <a:srgbClr val="C0504D"/>
                </a:solidFill>
                <a:latin typeface="Calibri"/>
                <a:cs typeface="Calibri"/>
              </a:rPr>
              <a:t>es</a:t>
            </a:r>
            <a:endParaRPr sz="2200">
              <a:latin typeface="Calibri"/>
              <a:cs typeface="Calibri"/>
            </a:endParaRPr>
          </a:p>
          <a:p>
            <a:pPr marL="762000" lvl="1" indent="-292735">
              <a:lnSpc>
                <a:spcPts val="2380"/>
              </a:lnSpc>
              <a:buFont typeface="Arial MT"/>
              <a:buChar char="–"/>
              <a:tabLst>
                <a:tab pos="761365" algn="l"/>
                <a:tab pos="7620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ndo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Calibri"/>
                <a:cs typeface="Calibri"/>
              </a:rPr>
              <a:t>Apache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Web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Server</a:t>
            </a:r>
            <a:endParaRPr sz="2200">
              <a:latin typeface="Calibri"/>
              <a:cs typeface="Calibri"/>
            </a:endParaRPr>
          </a:p>
          <a:p>
            <a:pPr marL="762000" lvl="1" indent="-292735">
              <a:lnSpc>
                <a:spcPct val="100000"/>
              </a:lnSpc>
              <a:spcBef>
                <a:spcPts val="60"/>
              </a:spcBef>
              <a:buFont typeface="Arial MT"/>
              <a:buChar char="–"/>
              <a:tabLst>
                <a:tab pos="761365" algn="l"/>
                <a:tab pos="762000" algn="l"/>
              </a:tabLst>
            </a:pPr>
            <a:r>
              <a:rPr sz="2000" spc="5" dirty="0">
                <a:latin typeface="Calibri"/>
                <a:cs typeface="Calibri"/>
              </a:rPr>
              <a:t>Open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Source</a:t>
            </a:r>
            <a:endParaRPr sz="2000">
              <a:latin typeface="Calibri"/>
              <a:cs typeface="Calibri"/>
            </a:endParaRPr>
          </a:p>
          <a:p>
            <a:pPr marL="762000" lvl="1" indent="-292735">
              <a:lnSpc>
                <a:spcPct val="100000"/>
              </a:lnSpc>
              <a:buFont typeface="Arial MT"/>
              <a:buChar char="–"/>
              <a:tabLst>
                <a:tab pos="761365" algn="l"/>
                <a:tab pos="7620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rm: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ndo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..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620"/>
              </a:lnSpc>
              <a:buFont typeface="Arial MT"/>
              <a:buChar char="•"/>
              <a:tabLst>
                <a:tab pos="354965" algn="l"/>
                <a:tab pos="355600" algn="l"/>
                <a:tab pos="1142365" algn="l"/>
              </a:tabLst>
            </a:pPr>
            <a:r>
              <a:rPr sz="2200" b="1" spc="-50" dirty="0">
                <a:latin typeface="Calibri"/>
                <a:cs typeface="Calibri"/>
              </a:rPr>
              <a:t>N</a:t>
            </a:r>
            <a:r>
              <a:rPr sz="2200" b="1" spc="-45" dirty="0">
                <a:latin typeface="Calibri"/>
                <a:cs typeface="Calibri"/>
              </a:rPr>
              <a:t>gi</a:t>
            </a:r>
            <a:r>
              <a:rPr sz="2200" b="1" spc="15" dirty="0">
                <a:latin typeface="Calibri"/>
                <a:cs typeface="Calibri"/>
              </a:rPr>
              <a:t>n</a:t>
            </a:r>
            <a:r>
              <a:rPr sz="2200" b="1" dirty="0">
                <a:latin typeface="Calibri"/>
                <a:cs typeface="Calibri"/>
              </a:rPr>
              <a:t>x	</a:t>
            </a:r>
            <a:r>
              <a:rPr sz="2200" spc="30" dirty="0">
                <a:latin typeface="Calibri"/>
                <a:cs typeface="Calibri"/>
              </a:rPr>
              <a:t>(</a:t>
            </a:r>
            <a:r>
              <a:rPr sz="2200" spc="40" dirty="0">
                <a:latin typeface="Calibri"/>
                <a:cs typeface="Calibri"/>
              </a:rPr>
              <a:t>p</a:t>
            </a:r>
            <a:r>
              <a:rPr sz="2200" spc="30" dirty="0">
                <a:latin typeface="Calibri"/>
                <a:cs typeface="Calibri"/>
              </a:rPr>
              <a:t>r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spc="40" dirty="0">
                <a:latin typeface="Calibri"/>
                <a:cs typeface="Calibri"/>
              </a:rPr>
              <a:t>n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spc="40" dirty="0">
                <a:latin typeface="Calibri"/>
                <a:cs typeface="Calibri"/>
              </a:rPr>
              <a:t>u</a:t>
            </a:r>
            <a:r>
              <a:rPr sz="2200" spc="-60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c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"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40" dirty="0">
                <a:latin typeface="Calibri"/>
                <a:cs typeface="Calibri"/>
              </a:rPr>
              <a:t>n</a:t>
            </a:r>
            <a:r>
              <a:rPr sz="2200" spc="-40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4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95" dirty="0">
                <a:latin typeface="Calibri"/>
                <a:cs typeface="Calibri"/>
              </a:rPr>
              <a:t> </a:t>
            </a:r>
            <a:r>
              <a:rPr sz="2200" spc="45" dirty="0">
                <a:latin typeface="Calibri"/>
                <a:cs typeface="Calibri"/>
              </a:rPr>
              <a:t>x</a:t>
            </a:r>
            <a:r>
              <a:rPr sz="2200" spc="15" dirty="0">
                <a:latin typeface="Calibri"/>
                <a:cs typeface="Calibri"/>
              </a:rPr>
              <a:t>"</a:t>
            </a:r>
            <a:r>
              <a:rPr sz="2200" dirty="0">
                <a:latin typeface="Calibri"/>
                <a:cs typeface="Calibri"/>
              </a:rPr>
              <a:t>) 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25" dirty="0">
                <a:latin typeface="Calibri"/>
                <a:cs typeface="Calibri"/>
              </a:rPr>
              <a:t> H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40" dirty="0">
                <a:latin typeface="Calibri"/>
                <a:cs typeface="Calibri"/>
              </a:rPr>
              <a:t>b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c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spc="40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ve</a:t>
            </a:r>
            <a:r>
              <a:rPr sz="2200" spc="3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40" dirty="0">
                <a:latin typeface="Calibri"/>
                <a:cs typeface="Calibri"/>
              </a:rPr>
              <a:t>p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spc="40" dirty="0">
                <a:latin typeface="Calibri"/>
                <a:cs typeface="Calibri"/>
              </a:rPr>
              <a:t>pu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-1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6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15" dirty="0">
                <a:latin typeface="Calibri"/>
                <a:cs typeface="Calibri"/>
              </a:rPr>
              <a:t>GWS</a:t>
            </a:r>
            <a:r>
              <a:rPr sz="2200" spc="-12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(Google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Web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Server)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62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40" dirty="0">
                <a:latin typeface="Calibri"/>
                <a:cs typeface="Calibri"/>
              </a:rPr>
              <a:t>...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8575" y="40085"/>
            <a:ext cx="40119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Web</a:t>
            </a:r>
            <a:r>
              <a:rPr spc="50" dirty="0"/>
              <a:t> </a:t>
            </a:r>
            <a:r>
              <a:rPr spc="-25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25700" y="3937000"/>
            <a:ext cx="4051300" cy="1079500"/>
            <a:chOff x="2425700" y="3937000"/>
            <a:chExt cx="4051300" cy="1079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5700" y="3937000"/>
              <a:ext cx="4051300" cy="1066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000" y="4038600"/>
              <a:ext cx="2514600" cy="977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550" y="3981449"/>
              <a:ext cx="3911600" cy="9271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95550" y="3981450"/>
              <a:ext cx="3911600" cy="927100"/>
            </a:xfrm>
            <a:custGeom>
              <a:avLst/>
              <a:gdLst/>
              <a:ahLst/>
              <a:cxnLst/>
              <a:rect l="l" t="t" r="r" b="b"/>
              <a:pathLst>
                <a:path w="3911600" h="927100">
                  <a:moveTo>
                    <a:pt x="0" y="154518"/>
                  </a:moveTo>
                  <a:lnTo>
                    <a:pt x="7877" y="105678"/>
                  </a:lnTo>
                  <a:lnTo>
                    <a:pt x="29812" y="63261"/>
                  </a:lnTo>
                  <a:lnTo>
                    <a:pt x="63261" y="29813"/>
                  </a:lnTo>
                  <a:lnTo>
                    <a:pt x="105678" y="7877"/>
                  </a:lnTo>
                  <a:lnTo>
                    <a:pt x="154517" y="0"/>
                  </a:lnTo>
                  <a:lnTo>
                    <a:pt x="3757082" y="0"/>
                  </a:lnTo>
                  <a:lnTo>
                    <a:pt x="3805921" y="7877"/>
                  </a:lnTo>
                  <a:lnTo>
                    <a:pt x="3848338" y="29813"/>
                  </a:lnTo>
                  <a:lnTo>
                    <a:pt x="3881787" y="63261"/>
                  </a:lnTo>
                  <a:lnTo>
                    <a:pt x="3903722" y="105678"/>
                  </a:lnTo>
                  <a:lnTo>
                    <a:pt x="3911600" y="154518"/>
                  </a:lnTo>
                  <a:lnTo>
                    <a:pt x="3911600" y="772581"/>
                  </a:lnTo>
                  <a:lnTo>
                    <a:pt x="3903722" y="821421"/>
                  </a:lnTo>
                  <a:lnTo>
                    <a:pt x="3881787" y="863838"/>
                  </a:lnTo>
                  <a:lnTo>
                    <a:pt x="3848338" y="897286"/>
                  </a:lnTo>
                  <a:lnTo>
                    <a:pt x="3805921" y="919222"/>
                  </a:lnTo>
                  <a:lnTo>
                    <a:pt x="3757082" y="927100"/>
                  </a:lnTo>
                  <a:lnTo>
                    <a:pt x="154517" y="927100"/>
                  </a:lnTo>
                  <a:lnTo>
                    <a:pt x="105678" y="919222"/>
                  </a:lnTo>
                  <a:lnTo>
                    <a:pt x="63261" y="897286"/>
                  </a:lnTo>
                  <a:lnTo>
                    <a:pt x="29812" y="863838"/>
                  </a:lnTo>
                  <a:lnTo>
                    <a:pt x="7877" y="821421"/>
                  </a:lnTo>
                  <a:lnTo>
                    <a:pt x="0" y="772581"/>
                  </a:lnTo>
                  <a:lnTo>
                    <a:pt x="0" y="154518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1715" y="4156893"/>
            <a:ext cx="1932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Calibri"/>
                <a:cs typeface="Calibri"/>
              </a:rPr>
              <a:t>Web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Server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38400" y="2095500"/>
            <a:ext cx="4064000" cy="965200"/>
            <a:chOff x="2438400" y="2095500"/>
            <a:chExt cx="4064000" cy="9652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8400" y="2197100"/>
              <a:ext cx="4064000" cy="635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8000" y="2095500"/>
              <a:ext cx="2819400" cy="965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49" y="2241549"/>
              <a:ext cx="3924300" cy="495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508250" y="2241550"/>
              <a:ext cx="3924300" cy="495300"/>
            </a:xfrm>
            <a:custGeom>
              <a:avLst/>
              <a:gdLst/>
              <a:ahLst/>
              <a:cxnLst/>
              <a:rect l="l" t="t" r="r" b="b"/>
              <a:pathLst>
                <a:path w="3924300" h="495300">
                  <a:moveTo>
                    <a:pt x="0" y="82550"/>
                  </a:moveTo>
                  <a:lnTo>
                    <a:pt x="6487" y="50418"/>
                  </a:lnTo>
                  <a:lnTo>
                    <a:pt x="24178" y="24178"/>
                  </a:lnTo>
                  <a:lnTo>
                    <a:pt x="50417" y="6487"/>
                  </a:lnTo>
                  <a:lnTo>
                    <a:pt x="82550" y="0"/>
                  </a:lnTo>
                  <a:lnTo>
                    <a:pt x="3841750" y="0"/>
                  </a:lnTo>
                  <a:lnTo>
                    <a:pt x="3873882" y="6487"/>
                  </a:lnTo>
                  <a:lnTo>
                    <a:pt x="3900121" y="24178"/>
                  </a:lnTo>
                  <a:lnTo>
                    <a:pt x="3917812" y="50418"/>
                  </a:lnTo>
                  <a:lnTo>
                    <a:pt x="3924300" y="82550"/>
                  </a:lnTo>
                  <a:lnTo>
                    <a:pt x="3924300" y="412749"/>
                  </a:lnTo>
                  <a:lnTo>
                    <a:pt x="3917812" y="444881"/>
                  </a:lnTo>
                  <a:lnTo>
                    <a:pt x="3900121" y="471121"/>
                  </a:lnTo>
                  <a:lnTo>
                    <a:pt x="3873882" y="488812"/>
                  </a:lnTo>
                  <a:lnTo>
                    <a:pt x="3841750" y="495300"/>
                  </a:lnTo>
                  <a:lnTo>
                    <a:pt x="82550" y="495300"/>
                  </a:lnTo>
                  <a:lnTo>
                    <a:pt x="50417" y="488812"/>
                  </a:lnTo>
                  <a:lnTo>
                    <a:pt x="24178" y="471121"/>
                  </a:lnTo>
                  <a:lnTo>
                    <a:pt x="6487" y="444881"/>
                  </a:lnTo>
                  <a:lnTo>
                    <a:pt x="0" y="412749"/>
                  </a:lnTo>
                  <a:lnTo>
                    <a:pt x="0" y="82550"/>
                  </a:lnTo>
                  <a:close/>
                </a:path>
              </a:pathLst>
            </a:custGeom>
            <a:ln w="12700">
              <a:solidFill>
                <a:srgbClr val="7D6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42633" y="2204139"/>
            <a:ext cx="22377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Calibri"/>
                <a:cs typeface="Calibri"/>
              </a:rPr>
              <a:t>Web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Browser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00300" y="2781300"/>
            <a:ext cx="4089400" cy="889000"/>
            <a:chOff x="2400300" y="2781300"/>
            <a:chExt cx="4089400" cy="88900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5700" y="2857500"/>
              <a:ext cx="1384300" cy="6477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0300" y="2781300"/>
              <a:ext cx="1422400" cy="8890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5550" y="2901949"/>
              <a:ext cx="1244600" cy="5080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495550" y="2901950"/>
              <a:ext cx="1244600" cy="508000"/>
            </a:xfrm>
            <a:custGeom>
              <a:avLst/>
              <a:gdLst/>
              <a:ahLst/>
              <a:cxnLst/>
              <a:rect l="l" t="t" r="r" b="b"/>
              <a:pathLst>
                <a:path w="1244600" h="508000">
                  <a:moveTo>
                    <a:pt x="0" y="84668"/>
                  </a:moveTo>
                  <a:lnTo>
                    <a:pt x="6653" y="51711"/>
                  </a:lnTo>
                  <a:lnTo>
                    <a:pt x="24798" y="24798"/>
                  </a:lnTo>
                  <a:lnTo>
                    <a:pt x="51711" y="6653"/>
                  </a:lnTo>
                  <a:lnTo>
                    <a:pt x="84667" y="0"/>
                  </a:lnTo>
                  <a:lnTo>
                    <a:pt x="1159932" y="0"/>
                  </a:lnTo>
                  <a:lnTo>
                    <a:pt x="1192888" y="6653"/>
                  </a:lnTo>
                  <a:lnTo>
                    <a:pt x="1219801" y="24798"/>
                  </a:lnTo>
                  <a:lnTo>
                    <a:pt x="1237946" y="51711"/>
                  </a:lnTo>
                  <a:lnTo>
                    <a:pt x="1244600" y="84668"/>
                  </a:lnTo>
                  <a:lnTo>
                    <a:pt x="1244600" y="423331"/>
                  </a:lnTo>
                  <a:lnTo>
                    <a:pt x="1237946" y="456288"/>
                  </a:lnTo>
                  <a:lnTo>
                    <a:pt x="1219801" y="483201"/>
                  </a:lnTo>
                  <a:lnTo>
                    <a:pt x="1192888" y="501346"/>
                  </a:lnTo>
                  <a:lnTo>
                    <a:pt x="1159932" y="508000"/>
                  </a:lnTo>
                  <a:lnTo>
                    <a:pt x="84667" y="508000"/>
                  </a:lnTo>
                  <a:lnTo>
                    <a:pt x="51711" y="501346"/>
                  </a:lnTo>
                  <a:lnTo>
                    <a:pt x="24798" y="483201"/>
                  </a:lnTo>
                  <a:lnTo>
                    <a:pt x="6653" y="456288"/>
                  </a:lnTo>
                  <a:lnTo>
                    <a:pt x="0" y="423331"/>
                  </a:lnTo>
                  <a:lnTo>
                    <a:pt x="0" y="84668"/>
                  </a:lnTo>
                  <a:close/>
                </a:path>
              </a:pathLst>
            </a:custGeom>
            <a:ln w="1270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2700" y="2857500"/>
              <a:ext cx="1397000" cy="6477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18100" y="2895600"/>
              <a:ext cx="1333500" cy="622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62550" y="2901949"/>
              <a:ext cx="1257300" cy="5080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162550" y="2901950"/>
              <a:ext cx="1257300" cy="508000"/>
            </a:xfrm>
            <a:custGeom>
              <a:avLst/>
              <a:gdLst/>
              <a:ahLst/>
              <a:cxnLst/>
              <a:rect l="l" t="t" r="r" b="b"/>
              <a:pathLst>
                <a:path w="1257300" h="508000">
                  <a:moveTo>
                    <a:pt x="0" y="84668"/>
                  </a:moveTo>
                  <a:lnTo>
                    <a:pt x="6653" y="51711"/>
                  </a:lnTo>
                  <a:lnTo>
                    <a:pt x="24798" y="24798"/>
                  </a:lnTo>
                  <a:lnTo>
                    <a:pt x="51711" y="6653"/>
                  </a:lnTo>
                  <a:lnTo>
                    <a:pt x="84668" y="0"/>
                  </a:lnTo>
                  <a:lnTo>
                    <a:pt x="1172632" y="0"/>
                  </a:lnTo>
                  <a:lnTo>
                    <a:pt x="1205588" y="6653"/>
                  </a:lnTo>
                  <a:lnTo>
                    <a:pt x="1232501" y="24798"/>
                  </a:lnTo>
                  <a:lnTo>
                    <a:pt x="1250646" y="51711"/>
                  </a:lnTo>
                  <a:lnTo>
                    <a:pt x="1257300" y="84668"/>
                  </a:lnTo>
                  <a:lnTo>
                    <a:pt x="1257300" y="423331"/>
                  </a:lnTo>
                  <a:lnTo>
                    <a:pt x="1250646" y="456288"/>
                  </a:lnTo>
                  <a:lnTo>
                    <a:pt x="1232501" y="483201"/>
                  </a:lnTo>
                  <a:lnTo>
                    <a:pt x="1205588" y="501346"/>
                  </a:lnTo>
                  <a:lnTo>
                    <a:pt x="1172632" y="508000"/>
                  </a:lnTo>
                  <a:lnTo>
                    <a:pt x="84668" y="508000"/>
                  </a:lnTo>
                  <a:lnTo>
                    <a:pt x="51711" y="501346"/>
                  </a:lnTo>
                  <a:lnTo>
                    <a:pt x="24798" y="483201"/>
                  </a:lnTo>
                  <a:lnTo>
                    <a:pt x="6653" y="456288"/>
                  </a:lnTo>
                  <a:lnTo>
                    <a:pt x="0" y="423331"/>
                  </a:lnTo>
                  <a:lnTo>
                    <a:pt x="0" y="84668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11386" y="2988230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JavaScript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81962" y="2254822"/>
            <a:ext cx="459740" cy="8566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li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759200" y="2781300"/>
            <a:ext cx="1371600" cy="889000"/>
            <a:chOff x="3759200" y="2781300"/>
            <a:chExt cx="1371600" cy="889000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59200" y="2857500"/>
              <a:ext cx="1371600" cy="6477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98900" y="2781300"/>
              <a:ext cx="1079500" cy="8890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29050" y="2901949"/>
              <a:ext cx="1231900" cy="5080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829050" y="2901950"/>
              <a:ext cx="1231900" cy="508000"/>
            </a:xfrm>
            <a:custGeom>
              <a:avLst/>
              <a:gdLst/>
              <a:ahLst/>
              <a:cxnLst/>
              <a:rect l="l" t="t" r="r" b="b"/>
              <a:pathLst>
                <a:path w="1231900" h="508000">
                  <a:moveTo>
                    <a:pt x="0" y="84668"/>
                  </a:moveTo>
                  <a:lnTo>
                    <a:pt x="6653" y="51711"/>
                  </a:lnTo>
                  <a:lnTo>
                    <a:pt x="24798" y="24798"/>
                  </a:lnTo>
                  <a:lnTo>
                    <a:pt x="51711" y="6653"/>
                  </a:lnTo>
                  <a:lnTo>
                    <a:pt x="84668" y="0"/>
                  </a:lnTo>
                  <a:lnTo>
                    <a:pt x="1147231" y="0"/>
                  </a:lnTo>
                  <a:lnTo>
                    <a:pt x="1180188" y="6653"/>
                  </a:lnTo>
                  <a:lnTo>
                    <a:pt x="1207101" y="24798"/>
                  </a:lnTo>
                  <a:lnTo>
                    <a:pt x="1225246" y="51711"/>
                  </a:lnTo>
                  <a:lnTo>
                    <a:pt x="1231900" y="84668"/>
                  </a:lnTo>
                  <a:lnTo>
                    <a:pt x="1231900" y="423331"/>
                  </a:lnTo>
                  <a:lnTo>
                    <a:pt x="1225246" y="456288"/>
                  </a:lnTo>
                  <a:lnTo>
                    <a:pt x="1207101" y="483201"/>
                  </a:lnTo>
                  <a:lnTo>
                    <a:pt x="1180188" y="501346"/>
                  </a:lnTo>
                  <a:lnTo>
                    <a:pt x="1147231" y="508000"/>
                  </a:lnTo>
                  <a:lnTo>
                    <a:pt x="84668" y="508000"/>
                  </a:lnTo>
                  <a:lnTo>
                    <a:pt x="51711" y="501346"/>
                  </a:lnTo>
                  <a:lnTo>
                    <a:pt x="24798" y="483201"/>
                  </a:lnTo>
                  <a:lnTo>
                    <a:pt x="6653" y="456288"/>
                  </a:lnTo>
                  <a:lnTo>
                    <a:pt x="0" y="423331"/>
                  </a:lnTo>
                  <a:lnTo>
                    <a:pt x="0" y="8466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62819" y="2899330"/>
            <a:ext cx="204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7015" algn="l"/>
              </a:tabLst>
            </a:pPr>
            <a:r>
              <a:rPr sz="2800" b="1" spc="30" dirty="0">
                <a:latin typeface="Calibri"/>
                <a:cs typeface="Calibri"/>
              </a:rPr>
              <a:t>H</a:t>
            </a:r>
            <a:r>
              <a:rPr sz="2800" b="1" spc="10" dirty="0">
                <a:latin typeface="Calibri"/>
                <a:cs typeface="Calibri"/>
              </a:rPr>
              <a:t>T</a:t>
            </a:r>
            <a:r>
              <a:rPr sz="2800" b="1" spc="-50" dirty="0">
                <a:latin typeface="Calibri"/>
                <a:cs typeface="Calibri"/>
              </a:rPr>
              <a:t>M</a:t>
            </a:r>
            <a:r>
              <a:rPr sz="2800" b="1" dirty="0">
                <a:latin typeface="Calibri"/>
                <a:cs typeface="Calibri"/>
              </a:rPr>
              <a:t>L	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93700" y="3568700"/>
            <a:ext cx="8470900" cy="152400"/>
            <a:chOff x="393700" y="3568700"/>
            <a:chExt cx="8470900" cy="152400"/>
          </a:xfrm>
        </p:grpSpPr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3700" y="3568700"/>
              <a:ext cx="8470900" cy="1524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57200" y="3619500"/>
              <a:ext cx="8335645" cy="0"/>
            </a:xfrm>
            <a:custGeom>
              <a:avLst/>
              <a:gdLst/>
              <a:ahLst/>
              <a:cxnLst/>
              <a:rect l="l" t="t" r="r" b="b"/>
              <a:pathLst>
                <a:path w="8335645">
                  <a:moveTo>
                    <a:pt x="0" y="0"/>
                  </a:moveTo>
                  <a:lnTo>
                    <a:pt x="8335370" y="0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606878" y="3716282"/>
            <a:ext cx="397510" cy="1397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v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4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013200" y="813473"/>
            <a:ext cx="1482549" cy="107882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765800" y="889000"/>
            <a:ext cx="1165825" cy="9525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33400" y="762000"/>
            <a:ext cx="1422400" cy="111760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247900" y="787400"/>
            <a:ext cx="1473200" cy="109220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460923" y="1845830"/>
            <a:ext cx="1590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Internet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Explorer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71226" y="1852743"/>
            <a:ext cx="748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85060" y="1859373"/>
            <a:ext cx="645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fo</a:t>
            </a: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46091" y="1845830"/>
            <a:ext cx="592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91340" y="1845830"/>
            <a:ext cx="548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5" name="object 4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175500" y="686800"/>
            <a:ext cx="1636969" cy="123089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816" y="834830"/>
            <a:ext cx="7833970" cy="353396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2475" y="42545"/>
            <a:ext cx="5091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Web</a:t>
            </a:r>
            <a:r>
              <a:rPr spc="50" dirty="0"/>
              <a:t> </a:t>
            </a:r>
            <a:r>
              <a:rPr spc="-5" dirty="0"/>
              <a:t>Server</a:t>
            </a:r>
            <a:r>
              <a:rPr spc="-65" dirty="0"/>
              <a:t> </a:t>
            </a:r>
            <a:r>
              <a:rPr spc="-20" dirty="0"/>
              <a:t>Popularity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2735" y="4606423"/>
            <a:ext cx="567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http://www.digi.no/921119/under-halvparten-bruker-apache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806" y="42545"/>
            <a:ext cx="76619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Internet</a:t>
            </a:r>
            <a:r>
              <a:rPr spc="-85" dirty="0"/>
              <a:t> </a:t>
            </a:r>
            <a:r>
              <a:rPr spc="-25" dirty="0"/>
              <a:t>Information</a:t>
            </a:r>
            <a:r>
              <a:rPr spc="80" dirty="0"/>
              <a:t> </a:t>
            </a:r>
            <a:r>
              <a:rPr spc="-5" dirty="0"/>
              <a:t>Services</a:t>
            </a:r>
            <a:r>
              <a:rPr spc="70" dirty="0"/>
              <a:t> </a:t>
            </a:r>
            <a:r>
              <a:rPr spc="-20" dirty="0"/>
              <a:t>(IIS)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154" y="786131"/>
            <a:ext cx="7411720" cy="17145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4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4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v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alibri"/>
                <a:cs typeface="Calibri"/>
              </a:rPr>
              <a:t>Web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host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Web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Pages/Web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Site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800"/>
              </a:lnSpc>
              <a:spcBef>
                <a:spcPts val="7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Make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sure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have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IIS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Role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installed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ASP.NET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900" y="2527300"/>
            <a:ext cx="9017000" cy="2616200"/>
            <a:chOff x="88900" y="2527300"/>
            <a:chExt cx="9017000" cy="2616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527300"/>
              <a:ext cx="5638800" cy="26161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5800" y="2755900"/>
              <a:ext cx="3340100" cy="977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4200" y="2692400"/>
              <a:ext cx="3136900" cy="1143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5650" y="2800350"/>
              <a:ext cx="3200400" cy="8382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835650" y="2800350"/>
            <a:ext cx="3200400" cy="838200"/>
          </a:xfrm>
          <a:prstGeom prst="rect">
            <a:avLst/>
          </a:prstGeom>
          <a:ln w="12700">
            <a:solidFill>
              <a:srgbClr val="4A7EBB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79375" marR="471170">
              <a:lnSpc>
                <a:spcPct val="100699"/>
              </a:lnSpc>
              <a:spcBef>
                <a:spcPts val="130"/>
              </a:spcBef>
            </a:pPr>
            <a:r>
              <a:rPr sz="2400" spc="2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1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:  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C:\inetpub\wwwroot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86300" y="3949700"/>
            <a:ext cx="800100" cy="5969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99140" y="4272043"/>
            <a:ext cx="32886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ud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000" spc="1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2000" spc="-16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504D"/>
                </a:solidFill>
                <a:latin typeface="Calibri"/>
                <a:cs typeface="Calibri"/>
              </a:rPr>
              <a:t>(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r)</a:t>
            </a:r>
            <a:r>
              <a:rPr sz="2000" spc="-6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re  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f</a:t>
            </a:r>
            <a:r>
              <a:rPr sz="2000" spc="-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ou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eb</a:t>
            </a:r>
            <a:r>
              <a:rPr sz="2000" spc="-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es</a:t>
            </a:r>
            <a:r>
              <a:rPr sz="2000" spc="-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504D"/>
                </a:solidFill>
                <a:latin typeface="Calibri"/>
                <a:cs typeface="Calibri"/>
              </a:rPr>
              <a:t>II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6269" y="36569"/>
            <a:ext cx="3488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IIS</a:t>
            </a:r>
            <a:r>
              <a:rPr spc="15" dirty="0"/>
              <a:t> </a:t>
            </a:r>
            <a:r>
              <a:rPr spc="-10" dirty="0"/>
              <a:t>Deployment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911600" cy="3009900"/>
            <a:chOff x="0" y="0"/>
            <a:chExt cx="3911600" cy="3009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" y="0"/>
              <a:ext cx="3898900" cy="2971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657599" cy="3009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49" y="6349"/>
              <a:ext cx="3759200" cy="2870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2550" y="6350"/>
            <a:ext cx="3759200" cy="28702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0"/>
              </a:spcBef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!DOCTYPE</a:t>
            </a:r>
            <a:r>
              <a:rPr sz="1800" spc="-114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DC203B"/>
                </a:solidFill>
                <a:latin typeface="Consolas"/>
                <a:cs typeface="Consolas"/>
              </a:rPr>
              <a:t>html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88265">
              <a:lnSpc>
                <a:spcPts val="2130"/>
              </a:lnSpc>
              <a:spcBef>
                <a:spcPts val="40"/>
              </a:spcBef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html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88265">
              <a:lnSpc>
                <a:spcPts val="2130"/>
              </a:lnSpc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body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onsolas"/>
              <a:cs typeface="Consolas"/>
            </a:endParaRPr>
          </a:p>
          <a:p>
            <a:pPr marL="88265">
              <a:lnSpc>
                <a:spcPct val="100000"/>
              </a:lnSpc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h1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sz="1800" spc="5" dirty="0">
                <a:solidFill>
                  <a:srgbClr val="404040"/>
                </a:solidFill>
                <a:latin typeface="Consolas"/>
                <a:cs typeface="Consolas"/>
              </a:rPr>
              <a:t>My</a:t>
            </a:r>
            <a:r>
              <a:rPr sz="1800" spc="-9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onsolas"/>
                <a:cs typeface="Consolas"/>
              </a:rPr>
              <a:t>First</a:t>
            </a:r>
            <a:r>
              <a:rPr sz="1800" spc="-8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onsolas"/>
                <a:cs typeface="Consolas"/>
              </a:rPr>
              <a:t>Heading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/h1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Consolas"/>
              <a:cs typeface="Consolas"/>
            </a:endParaRPr>
          </a:p>
          <a:p>
            <a:pPr marL="88265">
              <a:lnSpc>
                <a:spcPct val="100000"/>
              </a:lnSpc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p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sz="1800" spc="5" dirty="0">
                <a:solidFill>
                  <a:srgbClr val="404040"/>
                </a:solidFill>
                <a:latin typeface="Consolas"/>
                <a:cs typeface="Consolas"/>
              </a:rPr>
              <a:t>My</a:t>
            </a:r>
            <a:r>
              <a:rPr sz="1800" spc="-9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onsolas"/>
                <a:cs typeface="Consolas"/>
              </a:rPr>
              <a:t>first</a:t>
            </a:r>
            <a:r>
              <a:rPr sz="1800" spc="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onsolas"/>
                <a:cs typeface="Consolas"/>
              </a:rPr>
              <a:t>paragraph.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/p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onsolas"/>
              <a:cs typeface="Consolas"/>
            </a:endParaRPr>
          </a:p>
          <a:p>
            <a:pPr marL="88265">
              <a:lnSpc>
                <a:spcPts val="2130"/>
              </a:lnSpc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/body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88265">
              <a:lnSpc>
                <a:spcPts val="2130"/>
              </a:lnSpc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/html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6900" y="901700"/>
            <a:ext cx="8547100" cy="4241800"/>
            <a:chOff x="596900" y="901700"/>
            <a:chExt cx="8547100" cy="42418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5500" y="901700"/>
              <a:ext cx="4292600" cy="2806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900" y="2870200"/>
              <a:ext cx="7099300" cy="21716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15300" y="4546600"/>
              <a:ext cx="1028700" cy="5969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178563" y="4759270"/>
              <a:ext cx="753110" cy="342900"/>
            </a:xfrm>
            <a:custGeom>
              <a:avLst/>
              <a:gdLst/>
              <a:ahLst/>
              <a:cxnLst/>
              <a:rect l="l" t="t" r="r" b="b"/>
              <a:pathLst>
                <a:path w="753109" h="342900">
                  <a:moveTo>
                    <a:pt x="454731" y="0"/>
                  </a:moveTo>
                  <a:lnTo>
                    <a:pt x="416826" y="18363"/>
                  </a:lnTo>
                  <a:lnTo>
                    <a:pt x="411851" y="32652"/>
                  </a:lnTo>
                  <a:lnTo>
                    <a:pt x="412712" y="47232"/>
                  </a:lnTo>
                  <a:lnTo>
                    <a:pt x="418977" y="60426"/>
                  </a:lnTo>
                  <a:lnTo>
                    <a:pt x="430216" y="70555"/>
                  </a:lnTo>
                  <a:lnTo>
                    <a:pt x="536695" y="133557"/>
                  </a:lnTo>
                  <a:lnTo>
                    <a:pt x="472" y="130230"/>
                  </a:lnTo>
                  <a:lnTo>
                    <a:pt x="0" y="206428"/>
                  </a:lnTo>
                  <a:lnTo>
                    <a:pt x="536223" y="209755"/>
                  </a:lnTo>
                  <a:lnTo>
                    <a:pt x="428969" y="271431"/>
                  </a:lnTo>
                  <a:lnTo>
                    <a:pt x="417605" y="281420"/>
                  </a:lnTo>
                  <a:lnTo>
                    <a:pt x="411178" y="294535"/>
                  </a:lnTo>
                  <a:lnTo>
                    <a:pt x="410137" y="309104"/>
                  </a:lnTo>
                  <a:lnTo>
                    <a:pt x="414934" y="323453"/>
                  </a:lnTo>
                  <a:lnTo>
                    <a:pt x="424922" y="334816"/>
                  </a:lnTo>
                  <a:lnTo>
                    <a:pt x="438037" y="341244"/>
                  </a:lnTo>
                  <a:lnTo>
                    <a:pt x="452606" y="342286"/>
                  </a:lnTo>
                  <a:lnTo>
                    <a:pt x="466956" y="337488"/>
                  </a:lnTo>
                  <a:lnTo>
                    <a:pt x="752998" y="173000"/>
                  </a:lnTo>
                  <a:lnTo>
                    <a:pt x="464491" y="2296"/>
                  </a:lnTo>
                  <a:lnTo>
                    <a:pt x="459635" y="661"/>
                  </a:lnTo>
                  <a:lnTo>
                    <a:pt x="45473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2900" y="3822700"/>
              <a:ext cx="4495800" cy="5461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08150" y="3892550"/>
              <a:ext cx="4305300" cy="355600"/>
            </a:xfrm>
            <a:custGeom>
              <a:avLst/>
              <a:gdLst/>
              <a:ahLst/>
              <a:cxnLst/>
              <a:rect l="l" t="t" r="r" b="b"/>
              <a:pathLst>
                <a:path w="4305300" h="355600">
                  <a:moveTo>
                    <a:pt x="0" y="59269"/>
                  </a:moveTo>
                  <a:lnTo>
                    <a:pt x="4657" y="36198"/>
                  </a:lnTo>
                  <a:lnTo>
                    <a:pt x="17359" y="17359"/>
                  </a:lnTo>
                  <a:lnTo>
                    <a:pt x="36198" y="4657"/>
                  </a:lnTo>
                  <a:lnTo>
                    <a:pt x="59268" y="0"/>
                  </a:lnTo>
                  <a:lnTo>
                    <a:pt x="4246032" y="0"/>
                  </a:lnTo>
                  <a:lnTo>
                    <a:pt x="4269101" y="4657"/>
                  </a:lnTo>
                  <a:lnTo>
                    <a:pt x="4287940" y="17359"/>
                  </a:lnTo>
                  <a:lnTo>
                    <a:pt x="4300642" y="36198"/>
                  </a:lnTo>
                  <a:lnTo>
                    <a:pt x="4305300" y="59269"/>
                  </a:lnTo>
                  <a:lnTo>
                    <a:pt x="4305300" y="296330"/>
                  </a:lnTo>
                  <a:lnTo>
                    <a:pt x="4300642" y="319401"/>
                  </a:lnTo>
                  <a:lnTo>
                    <a:pt x="4287940" y="338240"/>
                  </a:lnTo>
                  <a:lnTo>
                    <a:pt x="4269101" y="350942"/>
                  </a:lnTo>
                  <a:lnTo>
                    <a:pt x="4246032" y="355600"/>
                  </a:lnTo>
                  <a:lnTo>
                    <a:pt x="59268" y="355600"/>
                  </a:lnTo>
                  <a:lnTo>
                    <a:pt x="36198" y="350942"/>
                  </a:lnTo>
                  <a:lnTo>
                    <a:pt x="17359" y="338240"/>
                  </a:lnTo>
                  <a:lnTo>
                    <a:pt x="4657" y="319401"/>
                  </a:lnTo>
                  <a:lnTo>
                    <a:pt x="0" y="296330"/>
                  </a:lnTo>
                  <a:lnTo>
                    <a:pt x="0" y="59269"/>
                  </a:lnTo>
                  <a:close/>
                </a:path>
              </a:pathLst>
            </a:custGeom>
            <a:ln w="635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175" y="42545"/>
            <a:ext cx="3488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IIS</a:t>
            </a:r>
            <a:r>
              <a:rPr spc="15" dirty="0"/>
              <a:t> </a:t>
            </a:r>
            <a:r>
              <a:rPr spc="-10" dirty="0"/>
              <a:t>Deployment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00" y="482600"/>
            <a:ext cx="8712200" cy="4584700"/>
            <a:chOff x="38100" y="482600"/>
            <a:chExt cx="8712200" cy="4584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" y="762000"/>
              <a:ext cx="6705600" cy="2514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4700" y="482600"/>
              <a:ext cx="4165600" cy="2311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2857500"/>
              <a:ext cx="7454900" cy="2209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7300" y="1257300"/>
              <a:ext cx="2463800" cy="965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94884" y="1539238"/>
              <a:ext cx="1989455" cy="596265"/>
            </a:xfrm>
            <a:custGeom>
              <a:avLst/>
              <a:gdLst/>
              <a:ahLst/>
              <a:cxnLst/>
              <a:rect l="l" t="t" r="r" b="b"/>
              <a:pathLst>
                <a:path w="1989454" h="596264">
                  <a:moveTo>
                    <a:pt x="1658686" y="0"/>
                  </a:moveTo>
                  <a:lnTo>
                    <a:pt x="1644704" y="4222"/>
                  </a:lnTo>
                  <a:lnTo>
                    <a:pt x="1633325" y="13379"/>
                  </a:lnTo>
                  <a:lnTo>
                    <a:pt x="1626082" y="26662"/>
                  </a:lnTo>
                  <a:lnTo>
                    <a:pt x="1624560" y="41715"/>
                  </a:lnTo>
                  <a:lnTo>
                    <a:pt x="1628782" y="55697"/>
                  </a:lnTo>
                  <a:lnTo>
                    <a:pt x="1637939" y="67076"/>
                  </a:lnTo>
                  <a:lnTo>
                    <a:pt x="1651223" y="74319"/>
                  </a:lnTo>
                  <a:lnTo>
                    <a:pt x="1769421" y="110877"/>
                  </a:lnTo>
                  <a:lnTo>
                    <a:pt x="0" y="521649"/>
                  </a:lnTo>
                  <a:lnTo>
                    <a:pt x="17231" y="595875"/>
                  </a:lnTo>
                  <a:lnTo>
                    <a:pt x="1786652" y="185102"/>
                  </a:lnTo>
                  <a:lnTo>
                    <a:pt x="1696648" y="269996"/>
                  </a:lnTo>
                  <a:lnTo>
                    <a:pt x="1687078" y="311011"/>
                  </a:lnTo>
                  <a:lnTo>
                    <a:pt x="1721679" y="335795"/>
                  </a:lnTo>
                  <a:lnTo>
                    <a:pt x="1736091" y="333425"/>
                  </a:lnTo>
                  <a:lnTo>
                    <a:pt x="1748934" y="325427"/>
                  </a:lnTo>
                  <a:lnTo>
                    <a:pt x="1988971" y="99022"/>
                  </a:lnTo>
                  <a:lnTo>
                    <a:pt x="1673739" y="1521"/>
                  </a:lnTo>
                  <a:lnTo>
                    <a:pt x="165868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0100" y="2463800"/>
              <a:ext cx="2451100" cy="990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16328" y="2503023"/>
              <a:ext cx="1983105" cy="621665"/>
            </a:xfrm>
            <a:custGeom>
              <a:avLst/>
              <a:gdLst/>
              <a:ahLst/>
              <a:cxnLst/>
              <a:rect l="l" t="t" r="r" b="b"/>
              <a:pathLst>
                <a:path w="1983104" h="621664">
                  <a:moveTo>
                    <a:pt x="1964533" y="0"/>
                  </a:moveTo>
                  <a:lnTo>
                    <a:pt x="200971" y="438085"/>
                  </a:lnTo>
                  <a:lnTo>
                    <a:pt x="289659" y="351819"/>
                  </a:lnTo>
                  <a:lnTo>
                    <a:pt x="298201" y="339332"/>
                  </a:lnTo>
                  <a:lnTo>
                    <a:pt x="290404" y="297943"/>
                  </a:lnTo>
                  <a:lnTo>
                    <a:pt x="263620" y="286411"/>
                  </a:lnTo>
                  <a:lnTo>
                    <a:pt x="249245" y="289002"/>
                  </a:lnTo>
                  <a:lnTo>
                    <a:pt x="236527" y="297196"/>
                  </a:lnTo>
                  <a:lnTo>
                    <a:pt x="0" y="527265"/>
                  </a:lnTo>
                  <a:lnTo>
                    <a:pt x="316692" y="619908"/>
                  </a:lnTo>
                  <a:lnTo>
                    <a:pt x="331766" y="621198"/>
                  </a:lnTo>
                  <a:lnTo>
                    <a:pt x="345682" y="616762"/>
                  </a:lnTo>
                  <a:lnTo>
                    <a:pt x="356920" y="607431"/>
                  </a:lnTo>
                  <a:lnTo>
                    <a:pt x="363957" y="594038"/>
                  </a:lnTo>
                  <a:lnTo>
                    <a:pt x="365247" y="578964"/>
                  </a:lnTo>
                  <a:lnTo>
                    <a:pt x="360810" y="565048"/>
                  </a:lnTo>
                  <a:lnTo>
                    <a:pt x="351479" y="553811"/>
                  </a:lnTo>
                  <a:lnTo>
                    <a:pt x="338086" y="546774"/>
                  </a:lnTo>
                  <a:lnTo>
                    <a:pt x="219341" y="512037"/>
                  </a:lnTo>
                  <a:lnTo>
                    <a:pt x="1982904" y="73952"/>
                  </a:lnTo>
                  <a:lnTo>
                    <a:pt x="196453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2800" y="3390900"/>
              <a:ext cx="2590800" cy="914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99000" y="3429000"/>
              <a:ext cx="2501900" cy="876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92650" y="3435350"/>
              <a:ext cx="2451100" cy="7747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92650" y="3435350"/>
              <a:ext cx="2451100" cy="774700"/>
            </a:xfrm>
            <a:custGeom>
              <a:avLst/>
              <a:gdLst/>
              <a:ahLst/>
              <a:cxnLst/>
              <a:rect l="l" t="t" r="r" b="b"/>
              <a:pathLst>
                <a:path w="2451100" h="774700">
                  <a:moveTo>
                    <a:pt x="0" y="129119"/>
                  </a:moveTo>
                  <a:lnTo>
                    <a:pt x="10146" y="78860"/>
                  </a:lnTo>
                  <a:lnTo>
                    <a:pt x="37818" y="37818"/>
                  </a:lnTo>
                  <a:lnTo>
                    <a:pt x="78860" y="10146"/>
                  </a:lnTo>
                  <a:lnTo>
                    <a:pt x="129119" y="0"/>
                  </a:lnTo>
                  <a:lnTo>
                    <a:pt x="2321980" y="0"/>
                  </a:lnTo>
                  <a:lnTo>
                    <a:pt x="2372239" y="10146"/>
                  </a:lnTo>
                  <a:lnTo>
                    <a:pt x="2413281" y="37818"/>
                  </a:lnTo>
                  <a:lnTo>
                    <a:pt x="2440953" y="78860"/>
                  </a:lnTo>
                  <a:lnTo>
                    <a:pt x="2451100" y="129119"/>
                  </a:lnTo>
                  <a:lnTo>
                    <a:pt x="2451100" y="645580"/>
                  </a:lnTo>
                  <a:lnTo>
                    <a:pt x="2440953" y="695839"/>
                  </a:lnTo>
                  <a:lnTo>
                    <a:pt x="2413281" y="736881"/>
                  </a:lnTo>
                  <a:lnTo>
                    <a:pt x="2372239" y="764553"/>
                  </a:lnTo>
                  <a:lnTo>
                    <a:pt x="2321980" y="774700"/>
                  </a:lnTo>
                  <a:lnTo>
                    <a:pt x="129119" y="774700"/>
                  </a:lnTo>
                  <a:lnTo>
                    <a:pt x="78860" y="764553"/>
                  </a:lnTo>
                  <a:lnTo>
                    <a:pt x="37818" y="736881"/>
                  </a:lnTo>
                  <a:lnTo>
                    <a:pt x="10146" y="695839"/>
                  </a:lnTo>
                  <a:lnTo>
                    <a:pt x="0" y="645580"/>
                  </a:lnTo>
                  <a:lnTo>
                    <a:pt x="0" y="129119"/>
                  </a:lnTo>
                  <a:close/>
                </a:path>
              </a:pathLst>
            </a:custGeom>
            <a:ln w="12700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84160" y="3512529"/>
            <a:ext cx="2063114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77800" marR="5080" indent="-165100">
              <a:lnSpc>
                <a:spcPts val="2100"/>
              </a:lnSpc>
              <a:spcBef>
                <a:spcPts val="220"/>
              </a:spcBef>
            </a:pPr>
            <a:r>
              <a:rPr sz="1800" spc="-50" dirty="0">
                <a:latin typeface="Calibri"/>
                <a:cs typeface="Calibri"/>
              </a:rPr>
              <a:t>Test</a:t>
            </a:r>
            <a:r>
              <a:rPr sz="1800" spc="-30" dirty="0">
                <a:latin typeface="Calibri"/>
                <a:cs typeface="Calibri"/>
              </a:rPr>
              <a:t> your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Web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your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Web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browser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0400" y="2933700"/>
            <a:ext cx="3060700" cy="2209800"/>
            <a:chOff x="660400" y="2933700"/>
            <a:chExt cx="3060700" cy="2209800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1400" y="2933700"/>
              <a:ext cx="2667000" cy="5080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23950" y="2990850"/>
              <a:ext cx="2501900" cy="342900"/>
            </a:xfrm>
            <a:custGeom>
              <a:avLst/>
              <a:gdLst/>
              <a:ahLst/>
              <a:cxnLst/>
              <a:rect l="l" t="t" r="r" b="b"/>
              <a:pathLst>
                <a:path w="2501900" h="342900">
                  <a:moveTo>
                    <a:pt x="0" y="57152"/>
                  </a:moveTo>
                  <a:lnTo>
                    <a:pt x="4491" y="34906"/>
                  </a:lnTo>
                  <a:lnTo>
                    <a:pt x="16739" y="16739"/>
                  </a:lnTo>
                  <a:lnTo>
                    <a:pt x="34905" y="4491"/>
                  </a:lnTo>
                  <a:lnTo>
                    <a:pt x="57151" y="0"/>
                  </a:lnTo>
                  <a:lnTo>
                    <a:pt x="2444748" y="0"/>
                  </a:lnTo>
                  <a:lnTo>
                    <a:pt x="2466994" y="4491"/>
                  </a:lnTo>
                  <a:lnTo>
                    <a:pt x="2485160" y="16739"/>
                  </a:lnTo>
                  <a:lnTo>
                    <a:pt x="2497408" y="34906"/>
                  </a:lnTo>
                  <a:lnTo>
                    <a:pt x="2501900" y="57152"/>
                  </a:lnTo>
                  <a:lnTo>
                    <a:pt x="2501900" y="285747"/>
                  </a:lnTo>
                  <a:lnTo>
                    <a:pt x="2497408" y="307993"/>
                  </a:lnTo>
                  <a:lnTo>
                    <a:pt x="2485160" y="326160"/>
                  </a:lnTo>
                  <a:lnTo>
                    <a:pt x="2466994" y="338408"/>
                  </a:lnTo>
                  <a:lnTo>
                    <a:pt x="2444748" y="342900"/>
                  </a:lnTo>
                  <a:lnTo>
                    <a:pt x="57151" y="342900"/>
                  </a:lnTo>
                  <a:lnTo>
                    <a:pt x="34905" y="338408"/>
                  </a:lnTo>
                  <a:lnTo>
                    <a:pt x="16739" y="326160"/>
                  </a:lnTo>
                  <a:lnTo>
                    <a:pt x="4491" y="307993"/>
                  </a:lnTo>
                  <a:lnTo>
                    <a:pt x="0" y="285747"/>
                  </a:lnTo>
                  <a:lnTo>
                    <a:pt x="0" y="57152"/>
                  </a:lnTo>
                  <a:close/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0400" y="4102100"/>
              <a:ext cx="3035300" cy="9017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5800" y="4000500"/>
              <a:ext cx="3035300" cy="11430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250" y="4146550"/>
              <a:ext cx="2895600" cy="7620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0250" y="4146550"/>
              <a:ext cx="2895600" cy="762000"/>
            </a:xfrm>
            <a:custGeom>
              <a:avLst/>
              <a:gdLst/>
              <a:ahLst/>
              <a:cxnLst/>
              <a:rect l="l" t="t" r="r" b="b"/>
              <a:pathLst>
                <a:path w="2895600" h="762000">
                  <a:moveTo>
                    <a:pt x="0" y="127002"/>
                  </a:moveTo>
                  <a:lnTo>
                    <a:pt x="9980" y="77567"/>
                  </a:lnTo>
                  <a:lnTo>
                    <a:pt x="37198" y="37198"/>
                  </a:lnTo>
                  <a:lnTo>
                    <a:pt x="77567" y="9980"/>
                  </a:lnTo>
                  <a:lnTo>
                    <a:pt x="127002" y="0"/>
                  </a:lnTo>
                  <a:lnTo>
                    <a:pt x="2768598" y="0"/>
                  </a:lnTo>
                  <a:lnTo>
                    <a:pt x="2818032" y="9980"/>
                  </a:lnTo>
                  <a:lnTo>
                    <a:pt x="2858401" y="37198"/>
                  </a:lnTo>
                  <a:lnTo>
                    <a:pt x="2885619" y="77567"/>
                  </a:lnTo>
                  <a:lnTo>
                    <a:pt x="2895600" y="127002"/>
                  </a:lnTo>
                  <a:lnTo>
                    <a:pt x="2895600" y="634997"/>
                  </a:lnTo>
                  <a:lnTo>
                    <a:pt x="2885619" y="684432"/>
                  </a:lnTo>
                  <a:lnTo>
                    <a:pt x="2858401" y="724801"/>
                  </a:lnTo>
                  <a:lnTo>
                    <a:pt x="2818032" y="752019"/>
                  </a:lnTo>
                  <a:lnTo>
                    <a:pt x="2768598" y="762000"/>
                  </a:lnTo>
                  <a:lnTo>
                    <a:pt x="127002" y="762000"/>
                  </a:lnTo>
                  <a:lnTo>
                    <a:pt x="77567" y="752019"/>
                  </a:lnTo>
                  <a:lnTo>
                    <a:pt x="37198" y="724801"/>
                  </a:lnTo>
                  <a:lnTo>
                    <a:pt x="9980" y="684432"/>
                  </a:lnTo>
                  <a:lnTo>
                    <a:pt x="0" y="634997"/>
                  </a:lnTo>
                  <a:lnTo>
                    <a:pt x="0" y="127002"/>
                  </a:lnTo>
                  <a:close/>
                </a:path>
              </a:pathLst>
            </a:custGeom>
            <a:ln w="12700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70131" y="4082632"/>
            <a:ext cx="26041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14604" algn="ctr">
              <a:lnSpc>
                <a:spcPct val="99500"/>
              </a:lnSpc>
              <a:spcBef>
                <a:spcPts val="110"/>
              </a:spcBef>
            </a:pPr>
            <a:r>
              <a:rPr sz="1800" dirty="0">
                <a:latin typeface="Calibri"/>
                <a:cs typeface="Calibri"/>
              </a:rPr>
              <a:t>“localhost”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your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personal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-45" dirty="0">
                <a:latin typeface="Calibri"/>
                <a:cs typeface="Calibri"/>
              </a:rPr>
              <a:t>pu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29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1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ca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5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  </a:t>
            </a:r>
            <a:r>
              <a:rPr sz="1800" spc="-30" dirty="0">
                <a:latin typeface="Calibri"/>
                <a:cs typeface="Calibri"/>
              </a:rPr>
              <a:t>your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IP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address.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22800" y="1104900"/>
            <a:ext cx="3035300" cy="952500"/>
            <a:chOff x="4622800" y="1104900"/>
            <a:chExt cx="3035300" cy="952500"/>
          </a:xfrm>
        </p:grpSpPr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22800" y="1104900"/>
              <a:ext cx="1816100" cy="4699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692650" y="1149350"/>
              <a:ext cx="1676400" cy="330200"/>
            </a:xfrm>
            <a:custGeom>
              <a:avLst/>
              <a:gdLst/>
              <a:ahLst/>
              <a:cxnLst/>
              <a:rect l="l" t="t" r="r" b="b"/>
              <a:pathLst>
                <a:path w="1676400" h="330200">
                  <a:moveTo>
                    <a:pt x="0" y="55035"/>
                  </a:moveTo>
                  <a:lnTo>
                    <a:pt x="4324" y="33612"/>
                  </a:lnTo>
                  <a:lnTo>
                    <a:pt x="16119" y="16119"/>
                  </a:lnTo>
                  <a:lnTo>
                    <a:pt x="33612" y="4324"/>
                  </a:lnTo>
                  <a:lnTo>
                    <a:pt x="55035" y="0"/>
                  </a:lnTo>
                  <a:lnTo>
                    <a:pt x="1621365" y="0"/>
                  </a:lnTo>
                  <a:lnTo>
                    <a:pt x="1642787" y="4324"/>
                  </a:lnTo>
                  <a:lnTo>
                    <a:pt x="1660280" y="16119"/>
                  </a:lnTo>
                  <a:lnTo>
                    <a:pt x="1672075" y="33612"/>
                  </a:lnTo>
                  <a:lnTo>
                    <a:pt x="1676400" y="55035"/>
                  </a:lnTo>
                  <a:lnTo>
                    <a:pt x="1676400" y="275165"/>
                  </a:lnTo>
                  <a:lnTo>
                    <a:pt x="1672075" y="296587"/>
                  </a:lnTo>
                  <a:lnTo>
                    <a:pt x="1660280" y="314080"/>
                  </a:lnTo>
                  <a:lnTo>
                    <a:pt x="1642787" y="325875"/>
                  </a:lnTo>
                  <a:lnTo>
                    <a:pt x="1621365" y="330200"/>
                  </a:lnTo>
                  <a:lnTo>
                    <a:pt x="55035" y="330200"/>
                  </a:lnTo>
                  <a:lnTo>
                    <a:pt x="33612" y="325875"/>
                  </a:lnTo>
                  <a:lnTo>
                    <a:pt x="16119" y="314080"/>
                  </a:lnTo>
                  <a:lnTo>
                    <a:pt x="4324" y="296587"/>
                  </a:lnTo>
                  <a:lnTo>
                    <a:pt x="0" y="275165"/>
                  </a:lnTo>
                  <a:lnTo>
                    <a:pt x="0" y="55035"/>
                  </a:lnTo>
                  <a:close/>
                </a:path>
              </a:pathLst>
            </a:custGeom>
            <a:ln w="127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0900" y="1587500"/>
              <a:ext cx="2997200" cy="4699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30750" y="1631950"/>
              <a:ext cx="2857500" cy="330200"/>
            </a:xfrm>
            <a:custGeom>
              <a:avLst/>
              <a:gdLst/>
              <a:ahLst/>
              <a:cxnLst/>
              <a:rect l="l" t="t" r="r" b="b"/>
              <a:pathLst>
                <a:path w="2857500" h="330200">
                  <a:moveTo>
                    <a:pt x="0" y="55034"/>
                  </a:moveTo>
                  <a:lnTo>
                    <a:pt x="4324" y="33612"/>
                  </a:lnTo>
                  <a:lnTo>
                    <a:pt x="16119" y="16119"/>
                  </a:lnTo>
                  <a:lnTo>
                    <a:pt x="33612" y="4324"/>
                  </a:lnTo>
                  <a:lnTo>
                    <a:pt x="55034" y="0"/>
                  </a:lnTo>
                  <a:lnTo>
                    <a:pt x="2802465" y="0"/>
                  </a:lnTo>
                  <a:lnTo>
                    <a:pt x="2823887" y="4324"/>
                  </a:lnTo>
                  <a:lnTo>
                    <a:pt x="2841380" y="16119"/>
                  </a:lnTo>
                  <a:lnTo>
                    <a:pt x="2853175" y="33612"/>
                  </a:lnTo>
                  <a:lnTo>
                    <a:pt x="2857500" y="55034"/>
                  </a:lnTo>
                  <a:lnTo>
                    <a:pt x="2857500" y="275165"/>
                  </a:lnTo>
                  <a:lnTo>
                    <a:pt x="2853175" y="296587"/>
                  </a:lnTo>
                  <a:lnTo>
                    <a:pt x="2841380" y="314080"/>
                  </a:lnTo>
                  <a:lnTo>
                    <a:pt x="2823887" y="325875"/>
                  </a:lnTo>
                  <a:lnTo>
                    <a:pt x="2802465" y="330200"/>
                  </a:lnTo>
                  <a:lnTo>
                    <a:pt x="55034" y="330200"/>
                  </a:lnTo>
                  <a:lnTo>
                    <a:pt x="33612" y="325875"/>
                  </a:lnTo>
                  <a:lnTo>
                    <a:pt x="16119" y="314080"/>
                  </a:lnTo>
                  <a:lnTo>
                    <a:pt x="4324" y="296587"/>
                  </a:lnTo>
                  <a:lnTo>
                    <a:pt x="0" y="275165"/>
                  </a:lnTo>
                  <a:lnTo>
                    <a:pt x="0" y="55034"/>
                  </a:lnTo>
                  <a:close/>
                </a:path>
              </a:pathLst>
            </a:custGeom>
            <a:ln w="127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435" y="0"/>
            <a:ext cx="34563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http://www.w3schools.com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ts val="5260"/>
              </a:lnSpc>
              <a:spcBef>
                <a:spcPts val="100"/>
              </a:spcBef>
            </a:pPr>
            <a:r>
              <a:rPr spc="-5" dirty="0"/>
              <a:t>eBooks</a:t>
            </a:r>
            <a:r>
              <a:rPr spc="-35" dirty="0"/>
              <a:t> </a:t>
            </a:r>
            <a:r>
              <a:rPr spc="-50" dirty="0"/>
              <a:t>from</a:t>
            </a:r>
            <a:r>
              <a:rPr spc="165" dirty="0"/>
              <a:t> </a:t>
            </a:r>
            <a:r>
              <a:rPr spc="-40" dirty="0"/>
              <a:t>Safari</a:t>
            </a:r>
            <a:r>
              <a:rPr spc="75" dirty="0"/>
              <a:t> </a:t>
            </a:r>
            <a:r>
              <a:rPr spc="-10" dirty="0"/>
              <a:t>Books</a:t>
            </a:r>
            <a:r>
              <a:rPr spc="-35" dirty="0"/>
              <a:t> </a:t>
            </a:r>
            <a:r>
              <a:rPr spc="-15" dirty="0"/>
              <a:t>Online</a:t>
            </a:r>
          </a:p>
          <a:p>
            <a:pPr marL="3175" algn="ctr">
              <a:lnSpc>
                <a:spcPts val="1660"/>
              </a:lnSpc>
            </a:pPr>
            <a:r>
              <a:rPr sz="1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http://proquest.safaribooksonline.com/?uicode=telemark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2300" y="1054100"/>
            <a:ext cx="1841500" cy="17653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15900" y="812800"/>
            <a:ext cx="1917700" cy="3962400"/>
            <a:chOff x="215900" y="812800"/>
            <a:chExt cx="1917700" cy="39624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00" y="2654300"/>
              <a:ext cx="1841500" cy="21208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900" y="812800"/>
              <a:ext cx="1841500" cy="18034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413500" y="647700"/>
            <a:ext cx="2654300" cy="4292600"/>
            <a:chOff x="6413500" y="647700"/>
            <a:chExt cx="2654300" cy="429260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9800" y="647700"/>
              <a:ext cx="1625600" cy="1524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3500" y="2120900"/>
              <a:ext cx="1841500" cy="16891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26300" y="3302000"/>
              <a:ext cx="1841500" cy="163830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235200" y="977900"/>
            <a:ext cx="2082800" cy="3937000"/>
            <a:chOff x="2235200" y="977900"/>
            <a:chExt cx="2082800" cy="393700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35200" y="977900"/>
              <a:ext cx="1841500" cy="15875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6500" y="2463800"/>
              <a:ext cx="1841500" cy="1930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35200" y="3302000"/>
              <a:ext cx="1739900" cy="16129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432300" y="3098800"/>
            <a:ext cx="1841500" cy="17272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1" y="4816488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875" y="248523"/>
            <a:ext cx="2516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7771"/>
            <a:ext cx="7778750" cy="2659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1860550" indent="-342900">
              <a:lnSpc>
                <a:spcPts val="38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HTML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Tutorial: 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http://www.w3schools.com/html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CSS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Tutorial:</a:t>
            </a:r>
            <a:r>
              <a:rPr sz="3200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http://www.w3schools.com/css</a:t>
            </a:r>
            <a:endParaRPr sz="3200">
              <a:latin typeface="Calibri"/>
              <a:cs typeface="Calibri"/>
            </a:endParaRPr>
          </a:p>
          <a:p>
            <a:pPr marL="355600" marR="2379345" indent="-342900">
              <a:lnSpc>
                <a:spcPts val="3800"/>
              </a:lnSpc>
              <a:spcBef>
                <a:spcPts val="10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JavaScript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Tutorial: 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</a:t>
            </a:r>
            <a:r>
              <a:rPr sz="3200" u="heavy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tt</a:t>
            </a:r>
            <a:r>
              <a:rPr sz="32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p</a:t>
            </a:r>
            <a:r>
              <a:rPr sz="3200" u="heavy" spc="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:</a:t>
            </a:r>
            <a:r>
              <a:rPr sz="32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//</a:t>
            </a:r>
            <a:r>
              <a:rPr sz="32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ww</a:t>
            </a:r>
            <a:r>
              <a:rPr sz="3200" u="heavy" spc="-1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w</a:t>
            </a:r>
            <a:r>
              <a:rPr sz="3200" u="heavy" spc="-1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.</a:t>
            </a:r>
            <a:r>
              <a:rPr sz="32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w</a:t>
            </a:r>
            <a:r>
              <a:rPr sz="32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3</a:t>
            </a:r>
            <a:r>
              <a:rPr sz="3200" u="heavy" spc="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sc</a:t>
            </a:r>
            <a:r>
              <a:rPr sz="32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</a:t>
            </a:r>
            <a:r>
              <a:rPr sz="32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oo</a:t>
            </a:r>
            <a:r>
              <a:rPr sz="32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l</a:t>
            </a:r>
            <a:r>
              <a:rPr sz="3200" u="heavy" spc="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s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.</a:t>
            </a:r>
            <a:r>
              <a:rPr sz="3200" u="heavy" spc="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c</a:t>
            </a:r>
            <a:r>
              <a:rPr sz="32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o</a:t>
            </a:r>
            <a:r>
              <a:rPr sz="3200" u="heavy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m</a:t>
            </a:r>
            <a:r>
              <a:rPr sz="32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/</a:t>
            </a:r>
            <a:r>
              <a:rPr sz="3200" u="heavy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j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545" y="42545"/>
            <a:ext cx="4977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Client-Server</a:t>
            </a:r>
            <a:r>
              <a:rPr spc="-5" dirty="0"/>
              <a:t> </a:t>
            </a:r>
            <a:r>
              <a:rPr spc="-3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0500" y="901700"/>
            <a:ext cx="8686800" cy="3771900"/>
            <a:chOff x="190500" y="901700"/>
            <a:chExt cx="8686800" cy="3771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8800" y="2235200"/>
              <a:ext cx="3251200" cy="2438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0" y="901700"/>
              <a:ext cx="2425700" cy="1828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7700" y="2451100"/>
              <a:ext cx="1828800" cy="172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1500" y="3009900"/>
              <a:ext cx="1955800" cy="889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7550" y="2495549"/>
              <a:ext cx="1689100" cy="1587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67550" y="2495550"/>
              <a:ext cx="1689100" cy="1587500"/>
            </a:xfrm>
            <a:custGeom>
              <a:avLst/>
              <a:gdLst/>
              <a:ahLst/>
              <a:cxnLst/>
              <a:rect l="l" t="t" r="r" b="b"/>
              <a:pathLst>
                <a:path w="1689100" h="1587500">
                  <a:moveTo>
                    <a:pt x="1689100" y="198437"/>
                  </a:moveTo>
                  <a:lnTo>
                    <a:pt x="1661960" y="248530"/>
                  </a:lnTo>
                  <a:lnTo>
                    <a:pt x="1615825" y="279407"/>
                  </a:lnTo>
                  <a:lnTo>
                    <a:pt x="1549621" y="307713"/>
                  </a:lnTo>
                  <a:lnTo>
                    <a:pt x="1509628" y="320753"/>
                  </a:lnTo>
                  <a:lnTo>
                    <a:pt x="1465378" y="332972"/>
                  </a:lnTo>
                  <a:lnTo>
                    <a:pt x="1417126" y="344309"/>
                  </a:lnTo>
                  <a:lnTo>
                    <a:pt x="1365124" y="354706"/>
                  </a:lnTo>
                  <a:lnTo>
                    <a:pt x="1309626" y="364103"/>
                  </a:lnTo>
                  <a:lnTo>
                    <a:pt x="1250885" y="372441"/>
                  </a:lnTo>
                  <a:lnTo>
                    <a:pt x="1189156" y="379659"/>
                  </a:lnTo>
                  <a:lnTo>
                    <a:pt x="1124691" y="385698"/>
                  </a:lnTo>
                  <a:lnTo>
                    <a:pt x="1057745" y="390499"/>
                  </a:lnTo>
                  <a:lnTo>
                    <a:pt x="988570" y="394002"/>
                  </a:lnTo>
                  <a:lnTo>
                    <a:pt x="917421" y="396147"/>
                  </a:lnTo>
                  <a:lnTo>
                    <a:pt x="844550" y="396876"/>
                  </a:lnTo>
                  <a:lnTo>
                    <a:pt x="771679" y="396147"/>
                  </a:lnTo>
                  <a:lnTo>
                    <a:pt x="700529" y="394002"/>
                  </a:lnTo>
                  <a:lnTo>
                    <a:pt x="631354" y="390499"/>
                  </a:lnTo>
                  <a:lnTo>
                    <a:pt x="564408" y="385698"/>
                  </a:lnTo>
                  <a:lnTo>
                    <a:pt x="499943" y="379659"/>
                  </a:lnTo>
                  <a:lnTo>
                    <a:pt x="438214" y="372441"/>
                  </a:lnTo>
                  <a:lnTo>
                    <a:pt x="379473" y="364103"/>
                  </a:lnTo>
                  <a:lnTo>
                    <a:pt x="323975" y="354706"/>
                  </a:lnTo>
                  <a:lnTo>
                    <a:pt x="271973" y="344309"/>
                  </a:lnTo>
                  <a:lnTo>
                    <a:pt x="223721" y="332972"/>
                  </a:lnTo>
                  <a:lnTo>
                    <a:pt x="179471" y="320753"/>
                  </a:lnTo>
                  <a:lnTo>
                    <a:pt x="139478" y="307713"/>
                  </a:lnTo>
                  <a:lnTo>
                    <a:pt x="73274" y="279407"/>
                  </a:lnTo>
                  <a:lnTo>
                    <a:pt x="27139" y="248530"/>
                  </a:lnTo>
                  <a:lnTo>
                    <a:pt x="3100" y="215559"/>
                  </a:lnTo>
                  <a:lnTo>
                    <a:pt x="0" y="198437"/>
                  </a:lnTo>
                  <a:lnTo>
                    <a:pt x="3100" y="181315"/>
                  </a:lnTo>
                  <a:lnTo>
                    <a:pt x="27139" y="148344"/>
                  </a:lnTo>
                  <a:lnTo>
                    <a:pt x="73274" y="117468"/>
                  </a:lnTo>
                  <a:lnTo>
                    <a:pt x="139478" y="89162"/>
                  </a:lnTo>
                  <a:lnTo>
                    <a:pt x="179471" y="76122"/>
                  </a:lnTo>
                  <a:lnTo>
                    <a:pt x="223721" y="63903"/>
                  </a:lnTo>
                  <a:lnTo>
                    <a:pt x="271973" y="52566"/>
                  </a:lnTo>
                  <a:lnTo>
                    <a:pt x="323975" y="42169"/>
                  </a:lnTo>
                  <a:lnTo>
                    <a:pt x="379473" y="32772"/>
                  </a:lnTo>
                  <a:lnTo>
                    <a:pt x="438214" y="24434"/>
                  </a:lnTo>
                  <a:lnTo>
                    <a:pt x="499943" y="17216"/>
                  </a:lnTo>
                  <a:lnTo>
                    <a:pt x="564408" y="11177"/>
                  </a:lnTo>
                  <a:lnTo>
                    <a:pt x="631354" y="6376"/>
                  </a:lnTo>
                  <a:lnTo>
                    <a:pt x="700529" y="2873"/>
                  </a:lnTo>
                  <a:lnTo>
                    <a:pt x="771679" y="728"/>
                  </a:lnTo>
                  <a:lnTo>
                    <a:pt x="844550" y="0"/>
                  </a:lnTo>
                  <a:lnTo>
                    <a:pt x="917421" y="728"/>
                  </a:lnTo>
                  <a:lnTo>
                    <a:pt x="988570" y="2873"/>
                  </a:lnTo>
                  <a:lnTo>
                    <a:pt x="1057745" y="6376"/>
                  </a:lnTo>
                  <a:lnTo>
                    <a:pt x="1124691" y="11177"/>
                  </a:lnTo>
                  <a:lnTo>
                    <a:pt x="1189156" y="17216"/>
                  </a:lnTo>
                  <a:lnTo>
                    <a:pt x="1250885" y="24434"/>
                  </a:lnTo>
                  <a:lnTo>
                    <a:pt x="1309626" y="32772"/>
                  </a:lnTo>
                  <a:lnTo>
                    <a:pt x="1365124" y="42169"/>
                  </a:lnTo>
                  <a:lnTo>
                    <a:pt x="1417126" y="52566"/>
                  </a:lnTo>
                  <a:lnTo>
                    <a:pt x="1465378" y="63903"/>
                  </a:lnTo>
                  <a:lnTo>
                    <a:pt x="1509628" y="76122"/>
                  </a:lnTo>
                  <a:lnTo>
                    <a:pt x="1549621" y="89162"/>
                  </a:lnTo>
                  <a:lnTo>
                    <a:pt x="1615825" y="117468"/>
                  </a:lnTo>
                  <a:lnTo>
                    <a:pt x="1661960" y="148344"/>
                  </a:lnTo>
                  <a:lnTo>
                    <a:pt x="1686000" y="181315"/>
                  </a:lnTo>
                  <a:lnTo>
                    <a:pt x="1689100" y="198437"/>
                  </a:lnTo>
                  <a:close/>
                </a:path>
                <a:path w="1689100" h="1587500">
                  <a:moveTo>
                    <a:pt x="1689100" y="198437"/>
                  </a:moveTo>
                  <a:lnTo>
                    <a:pt x="1689100" y="1389062"/>
                  </a:lnTo>
                  <a:lnTo>
                    <a:pt x="1686000" y="1406183"/>
                  </a:lnTo>
                  <a:lnTo>
                    <a:pt x="1661960" y="1439154"/>
                  </a:lnTo>
                  <a:lnTo>
                    <a:pt x="1615825" y="1470031"/>
                  </a:lnTo>
                  <a:lnTo>
                    <a:pt x="1549621" y="1498337"/>
                  </a:lnTo>
                  <a:lnTo>
                    <a:pt x="1509628" y="1511377"/>
                  </a:lnTo>
                  <a:lnTo>
                    <a:pt x="1465378" y="1523596"/>
                  </a:lnTo>
                  <a:lnTo>
                    <a:pt x="1417126" y="1534933"/>
                  </a:lnTo>
                  <a:lnTo>
                    <a:pt x="1365124" y="1545330"/>
                  </a:lnTo>
                  <a:lnTo>
                    <a:pt x="1309626" y="1554727"/>
                  </a:lnTo>
                  <a:lnTo>
                    <a:pt x="1250885" y="1563065"/>
                  </a:lnTo>
                  <a:lnTo>
                    <a:pt x="1189156" y="1570283"/>
                  </a:lnTo>
                  <a:lnTo>
                    <a:pt x="1124691" y="1576322"/>
                  </a:lnTo>
                  <a:lnTo>
                    <a:pt x="1057745" y="1581123"/>
                  </a:lnTo>
                  <a:lnTo>
                    <a:pt x="988570" y="1584626"/>
                  </a:lnTo>
                  <a:lnTo>
                    <a:pt x="917421" y="1586771"/>
                  </a:lnTo>
                  <a:lnTo>
                    <a:pt x="844550" y="1587500"/>
                  </a:lnTo>
                  <a:lnTo>
                    <a:pt x="771679" y="1586771"/>
                  </a:lnTo>
                  <a:lnTo>
                    <a:pt x="700529" y="1584626"/>
                  </a:lnTo>
                  <a:lnTo>
                    <a:pt x="631354" y="1581123"/>
                  </a:lnTo>
                  <a:lnTo>
                    <a:pt x="564408" y="1576322"/>
                  </a:lnTo>
                  <a:lnTo>
                    <a:pt x="499943" y="1570283"/>
                  </a:lnTo>
                  <a:lnTo>
                    <a:pt x="438214" y="1563065"/>
                  </a:lnTo>
                  <a:lnTo>
                    <a:pt x="379473" y="1554727"/>
                  </a:lnTo>
                  <a:lnTo>
                    <a:pt x="323975" y="1545330"/>
                  </a:lnTo>
                  <a:lnTo>
                    <a:pt x="271973" y="1534933"/>
                  </a:lnTo>
                  <a:lnTo>
                    <a:pt x="223721" y="1523596"/>
                  </a:lnTo>
                  <a:lnTo>
                    <a:pt x="179471" y="1511377"/>
                  </a:lnTo>
                  <a:lnTo>
                    <a:pt x="139478" y="1498337"/>
                  </a:lnTo>
                  <a:lnTo>
                    <a:pt x="73274" y="1470031"/>
                  </a:lnTo>
                  <a:lnTo>
                    <a:pt x="27139" y="1439154"/>
                  </a:lnTo>
                  <a:lnTo>
                    <a:pt x="3100" y="1406183"/>
                  </a:lnTo>
                  <a:lnTo>
                    <a:pt x="0" y="1389062"/>
                  </a:lnTo>
                  <a:lnTo>
                    <a:pt x="0" y="198437"/>
                  </a:lnTo>
                </a:path>
              </a:pathLst>
            </a:custGeom>
            <a:ln w="12700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89079" y="3128481"/>
            <a:ext cx="1423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5" dirty="0">
                <a:latin typeface="Calibri"/>
                <a:cs typeface="Calibri"/>
              </a:rPr>
              <a:t>D</a:t>
            </a:r>
            <a:r>
              <a:rPr sz="2800" b="1" spc="15" dirty="0">
                <a:latin typeface="Calibri"/>
                <a:cs typeface="Calibri"/>
              </a:rPr>
              <a:t>a</a:t>
            </a:r>
            <a:r>
              <a:rPr sz="2800" b="1" spc="25" dirty="0">
                <a:latin typeface="Calibri"/>
                <a:cs typeface="Calibri"/>
              </a:rPr>
              <a:t>t</a:t>
            </a:r>
            <a:r>
              <a:rPr sz="2800" b="1" spc="15" dirty="0">
                <a:latin typeface="Calibri"/>
                <a:cs typeface="Calibri"/>
              </a:rPr>
              <a:t>a</a:t>
            </a:r>
            <a:r>
              <a:rPr sz="2800" b="1" spc="-5" dirty="0">
                <a:latin typeface="Calibri"/>
                <a:cs typeface="Calibri"/>
              </a:rPr>
              <a:t>b</a:t>
            </a:r>
            <a:r>
              <a:rPr sz="2800" b="1" spc="15" dirty="0">
                <a:latin typeface="Calibri"/>
                <a:cs typeface="Calibri"/>
              </a:rPr>
              <a:t>a</a:t>
            </a:r>
            <a:r>
              <a:rPr sz="2800" b="1" spc="-20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39900" y="1765300"/>
            <a:ext cx="2349500" cy="1714500"/>
            <a:chOff x="1739900" y="1765300"/>
            <a:chExt cx="2349500" cy="171450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9900" y="2590800"/>
              <a:ext cx="1625600" cy="889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15290" y="2637364"/>
              <a:ext cx="1483932" cy="7442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15291" y="2637364"/>
              <a:ext cx="1483995" cy="744855"/>
            </a:xfrm>
            <a:custGeom>
              <a:avLst/>
              <a:gdLst/>
              <a:ahLst/>
              <a:cxnLst/>
              <a:rect l="l" t="t" r="r" b="b"/>
              <a:pathLst>
                <a:path w="1483995" h="744854">
                  <a:moveTo>
                    <a:pt x="55407" y="0"/>
                  </a:moveTo>
                  <a:lnTo>
                    <a:pt x="1376471" y="541539"/>
                  </a:lnTo>
                  <a:lnTo>
                    <a:pt x="1404176" y="473956"/>
                  </a:lnTo>
                  <a:lnTo>
                    <a:pt x="1483932" y="664528"/>
                  </a:lnTo>
                  <a:lnTo>
                    <a:pt x="1293360" y="744286"/>
                  </a:lnTo>
                  <a:lnTo>
                    <a:pt x="1321064" y="676704"/>
                  </a:lnTo>
                  <a:lnTo>
                    <a:pt x="0" y="135164"/>
                  </a:lnTo>
                  <a:lnTo>
                    <a:pt x="55407" y="0"/>
                  </a:lnTo>
                  <a:close/>
                </a:path>
              </a:pathLst>
            </a:custGeom>
            <a:ln w="12699">
              <a:solidFill>
                <a:srgbClr val="7D6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8400" y="1765300"/>
              <a:ext cx="1651000" cy="812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06172" y="1825415"/>
              <a:ext cx="1517210" cy="65621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06172" y="1825415"/>
              <a:ext cx="1517650" cy="656590"/>
            </a:xfrm>
            <a:custGeom>
              <a:avLst/>
              <a:gdLst/>
              <a:ahLst/>
              <a:cxnLst/>
              <a:rect l="l" t="t" r="r" b="b"/>
              <a:pathLst>
                <a:path w="1517650" h="656589">
                  <a:moveTo>
                    <a:pt x="1471355" y="656219"/>
                  </a:moveTo>
                  <a:lnTo>
                    <a:pt x="115769" y="208045"/>
                  </a:lnTo>
                  <a:lnTo>
                    <a:pt x="92841" y="277394"/>
                  </a:lnTo>
                  <a:lnTo>
                    <a:pt x="0" y="92842"/>
                  </a:lnTo>
                  <a:lnTo>
                    <a:pt x="184551" y="0"/>
                  </a:lnTo>
                  <a:lnTo>
                    <a:pt x="161624" y="69348"/>
                  </a:lnTo>
                  <a:lnTo>
                    <a:pt x="1517211" y="517521"/>
                  </a:lnTo>
                  <a:lnTo>
                    <a:pt x="1471355" y="656219"/>
                  </a:lnTo>
                  <a:close/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54799" y="3088728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qu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4200" y="1130300"/>
            <a:ext cx="6413500" cy="2387600"/>
            <a:chOff x="584200" y="1130300"/>
            <a:chExt cx="6413500" cy="238760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9000" y="3175000"/>
              <a:ext cx="1028700" cy="3429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38850" y="3219450"/>
              <a:ext cx="889000" cy="203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38850" y="3219450"/>
              <a:ext cx="889000" cy="203200"/>
            </a:xfrm>
            <a:custGeom>
              <a:avLst/>
              <a:gdLst/>
              <a:ahLst/>
              <a:cxnLst/>
              <a:rect l="l" t="t" r="r" b="b"/>
              <a:pathLst>
                <a:path w="889000" h="203200">
                  <a:moveTo>
                    <a:pt x="0" y="101600"/>
                  </a:moveTo>
                  <a:lnTo>
                    <a:pt x="101600" y="0"/>
                  </a:lnTo>
                  <a:lnTo>
                    <a:pt x="101600" y="50799"/>
                  </a:lnTo>
                  <a:lnTo>
                    <a:pt x="787400" y="50799"/>
                  </a:lnTo>
                  <a:lnTo>
                    <a:pt x="787400" y="0"/>
                  </a:lnTo>
                  <a:lnTo>
                    <a:pt x="889000" y="101600"/>
                  </a:lnTo>
                  <a:lnTo>
                    <a:pt x="787400" y="203200"/>
                  </a:lnTo>
                  <a:lnTo>
                    <a:pt x="787400" y="152400"/>
                  </a:lnTo>
                  <a:lnTo>
                    <a:pt x="101600" y="152400"/>
                  </a:lnTo>
                  <a:lnTo>
                    <a:pt x="101600" y="203200"/>
                  </a:lnTo>
                  <a:lnTo>
                    <a:pt x="0" y="101600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4200" y="1130300"/>
              <a:ext cx="1651000" cy="8509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05897" y="647105"/>
            <a:ext cx="5302250" cy="1812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Calibri"/>
                <a:cs typeface="Calibri"/>
              </a:rPr>
              <a:t>Client</a:t>
            </a:r>
            <a:endParaRPr sz="2400">
              <a:latin typeface="Calibri"/>
              <a:cs typeface="Calibri"/>
            </a:endParaRPr>
          </a:p>
          <a:p>
            <a:pPr marL="1416685">
              <a:lnSpc>
                <a:spcPct val="100000"/>
              </a:lnSpc>
              <a:spcBef>
                <a:spcPts val="1535"/>
              </a:spcBef>
            </a:pPr>
            <a:r>
              <a:rPr sz="1800" spc="-35" dirty="0">
                <a:latin typeface="Calibri"/>
                <a:cs typeface="Calibri"/>
              </a:rPr>
              <a:t>Web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Browser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alibri"/>
              <a:cs typeface="Calibri"/>
            </a:endParaRPr>
          </a:p>
          <a:p>
            <a:pPr marR="160020" algn="ctr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"/>
                <a:cs typeface="Calibri"/>
              </a:rPr>
              <a:t>Response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70"/>
              </a:spcBef>
            </a:pPr>
            <a:r>
              <a:rPr sz="2400" b="1" spc="-30" dirty="0">
                <a:latin typeface="Calibri"/>
                <a:cs typeface="Calibri"/>
              </a:rPr>
              <a:t>Web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07462" y="4663587"/>
            <a:ext cx="441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Internet </a:t>
            </a:r>
            <a:r>
              <a:rPr sz="1800" spc="-20" dirty="0">
                <a:latin typeface="Calibri"/>
                <a:cs typeface="Calibri"/>
              </a:rPr>
              <a:t>Information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Services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(IIS),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Apache,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012" y="1090954"/>
            <a:ext cx="2710488" cy="152844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1052" y="1128989"/>
            <a:ext cx="2742998" cy="1533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30" dirty="0">
                <a:solidFill>
                  <a:srgbClr val="A52A2A"/>
                </a:solidFill>
                <a:latin typeface="Consolas"/>
                <a:cs typeface="Consolas"/>
              </a:rPr>
              <a:t>!DOCTYP</a:t>
            </a:r>
            <a:r>
              <a:rPr sz="1400" dirty="0">
                <a:solidFill>
                  <a:srgbClr val="A52A2A"/>
                </a:solidFill>
                <a:latin typeface="Consolas"/>
                <a:cs typeface="Consolas"/>
              </a:rPr>
              <a:t>E</a:t>
            </a:r>
            <a:r>
              <a:rPr sz="1400" spc="-140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400" spc="30" dirty="0">
                <a:solidFill>
                  <a:srgbClr val="DC203B"/>
                </a:solidFill>
                <a:latin typeface="Consolas"/>
                <a:cs typeface="Consolas"/>
              </a:rPr>
              <a:t>html</a:t>
            </a:r>
            <a:r>
              <a:rPr sz="1400" dirty="0" smtClean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400" dirty="0" smtClean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25" dirty="0" smtClean="0">
                <a:solidFill>
                  <a:srgbClr val="A52A2A"/>
                </a:solidFill>
                <a:latin typeface="Consolas"/>
                <a:cs typeface="Consolas"/>
              </a:rPr>
              <a:t>html</a:t>
            </a: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400" dirty="0" smtClean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400" spc="25" dirty="0">
                <a:solidFill>
                  <a:srgbClr val="A52A2A"/>
                </a:solidFill>
                <a:latin typeface="Consolas"/>
                <a:cs typeface="Consolas"/>
              </a:rPr>
              <a:t>body</a:t>
            </a:r>
            <a:r>
              <a:rPr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lang="en-US" sz="1400" spc="25" dirty="0" smtClean="0">
              <a:solidFill>
                <a:srgbClr val="0432F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1400" spc="2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lang="en-US" sz="1400" spc="25" dirty="0">
                <a:solidFill>
                  <a:srgbClr val="A52A2A"/>
                </a:solidFill>
                <a:latin typeface="Consolas"/>
                <a:cs typeface="Consolas"/>
              </a:rPr>
              <a:t>h1</a:t>
            </a:r>
            <a:r>
              <a:rPr lang="en-US" sz="1400" spc="2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lang="en-US" sz="1400" spc="25" dirty="0">
                <a:solidFill>
                  <a:srgbClr val="404040"/>
                </a:solidFill>
                <a:latin typeface="Consolas"/>
                <a:cs typeface="Consolas"/>
              </a:rPr>
              <a:t>My</a:t>
            </a:r>
            <a:r>
              <a:rPr lang="en-US" sz="1400" spc="-16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1400" spc="20" dirty="0">
                <a:solidFill>
                  <a:srgbClr val="404040"/>
                </a:solidFill>
                <a:latin typeface="Consolas"/>
                <a:cs typeface="Consolas"/>
              </a:rPr>
              <a:t>First</a:t>
            </a:r>
            <a:r>
              <a:rPr lang="en-US" sz="1400" spc="-7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1400" spc="25" dirty="0">
                <a:solidFill>
                  <a:srgbClr val="404040"/>
                </a:solidFill>
                <a:latin typeface="Consolas"/>
                <a:cs typeface="Consolas"/>
              </a:rPr>
              <a:t>Heading</a:t>
            </a:r>
            <a:r>
              <a:rPr lang="en-US" sz="1400" spc="2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lang="en-US" sz="1400" spc="25" dirty="0">
                <a:solidFill>
                  <a:srgbClr val="A52A2A"/>
                </a:solidFill>
                <a:latin typeface="Consolas"/>
                <a:cs typeface="Consolas"/>
              </a:rPr>
              <a:t>/h1</a:t>
            </a:r>
            <a:r>
              <a:rPr lang="en-US"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1400" spc="2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lang="en-US" sz="1400" spc="20" dirty="0">
                <a:solidFill>
                  <a:srgbClr val="A52A2A"/>
                </a:solidFill>
                <a:latin typeface="Consolas"/>
                <a:cs typeface="Consolas"/>
              </a:rPr>
              <a:t>p</a:t>
            </a:r>
            <a:r>
              <a:rPr lang="en-US" sz="1400" spc="2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lang="en-US" sz="1400" spc="20" dirty="0">
                <a:solidFill>
                  <a:srgbClr val="404040"/>
                </a:solidFill>
                <a:latin typeface="Consolas"/>
                <a:cs typeface="Consolas"/>
              </a:rPr>
              <a:t>My</a:t>
            </a:r>
            <a:r>
              <a:rPr lang="en-US" sz="1400" spc="-5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1400" spc="20" dirty="0">
                <a:solidFill>
                  <a:srgbClr val="404040"/>
                </a:solidFill>
                <a:latin typeface="Consolas"/>
                <a:cs typeface="Consolas"/>
              </a:rPr>
              <a:t>first</a:t>
            </a:r>
            <a:r>
              <a:rPr lang="en-US" sz="1400" spc="-15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1400" spc="25" dirty="0">
                <a:solidFill>
                  <a:srgbClr val="404040"/>
                </a:solidFill>
                <a:latin typeface="Consolas"/>
                <a:cs typeface="Consolas"/>
              </a:rPr>
              <a:t>paragraph.</a:t>
            </a:r>
            <a:r>
              <a:rPr lang="en-US" sz="1400" spc="2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lang="en-US" sz="1400" spc="25" dirty="0">
                <a:solidFill>
                  <a:srgbClr val="A52A2A"/>
                </a:solidFill>
                <a:latin typeface="Consolas"/>
                <a:cs typeface="Consolas"/>
              </a:rPr>
              <a:t>/p</a:t>
            </a:r>
            <a:r>
              <a:rPr lang="en-US" sz="1400" spc="25" dirty="0" smtClean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3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lang="en-US" sz="1400" spc="30" dirty="0">
                <a:solidFill>
                  <a:srgbClr val="A52A2A"/>
                </a:solidFill>
                <a:latin typeface="Consolas"/>
                <a:cs typeface="Consolas"/>
              </a:rPr>
              <a:t>/body</a:t>
            </a:r>
            <a:r>
              <a:rPr lang="en-US" sz="14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lang="en-US"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1400" spc="3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lang="en-US" sz="1400" spc="30" dirty="0">
                <a:solidFill>
                  <a:srgbClr val="A52A2A"/>
                </a:solidFill>
                <a:latin typeface="Consolas"/>
                <a:cs typeface="Consolas"/>
              </a:rPr>
              <a:t>/html</a:t>
            </a:r>
            <a:r>
              <a:rPr lang="en-US" sz="1400" dirty="0" smtClean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75000" y="1657350"/>
            <a:ext cx="2616200" cy="1397000"/>
            <a:chOff x="2978150" y="1701800"/>
            <a:chExt cx="2616200" cy="13970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000" y="1701800"/>
              <a:ext cx="2159000" cy="3429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38500" y="1795245"/>
              <a:ext cx="1923414" cy="116839"/>
            </a:xfrm>
            <a:custGeom>
              <a:avLst/>
              <a:gdLst/>
              <a:ahLst/>
              <a:cxnLst/>
              <a:rect l="l" t="t" r="r" b="b"/>
              <a:pathLst>
                <a:path w="1923414" h="116839">
                  <a:moveTo>
                    <a:pt x="1821969" y="0"/>
                  </a:moveTo>
                  <a:lnTo>
                    <a:pt x="1814193" y="2045"/>
                  </a:lnTo>
                  <a:lnTo>
                    <a:pt x="1807126" y="14163"/>
                  </a:lnTo>
                  <a:lnTo>
                    <a:pt x="1809172" y="21939"/>
                  </a:lnTo>
                  <a:lnTo>
                    <a:pt x="1850853" y="46253"/>
                  </a:lnTo>
                  <a:lnTo>
                    <a:pt x="0" y="46254"/>
                  </a:lnTo>
                  <a:lnTo>
                    <a:pt x="0" y="71654"/>
                  </a:lnTo>
                  <a:lnTo>
                    <a:pt x="1850853" y="71653"/>
                  </a:lnTo>
                  <a:lnTo>
                    <a:pt x="1809172" y="95967"/>
                  </a:lnTo>
                  <a:lnTo>
                    <a:pt x="1807126" y="103743"/>
                  </a:lnTo>
                  <a:lnTo>
                    <a:pt x="1812427" y="112831"/>
                  </a:lnTo>
                  <a:lnTo>
                    <a:pt x="1815254" y="114858"/>
                  </a:lnTo>
                  <a:lnTo>
                    <a:pt x="1818397" y="115685"/>
                  </a:lnTo>
                  <a:lnTo>
                    <a:pt x="1821540" y="116512"/>
                  </a:lnTo>
                  <a:lnTo>
                    <a:pt x="1825000" y="116140"/>
                  </a:lnTo>
                  <a:lnTo>
                    <a:pt x="1923035" y="58953"/>
                  </a:lnTo>
                  <a:lnTo>
                    <a:pt x="1821969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8150" y="2540000"/>
              <a:ext cx="2616200" cy="558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978150" y="2540000"/>
              <a:ext cx="2616200" cy="558800"/>
            </a:xfrm>
            <a:custGeom>
              <a:avLst/>
              <a:gdLst/>
              <a:ahLst/>
              <a:cxnLst/>
              <a:rect l="l" t="t" r="r" b="b"/>
              <a:pathLst>
                <a:path w="2616200" h="558800">
                  <a:moveTo>
                    <a:pt x="0" y="93135"/>
                  </a:moveTo>
                  <a:lnTo>
                    <a:pt x="7318" y="56882"/>
                  </a:lnTo>
                  <a:lnTo>
                    <a:pt x="27278" y="27278"/>
                  </a:lnTo>
                  <a:lnTo>
                    <a:pt x="56882" y="7319"/>
                  </a:lnTo>
                  <a:lnTo>
                    <a:pt x="93134" y="0"/>
                  </a:lnTo>
                  <a:lnTo>
                    <a:pt x="2523065" y="0"/>
                  </a:lnTo>
                  <a:lnTo>
                    <a:pt x="2559317" y="7319"/>
                  </a:lnTo>
                  <a:lnTo>
                    <a:pt x="2588921" y="27278"/>
                  </a:lnTo>
                  <a:lnTo>
                    <a:pt x="2608881" y="56882"/>
                  </a:lnTo>
                  <a:lnTo>
                    <a:pt x="2616200" y="93135"/>
                  </a:lnTo>
                  <a:lnTo>
                    <a:pt x="2616200" y="465664"/>
                  </a:lnTo>
                  <a:lnTo>
                    <a:pt x="2608881" y="501917"/>
                  </a:lnTo>
                  <a:lnTo>
                    <a:pt x="2588921" y="531521"/>
                  </a:lnTo>
                  <a:lnTo>
                    <a:pt x="2559317" y="551480"/>
                  </a:lnTo>
                  <a:lnTo>
                    <a:pt x="2523065" y="558800"/>
                  </a:lnTo>
                  <a:lnTo>
                    <a:pt x="93134" y="558800"/>
                  </a:lnTo>
                  <a:lnTo>
                    <a:pt x="56882" y="551480"/>
                  </a:lnTo>
                  <a:lnTo>
                    <a:pt x="27278" y="531521"/>
                  </a:lnTo>
                  <a:lnTo>
                    <a:pt x="7318" y="501917"/>
                  </a:lnTo>
                  <a:lnTo>
                    <a:pt x="0" y="465664"/>
                  </a:lnTo>
                  <a:lnTo>
                    <a:pt x="0" y="93135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037902" y="42545"/>
            <a:ext cx="3164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Web</a:t>
            </a:r>
            <a:r>
              <a:rPr spc="20" dirty="0"/>
              <a:t> </a:t>
            </a:r>
            <a:r>
              <a:rPr spc="-25" dirty="0"/>
              <a:t>Platform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418845" y="4183681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Server-side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7740" y="2571750"/>
            <a:ext cx="1978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latin typeface="Calibri"/>
                <a:cs typeface="Calibri"/>
              </a:rPr>
              <a:t>Web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Browser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3352800" y="3111500"/>
            <a:ext cx="2286000" cy="1689100"/>
            <a:chOff x="3111500" y="3111500"/>
            <a:chExt cx="2286000" cy="168910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1500" y="4013200"/>
              <a:ext cx="2286000" cy="6096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4200" y="3924300"/>
              <a:ext cx="2247900" cy="876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81349" y="4057650"/>
              <a:ext cx="2146300" cy="4699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181350" y="4057650"/>
              <a:ext cx="2146300" cy="469900"/>
            </a:xfrm>
            <a:custGeom>
              <a:avLst/>
              <a:gdLst/>
              <a:ahLst/>
              <a:cxnLst/>
              <a:rect l="l" t="t" r="r" b="b"/>
              <a:pathLst>
                <a:path w="2146300" h="469900">
                  <a:moveTo>
                    <a:pt x="0" y="78317"/>
                  </a:moveTo>
                  <a:lnTo>
                    <a:pt x="6154" y="47832"/>
                  </a:lnTo>
                  <a:lnTo>
                    <a:pt x="22938" y="22938"/>
                  </a:lnTo>
                  <a:lnTo>
                    <a:pt x="47832" y="6154"/>
                  </a:lnTo>
                  <a:lnTo>
                    <a:pt x="78317" y="0"/>
                  </a:lnTo>
                  <a:lnTo>
                    <a:pt x="2067983" y="0"/>
                  </a:lnTo>
                  <a:lnTo>
                    <a:pt x="2098467" y="6154"/>
                  </a:lnTo>
                  <a:lnTo>
                    <a:pt x="2123361" y="22938"/>
                  </a:lnTo>
                  <a:lnTo>
                    <a:pt x="2140145" y="47832"/>
                  </a:lnTo>
                  <a:lnTo>
                    <a:pt x="2146300" y="78317"/>
                  </a:lnTo>
                  <a:lnTo>
                    <a:pt x="2146300" y="391582"/>
                  </a:lnTo>
                  <a:lnTo>
                    <a:pt x="2140145" y="422067"/>
                  </a:lnTo>
                  <a:lnTo>
                    <a:pt x="2123361" y="446961"/>
                  </a:lnTo>
                  <a:lnTo>
                    <a:pt x="2098467" y="463745"/>
                  </a:lnTo>
                  <a:lnTo>
                    <a:pt x="2067983" y="469900"/>
                  </a:lnTo>
                  <a:lnTo>
                    <a:pt x="78317" y="469900"/>
                  </a:lnTo>
                  <a:lnTo>
                    <a:pt x="47832" y="463745"/>
                  </a:lnTo>
                  <a:lnTo>
                    <a:pt x="22938" y="446961"/>
                  </a:lnTo>
                  <a:lnTo>
                    <a:pt x="6154" y="422067"/>
                  </a:lnTo>
                  <a:lnTo>
                    <a:pt x="0" y="391582"/>
                  </a:lnTo>
                  <a:lnTo>
                    <a:pt x="0" y="78317"/>
                  </a:lnTo>
                  <a:close/>
                </a:path>
              </a:pathLst>
            </a:custGeom>
            <a:ln w="12700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28507" y="3111500"/>
              <a:ext cx="102193" cy="901700"/>
            </a:xfrm>
            <a:custGeom>
              <a:avLst/>
              <a:gdLst/>
              <a:ahLst/>
              <a:cxnLst/>
              <a:rect l="l" t="t" r="r" b="b"/>
              <a:pathLst>
                <a:path w="118110" h="671829">
                  <a:moveTo>
                    <a:pt x="58954" y="0"/>
                  </a:moveTo>
                  <a:lnTo>
                    <a:pt x="0" y="101064"/>
                  </a:lnTo>
                  <a:lnTo>
                    <a:pt x="2045" y="108840"/>
                  </a:lnTo>
                  <a:lnTo>
                    <a:pt x="14163" y="115907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46253" y="671459"/>
                  </a:lnTo>
                  <a:lnTo>
                    <a:pt x="71653" y="671459"/>
                  </a:ln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5895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28652" y="3452054"/>
            <a:ext cx="1683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Web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Page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(HTML)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43600" y="2266950"/>
            <a:ext cx="20580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 marR="5080"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HTML,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CSS,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JavaScript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Client-side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71015" y="4330546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235" dirty="0">
                <a:latin typeface="Calibri"/>
                <a:cs typeface="Calibri"/>
              </a:rPr>
              <a:t>P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spc="35" dirty="0">
                <a:latin typeface="Calibri"/>
                <a:cs typeface="Calibri"/>
              </a:rPr>
              <a:t>N</a:t>
            </a:r>
            <a:r>
              <a:rPr sz="1800" spc="20" dirty="0">
                <a:latin typeface="Calibri"/>
                <a:cs typeface="Calibri"/>
              </a:rPr>
              <a:t>E</a:t>
            </a:r>
            <a:r>
              <a:rPr sz="1800" spc="-18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23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..</a:t>
            </a:r>
            <a:r>
              <a:rPr sz="1800" dirty="0">
                <a:latin typeface="Calibri"/>
                <a:cs typeface="Calibri"/>
              </a:rPr>
              <a:t>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241524" y="4695888"/>
            <a:ext cx="441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Internet </a:t>
            </a:r>
            <a:r>
              <a:rPr sz="1800" spc="-20" dirty="0">
                <a:latin typeface="Calibri"/>
                <a:cs typeface="Calibri"/>
              </a:rPr>
              <a:t>Information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Services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(IIS),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Apache,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0" y="3869691"/>
            <a:ext cx="3319779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code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runs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on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server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converted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to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HTML</a:t>
            </a:r>
            <a:r>
              <a:rPr sz="1400" spc="-20" dirty="0">
                <a:latin typeface="Calibri"/>
                <a:cs typeface="Calibri"/>
              </a:rPr>
              <a:t> before </a:t>
            </a:r>
            <a:r>
              <a:rPr sz="1400" spc="-30" dirty="0">
                <a:latin typeface="Calibri"/>
                <a:cs typeface="Calibri"/>
              </a:rPr>
              <a:t>sending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to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client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(Web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Browser)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721100" y="1422400"/>
            <a:ext cx="4876800" cy="876300"/>
            <a:chOff x="3721100" y="1422400"/>
            <a:chExt cx="4876800" cy="876300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21100" y="1422400"/>
              <a:ext cx="1117600" cy="8763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2900" y="1526351"/>
              <a:ext cx="3111500" cy="65851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340350" y="1454150"/>
              <a:ext cx="3251200" cy="774700"/>
            </a:xfrm>
            <a:custGeom>
              <a:avLst/>
              <a:gdLst/>
              <a:ahLst/>
              <a:cxnLst/>
              <a:rect l="l" t="t" r="r" b="b"/>
              <a:pathLst>
                <a:path w="3251200" h="774700">
                  <a:moveTo>
                    <a:pt x="0" y="0"/>
                  </a:moveTo>
                  <a:lnTo>
                    <a:pt x="3251200" y="0"/>
                  </a:lnTo>
                  <a:lnTo>
                    <a:pt x="3251200" y="774700"/>
                  </a:lnTo>
                  <a:lnTo>
                    <a:pt x="0" y="774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00754" y="716464"/>
            <a:ext cx="816038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8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eb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90054" y="1021264"/>
            <a:ext cx="160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latin typeface="Calibri"/>
                <a:cs typeface="Calibri"/>
              </a:rPr>
              <a:t>the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HTML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14284" y="4017020"/>
            <a:ext cx="187211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dirty="0" smtClean="0"/>
              <a:t>Web Server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075" y="42545"/>
            <a:ext cx="1353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HT</a:t>
            </a:r>
            <a:r>
              <a:rPr spc="35" dirty="0"/>
              <a:t>M</a:t>
            </a:r>
            <a:r>
              <a:rPr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161" y="724112"/>
            <a:ext cx="70669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H</a:t>
            </a:r>
            <a:r>
              <a:rPr sz="3000" dirty="0">
                <a:latin typeface="Calibri"/>
                <a:cs typeface="Calibri"/>
              </a:rPr>
              <a:t>yper</a:t>
            </a:r>
            <a:r>
              <a:rPr sz="3000" b="1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ext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</a:t>
            </a:r>
            <a:r>
              <a:rPr sz="3000" spc="-10" dirty="0">
                <a:latin typeface="Calibri"/>
                <a:cs typeface="Calibri"/>
              </a:rPr>
              <a:t>arkup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L</a:t>
            </a:r>
            <a:r>
              <a:rPr sz="3000" spc="-5" dirty="0">
                <a:latin typeface="Calibri"/>
                <a:cs typeface="Calibri"/>
              </a:rPr>
              <a:t>anguage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(HTML)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15" dirty="0">
                <a:latin typeface="Calibri"/>
                <a:cs typeface="Calibri"/>
              </a:rPr>
              <a:t>The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Visual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Appearnce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of</a:t>
            </a:r>
            <a:r>
              <a:rPr sz="3000" dirty="0">
                <a:latin typeface="Calibri"/>
                <a:cs typeface="Calibri"/>
              </a:rPr>
              <a:t> a</a:t>
            </a:r>
            <a:r>
              <a:rPr sz="3000" spc="-25" dirty="0">
                <a:latin typeface="Calibri"/>
                <a:cs typeface="Calibri"/>
              </a:rPr>
              <a:t> Web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Site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“Web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Browser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Language”: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All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Web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Browser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161" y="1994112"/>
            <a:ext cx="3430270" cy="213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understand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HTML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20" dirty="0">
                <a:latin typeface="Calibri"/>
                <a:cs typeface="Calibri"/>
              </a:rPr>
              <a:t>HTML</a:t>
            </a:r>
            <a:r>
              <a:rPr sz="3000" spc="-1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5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is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the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latest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ts val="32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35" dirty="0">
                <a:latin typeface="Calibri"/>
                <a:cs typeface="Calibri"/>
              </a:rPr>
              <a:t>M</a:t>
            </a:r>
            <a:r>
              <a:rPr sz="3000" spc="-40" dirty="0">
                <a:latin typeface="Calibri"/>
                <a:cs typeface="Calibri"/>
              </a:rPr>
              <a:t>a</a:t>
            </a:r>
            <a:r>
              <a:rPr sz="3000" spc="10" dirty="0">
                <a:latin typeface="Calibri"/>
                <a:cs typeface="Calibri"/>
              </a:rPr>
              <a:t>i</a:t>
            </a:r>
            <a:r>
              <a:rPr sz="3000" spc="2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t</a:t>
            </a:r>
            <a:r>
              <a:rPr sz="3000" spc="-40" dirty="0">
                <a:latin typeface="Calibri"/>
                <a:cs typeface="Calibri"/>
              </a:rPr>
              <a:t>a</a:t>
            </a:r>
            <a:r>
              <a:rPr sz="3000" spc="10" dirty="0">
                <a:latin typeface="Calibri"/>
                <a:cs typeface="Calibri"/>
              </a:rPr>
              <a:t>i</a:t>
            </a:r>
            <a:r>
              <a:rPr sz="3000" spc="20" dirty="0">
                <a:latin typeface="Calibri"/>
                <a:cs typeface="Calibri"/>
              </a:rPr>
              <a:t>n</a:t>
            </a:r>
            <a:r>
              <a:rPr sz="3000" spc="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160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y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30" dirty="0">
                <a:latin typeface="Calibri"/>
                <a:cs typeface="Calibri"/>
              </a:rPr>
              <a:t>W</a:t>
            </a:r>
            <a:r>
              <a:rPr sz="3000" spc="-20" dirty="0">
                <a:latin typeface="Calibri"/>
                <a:cs typeface="Calibri"/>
              </a:rPr>
              <a:t>3</a:t>
            </a:r>
            <a:r>
              <a:rPr sz="3000" dirty="0">
                <a:latin typeface="Calibri"/>
                <a:cs typeface="Calibri"/>
              </a:rPr>
              <a:t>C</a:t>
            </a:r>
            <a:endParaRPr sz="3000">
              <a:latin typeface="Calibri"/>
              <a:cs typeface="Calibri"/>
            </a:endParaRPr>
          </a:p>
          <a:p>
            <a:pPr marL="354965" marR="122555" indent="88900">
              <a:lnSpc>
                <a:spcPts val="2900"/>
              </a:lnSpc>
              <a:spcBef>
                <a:spcPts val="330"/>
              </a:spcBef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World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15" dirty="0">
                <a:latin typeface="Calibri"/>
                <a:cs typeface="Calibri"/>
              </a:rPr>
              <a:t>Wide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Web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Consortium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8533" y="4831062"/>
            <a:ext cx="17780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4"/>
              </a:lnSpc>
            </a:pPr>
            <a:r>
              <a:rPr sz="1400" b="1" spc="-10" dirty="0">
                <a:solidFill>
                  <a:srgbClr val="898989"/>
                </a:solidFill>
                <a:latin typeface="Calibri"/>
                <a:cs typeface="Calibri"/>
              </a:rPr>
              <a:t>13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27500" y="2260600"/>
            <a:ext cx="5016500" cy="2857500"/>
            <a:chOff x="4127500" y="2260600"/>
            <a:chExt cx="5016500" cy="2857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2900" y="2286000"/>
              <a:ext cx="4991100" cy="2819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7500" y="2260600"/>
              <a:ext cx="4533900" cy="28575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2749" y="2330449"/>
              <a:ext cx="4902200" cy="26797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222750" y="2330450"/>
            <a:ext cx="4902200" cy="26797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0"/>
              </a:spcBef>
            </a:pPr>
            <a:r>
              <a:rPr sz="1400" spc="-40" dirty="0">
                <a:latin typeface="Courier New"/>
                <a:cs typeface="Courier New"/>
              </a:rPr>
              <a:t>&lt;!DOCTYPE</a:t>
            </a:r>
            <a:r>
              <a:rPr sz="1400" spc="240" dirty="0">
                <a:latin typeface="Courier New"/>
                <a:cs typeface="Courier New"/>
              </a:rPr>
              <a:t> </a:t>
            </a:r>
            <a:r>
              <a:rPr sz="1400" spc="-45" dirty="0">
                <a:latin typeface="Courier New"/>
                <a:cs typeface="Courier New"/>
              </a:rPr>
              <a:t>html&gt;</a:t>
            </a:r>
            <a:endParaRPr sz="1400" dirty="0">
              <a:latin typeface="Courier New"/>
              <a:cs typeface="Courier New"/>
            </a:endParaRPr>
          </a:p>
          <a:p>
            <a:pPr marL="81280">
              <a:lnSpc>
                <a:spcPct val="100000"/>
              </a:lnSpc>
              <a:spcBef>
                <a:spcPts val="20"/>
              </a:spcBef>
            </a:pPr>
            <a:r>
              <a:rPr sz="1400" spc="-45" dirty="0">
                <a:solidFill>
                  <a:srgbClr val="4F81BD"/>
                </a:solidFill>
                <a:latin typeface="Courier New"/>
                <a:cs typeface="Courier New"/>
              </a:rPr>
              <a:t>&lt;html&gt;</a:t>
            </a:r>
            <a:endParaRPr sz="1400" dirty="0">
              <a:latin typeface="Courier New"/>
              <a:cs typeface="Courier New"/>
            </a:endParaRPr>
          </a:p>
          <a:p>
            <a:pPr marL="297180">
              <a:lnSpc>
                <a:spcPct val="100000"/>
              </a:lnSpc>
              <a:spcBef>
                <a:spcPts val="20"/>
              </a:spcBef>
            </a:pPr>
            <a:r>
              <a:rPr sz="1400" spc="-45" dirty="0">
                <a:solidFill>
                  <a:srgbClr val="4F81BD"/>
                </a:solidFill>
                <a:latin typeface="Courier New"/>
                <a:cs typeface="Courier New"/>
              </a:rPr>
              <a:t>&lt;head&gt;</a:t>
            </a:r>
            <a:endParaRPr sz="1400" dirty="0">
              <a:latin typeface="Courier New"/>
              <a:cs typeface="Courier New"/>
            </a:endParaRPr>
          </a:p>
          <a:p>
            <a:pPr marL="513080">
              <a:lnSpc>
                <a:spcPct val="100000"/>
              </a:lnSpc>
              <a:spcBef>
                <a:spcPts val="20"/>
              </a:spcBef>
            </a:pPr>
            <a:r>
              <a:rPr sz="1400" spc="-40" dirty="0">
                <a:latin typeface="Courier New"/>
                <a:cs typeface="Courier New"/>
              </a:rPr>
              <a:t>&lt;meta</a:t>
            </a:r>
            <a:r>
              <a:rPr sz="1400" spc="110" dirty="0">
                <a:latin typeface="Courier New"/>
                <a:cs typeface="Courier New"/>
              </a:rPr>
              <a:t> </a:t>
            </a:r>
            <a:r>
              <a:rPr sz="1400" spc="-40" dirty="0">
                <a:latin typeface="Courier New"/>
                <a:cs typeface="Courier New"/>
              </a:rPr>
              <a:t>charset="UTF-8"&gt;</a:t>
            </a:r>
            <a:endParaRPr sz="1400" dirty="0">
              <a:latin typeface="Courier New"/>
              <a:cs typeface="Courier New"/>
            </a:endParaRPr>
          </a:p>
          <a:p>
            <a:pPr marL="513080">
              <a:lnSpc>
                <a:spcPts val="1639"/>
              </a:lnSpc>
              <a:spcBef>
                <a:spcPts val="20"/>
              </a:spcBef>
            </a:pPr>
            <a:r>
              <a:rPr sz="1400" spc="-45" dirty="0">
                <a:solidFill>
                  <a:srgbClr val="4F81BD"/>
                </a:solidFill>
                <a:latin typeface="Courier New"/>
                <a:cs typeface="Courier New"/>
              </a:rPr>
              <a:t>&lt;title&gt;</a:t>
            </a:r>
            <a:r>
              <a:rPr sz="1400" i="1" spc="-45" dirty="0">
                <a:latin typeface="Courier New"/>
                <a:cs typeface="Courier New"/>
              </a:rPr>
              <a:t>Title</a:t>
            </a:r>
            <a:r>
              <a:rPr sz="1400" i="1" spc="310" dirty="0">
                <a:latin typeface="Courier New"/>
                <a:cs typeface="Courier New"/>
              </a:rPr>
              <a:t> </a:t>
            </a:r>
            <a:r>
              <a:rPr sz="1400" i="1" spc="-25" dirty="0">
                <a:latin typeface="Courier New"/>
                <a:cs typeface="Courier New"/>
              </a:rPr>
              <a:t>of</a:t>
            </a:r>
            <a:r>
              <a:rPr sz="1400" i="1" spc="110" dirty="0">
                <a:latin typeface="Courier New"/>
                <a:cs typeface="Courier New"/>
              </a:rPr>
              <a:t> </a:t>
            </a:r>
            <a:r>
              <a:rPr sz="1400" i="1" spc="-30" dirty="0">
                <a:latin typeface="Courier New"/>
                <a:cs typeface="Courier New"/>
              </a:rPr>
              <a:t>the</a:t>
            </a:r>
            <a:r>
              <a:rPr sz="1400" i="1" spc="15" dirty="0">
                <a:latin typeface="Courier New"/>
                <a:cs typeface="Courier New"/>
              </a:rPr>
              <a:t> </a:t>
            </a:r>
            <a:r>
              <a:rPr sz="1400" i="1" spc="-40" dirty="0">
                <a:latin typeface="Courier New"/>
                <a:cs typeface="Courier New"/>
              </a:rPr>
              <a:t>document</a:t>
            </a:r>
            <a:r>
              <a:rPr sz="1400" spc="-40" dirty="0">
                <a:solidFill>
                  <a:srgbClr val="4F81BD"/>
                </a:solidFill>
                <a:latin typeface="Courier New"/>
                <a:cs typeface="Courier New"/>
              </a:rPr>
              <a:t>&lt;/title&gt;</a:t>
            </a:r>
            <a:endParaRPr sz="1400" dirty="0">
              <a:latin typeface="Courier New"/>
              <a:cs typeface="Courier New"/>
            </a:endParaRPr>
          </a:p>
          <a:p>
            <a:pPr marL="297180">
              <a:lnSpc>
                <a:spcPts val="1639"/>
              </a:lnSpc>
            </a:pPr>
            <a:r>
              <a:rPr sz="1400" spc="-45" dirty="0">
                <a:solidFill>
                  <a:srgbClr val="4F81BD"/>
                </a:solidFill>
                <a:latin typeface="Courier New"/>
                <a:cs typeface="Courier New"/>
              </a:rPr>
              <a:t>&lt;/head&gt;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Courier New"/>
              <a:cs typeface="Courier New"/>
            </a:endParaRPr>
          </a:p>
          <a:p>
            <a:pPr marL="297180">
              <a:lnSpc>
                <a:spcPct val="100000"/>
              </a:lnSpc>
            </a:pPr>
            <a:r>
              <a:rPr sz="1400" spc="-45" dirty="0">
                <a:solidFill>
                  <a:srgbClr val="4F81BD"/>
                </a:solidFill>
                <a:latin typeface="Courier New"/>
                <a:cs typeface="Courier New"/>
              </a:rPr>
              <a:t>&lt;body&gt;</a:t>
            </a:r>
            <a:endParaRPr sz="1400" dirty="0">
              <a:latin typeface="Courier New"/>
              <a:cs typeface="Courier New"/>
            </a:endParaRPr>
          </a:p>
          <a:p>
            <a:pPr marL="513080">
              <a:lnSpc>
                <a:spcPct val="100000"/>
              </a:lnSpc>
              <a:spcBef>
                <a:spcPts val="20"/>
              </a:spcBef>
            </a:pPr>
            <a:r>
              <a:rPr sz="1400" i="1" spc="-40" dirty="0">
                <a:latin typeface="Courier New"/>
                <a:cs typeface="Courier New"/>
              </a:rPr>
              <a:t>Content</a:t>
            </a:r>
            <a:r>
              <a:rPr sz="1400" i="1" spc="185" dirty="0">
                <a:latin typeface="Courier New"/>
                <a:cs typeface="Courier New"/>
              </a:rPr>
              <a:t> </a:t>
            </a:r>
            <a:r>
              <a:rPr sz="1400" i="1" spc="-25" dirty="0">
                <a:latin typeface="Courier New"/>
                <a:cs typeface="Courier New"/>
              </a:rPr>
              <a:t>of</a:t>
            </a:r>
            <a:r>
              <a:rPr sz="1400" i="1" spc="-5" dirty="0">
                <a:latin typeface="Courier New"/>
                <a:cs typeface="Courier New"/>
              </a:rPr>
              <a:t> </a:t>
            </a:r>
            <a:r>
              <a:rPr sz="1400" i="1" spc="-30" dirty="0">
                <a:latin typeface="Courier New"/>
                <a:cs typeface="Courier New"/>
              </a:rPr>
              <a:t>the</a:t>
            </a:r>
            <a:r>
              <a:rPr sz="1400" i="1" dirty="0">
                <a:latin typeface="Courier New"/>
                <a:cs typeface="Courier New"/>
              </a:rPr>
              <a:t> </a:t>
            </a:r>
            <a:r>
              <a:rPr sz="1400" i="1" spc="-45" dirty="0">
                <a:latin typeface="Courier New"/>
                <a:cs typeface="Courier New"/>
              </a:rPr>
              <a:t>document......</a:t>
            </a:r>
            <a:endParaRPr sz="1400" dirty="0">
              <a:latin typeface="Courier New"/>
              <a:cs typeface="Courier New"/>
            </a:endParaRPr>
          </a:p>
          <a:p>
            <a:pPr marL="297180">
              <a:lnSpc>
                <a:spcPct val="100000"/>
              </a:lnSpc>
              <a:spcBef>
                <a:spcPts val="20"/>
              </a:spcBef>
            </a:pPr>
            <a:r>
              <a:rPr sz="1400" spc="-45" dirty="0">
                <a:solidFill>
                  <a:srgbClr val="4F81BD"/>
                </a:solidFill>
                <a:latin typeface="Courier New"/>
                <a:cs typeface="Courier New"/>
              </a:rPr>
              <a:t>&lt;/body&gt;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Courier New"/>
              <a:cs typeface="Courier New"/>
            </a:endParaRPr>
          </a:p>
          <a:p>
            <a:pPr marL="81280">
              <a:lnSpc>
                <a:spcPct val="100000"/>
              </a:lnSpc>
            </a:pPr>
            <a:r>
              <a:rPr sz="1400" spc="-45" dirty="0">
                <a:solidFill>
                  <a:srgbClr val="4F81BD"/>
                </a:solidFill>
                <a:latin typeface="Courier New"/>
                <a:cs typeface="Courier New"/>
              </a:rPr>
              <a:t>&lt;/html&gt;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43906" y="785178"/>
            <a:ext cx="1353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latin typeface="Calibri"/>
                <a:cs typeface="Calibri"/>
              </a:rPr>
              <a:t>HT</a:t>
            </a:r>
            <a:r>
              <a:rPr sz="4400" spc="35" dirty="0">
                <a:latin typeface="Calibri"/>
                <a:cs typeface="Calibri"/>
              </a:rPr>
              <a:t>M</a:t>
            </a:r>
            <a:r>
              <a:rPr sz="4400" dirty="0">
                <a:latin typeface="Calibri"/>
                <a:cs typeface="Calibri"/>
              </a:rPr>
              <a:t>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8533" y="4831062"/>
            <a:ext cx="17780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4"/>
              </a:lnSpc>
            </a:pPr>
            <a:r>
              <a:rPr sz="1400" b="1" spc="-10" dirty="0">
                <a:solidFill>
                  <a:srgbClr val="898989"/>
                </a:solidFill>
                <a:latin typeface="Calibri"/>
                <a:cs typeface="Calibri"/>
              </a:rPr>
              <a:t>14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3962400" cy="3333750"/>
            <a:chOff x="0" y="0"/>
            <a:chExt cx="3962400" cy="3333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962399" cy="3263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936999" cy="3327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0" y="0"/>
              <a:ext cx="3886200" cy="31686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50" y="0"/>
              <a:ext cx="3886200" cy="3168650"/>
            </a:xfrm>
            <a:custGeom>
              <a:avLst/>
              <a:gdLst/>
              <a:ahLst/>
              <a:cxnLst/>
              <a:rect l="l" t="t" r="r" b="b"/>
              <a:pathLst>
                <a:path w="3886200" h="3168650">
                  <a:moveTo>
                    <a:pt x="3886200" y="0"/>
                  </a:moveTo>
                  <a:lnTo>
                    <a:pt x="3886200" y="3168649"/>
                  </a:lnTo>
                  <a:lnTo>
                    <a:pt x="0" y="3168649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39" y="0"/>
            <a:ext cx="2120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52A2A"/>
                </a:solidFill>
                <a:latin typeface="Consolas"/>
                <a:cs typeface="Consolas"/>
              </a:rPr>
              <a:t>!DOCTYPE</a:t>
            </a:r>
            <a:r>
              <a:rPr sz="2000" spc="-95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C203B"/>
                </a:solidFill>
                <a:latin typeface="Consolas"/>
                <a:cs typeface="Consolas"/>
              </a:rPr>
              <a:t>html</a:t>
            </a: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52A2A"/>
                </a:solidFill>
                <a:latin typeface="Consolas"/>
                <a:cs typeface="Consolas"/>
              </a:rPr>
              <a:t>html</a:t>
            </a: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52A2A"/>
                </a:solidFill>
                <a:latin typeface="Consolas"/>
                <a:cs typeface="Consolas"/>
              </a:rPr>
              <a:t>body</a:t>
            </a: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1218923"/>
            <a:ext cx="3517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52A2A"/>
                </a:solidFill>
                <a:latin typeface="Consolas"/>
                <a:cs typeface="Consolas"/>
              </a:rPr>
              <a:t>h1</a:t>
            </a: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sz="2000" dirty="0">
                <a:solidFill>
                  <a:srgbClr val="404040"/>
                </a:solidFill>
                <a:latin typeface="Consolas"/>
                <a:cs typeface="Consolas"/>
              </a:rPr>
              <a:t>My</a:t>
            </a:r>
            <a:r>
              <a:rPr sz="2000" spc="-2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04040"/>
                </a:solidFill>
                <a:latin typeface="Consolas"/>
                <a:cs typeface="Consolas"/>
              </a:rPr>
              <a:t>First</a:t>
            </a:r>
            <a:r>
              <a:rPr sz="2000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nsolas"/>
                <a:cs typeface="Consolas"/>
              </a:rPr>
              <a:t>Heading</a:t>
            </a:r>
            <a:r>
              <a:rPr sz="2000" spc="-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spc="-5" dirty="0">
                <a:solidFill>
                  <a:srgbClr val="A52A2A"/>
                </a:solidFill>
                <a:latin typeface="Consolas"/>
                <a:cs typeface="Consolas"/>
              </a:rPr>
              <a:t>/h1</a:t>
            </a:r>
            <a:r>
              <a:rPr sz="2000" spc="-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1828523"/>
            <a:ext cx="36576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52A2A"/>
                </a:solidFill>
                <a:latin typeface="Consolas"/>
                <a:cs typeface="Consolas"/>
              </a:rPr>
              <a:t>p</a:t>
            </a: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sz="2000" dirty="0">
                <a:solidFill>
                  <a:srgbClr val="404040"/>
                </a:solidFill>
                <a:latin typeface="Consolas"/>
                <a:cs typeface="Consolas"/>
              </a:rPr>
              <a:t>My</a:t>
            </a:r>
            <a:r>
              <a:rPr sz="2000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04040"/>
                </a:solidFill>
                <a:latin typeface="Consolas"/>
                <a:cs typeface="Consolas"/>
              </a:rPr>
              <a:t>first</a:t>
            </a:r>
            <a:r>
              <a:rPr sz="2000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nsolas"/>
                <a:cs typeface="Consolas"/>
              </a:rPr>
              <a:t>paragraph.</a:t>
            </a:r>
            <a:r>
              <a:rPr sz="2000" spc="-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spc="-5" dirty="0">
                <a:solidFill>
                  <a:srgbClr val="A52A2A"/>
                </a:solidFill>
                <a:latin typeface="Consolas"/>
                <a:cs typeface="Consolas"/>
              </a:rPr>
              <a:t>/p</a:t>
            </a:r>
            <a:r>
              <a:rPr sz="2000" spc="-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52A2A"/>
                </a:solidFill>
                <a:latin typeface="Consolas"/>
                <a:cs typeface="Consolas"/>
              </a:rPr>
              <a:t>/body</a:t>
            </a: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52A2A"/>
                </a:solidFill>
                <a:latin typeface="Consolas"/>
                <a:cs typeface="Consolas"/>
              </a:rPr>
              <a:t>/html</a:t>
            </a:r>
            <a:r>
              <a:rPr sz="2000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97000" y="2247900"/>
            <a:ext cx="7747000" cy="2895600"/>
            <a:chOff x="1397000" y="2247900"/>
            <a:chExt cx="7747000" cy="28956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7700" y="2247900"/>
              <a:ext cx="7226300" cy="2895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7000" y="2336800"/>
              <a:ext cx="876300" cy="5334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59894" y="2376215"/>
              <a:ext cx="579755" cy="267970"/>
            </a:xfrm>
            <a:custGeom>
              <a:avLst/>
              <a:gdLst/>
              <a:ahLst/>
              <a:cxnLst/>
              <a:rect l="l" t="t" r="r" b="b"/>
              <a:pathLst>
                <a:path w="579755" h="267969">
                  <a:moveTo>
                    <a:pt x="13911" y="0"/>
                  </a:moveTo>
                  <a:lnTo>
                    <a:pt x="0" y="35468"/>
                  </a:lnTo>
                  <a:lnTo>
                    <a:pt x="471694" y="220470"/>
                  </a:lnTo>
                  <a:lnTo>
                    <a:pt x="410568" y="229979"/>
                  </a:lnTo>
                  <a:lnTo>
                    <a:pt x="403471" y="232597"/>
                  </a:lnTo>
                  <a:lnTo>
                    <a:pt x="398114" y="237562"/>
                  </a:lnTo>
                  <a:lnTo>
                    <a:pt x="395011" y="244173"/>
                  </a:lnTo>
                  <a:lnTo>
                    <a:pt x="394671" y="251730"/>
                  </a:lnTo>
                  <a:lnTo>
                    <a:pt x="397290" y="258827"/>
                  </a:lnTo>
                  <a:lnTo>
                    <a:pt x="402255" y="264183"/>
                  </a:lnTo>
                  <a:lnTo>
                    <a:pt x="408866" y="267286"/>
                  </a:lnTo>
                  <a:lnTo>
                    <a:pt x="416422" y="267625"/>
                  </a:lnTo>
                  <a:lnTo>
                    <a:pt x="579446" y="242269"/>
                  </a:lnTo>
                  <a:lnTo>
                    <a:pt x="477130" y="112844"/>
                  </a:lnTo>
                  <a:lnTo>
                    <a:pt x="471356" y="107956"/>
                  </a:lnTo>
                  <a:lnTo>
                    <a:pt x="464398" y="105738"/>
                  </a:lnTo>
                  <a:lnTo>
                    <a:pt x="457116" y="106290"/>
                  </a:lnTo>
                  <a:lnTo>
                    <a:pt x="485604" y="185002"/>
                  </a:lnTo>
                  <a:lnTo>
                    <a:pt x="1391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213506" y="176834"/>
            <a:ext cx="1473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/>
              <a:t>HTML</a:t>
            </a:r>
            <a:r>
              <a:rPr sz="2400" spc="-120" dirty="0"/>
              <a:t> </a:t>
            </a:r>
            <a:r>
              <a:rPr sz="2400" spc="20" dirty="0"/>
              <a:t>Code</a:t>
            </a:r>
            <a:endParaRPr sz="2400"/>
          </a:p>
        </p:txBody>
      </p:sp>
      <p:sp>
        <p:nvSpPr>
          <p:cNvPr id="17" name="object 17"/>
          <p:cNvSpPr txBox="1"/>
          <p:nvPr/>
        </p:nvSpPr>
        <p:spPr>
          <a:xfrm>
            <a:off x="115696" y="4200957"/>
            <a:ext cx="169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Calibri"/>
                <a:cs typeface="Calibri"/>
              </a:rPr>
              <a:t>Web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4906" y="52589"/>
            <a:ext cx="4798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HTML</a:t>
            </a:r>
            <a:r>
              <a:rPr spc="15" dirty="0"/>
              <a:t> </a:t>
            </a:r>
            <a:r>
              <a:rPr spc="-15" dirty="0"/>
              <a:t>Page</a:t>
            </a:r>
            <a:r>
              <a:rPr spc="-120" dirty="0"/>
              <a:t> </a:t>
            </a:r>
            <a:r>
              <a:rPr spc="-2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8533" y="4831062"/>
            <a:ext cx="17780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4"/>
              </a:lnSpc>
            </a:pPr>
            <a:r>
              <a:rPr sz="1400" b="1" spc="-10" dirty="0">
                <a:solidFill>
                  <a:srgbClr val="898989"/>
                </a:solidFill>
                <a:latin typeface="Calibri"/>
                <a:cs typeface="Calibri"/>
              </a:rPr>
              <a:t>15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10" y="890724"/>
            <a:ext cx="9060180" cy="4253230"/>
            <a:chOff x="84110" y="890724"/>
            <a:chExt cx="9060180" cy="4253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10" y="890724"/>
              <a:ext cx="8987795" cy="26310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8900" y="1358900"/>
              <a:ext cx="3975100" cy="3784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8100" y="1333500"/>
              <a:ext cx="3810000" cy="3810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8750" y="1403350"/>
              <a:ext cx="3886200" cy="36956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238750" y="1403350"/>
            <a:ext cx="3886200" cy="36957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5"/>
              </a:spcBef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!DOCTYPE</a:t>
            </a:r>
            <a:r>
              <a:rPr sz="1800" spc="-114" dirty="0">
                <a:solidFill>
                  <a:srgbClr val="A52A2A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DC203B"/>
                </a:solidFill>
                <a:latin typeface="Consolas"/>
                <a:cs typeface="Consolas"/>
              </a:rPr>
              <a:t>html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84455">
              <a:lnSpc>
                <a:spcPts val="2130"/>
              </a:lnSpc>
              <a:spcBef>
                <a:spcPts val="40"/>
              </a:spcBef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html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84455">
              <a:lnSpc>
                <a:spcPts val="2130"/>
              </a:lnSpc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body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onsolas"/>
              <a:cs typeface="Consolas"/>
            </a:endParaRPr>
          </a:p>
          <a:p>
            <a:pPr marL="84455">
              <a:lnSpc>
                <a:spcPct val="100000"/>
              </a:lnSpc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h1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sz="1800" spc="5" dirty="0">
                <a:solidFill>
                  <a:srgbClr val="404040"/>
                </a:solidFill>
                <a:latin typeface="Consolas"/>
                <a:cs typeface="Consolas"/>
              </a:rPr>
              <a:t>This</a:t>
            </a:r>
            <a:r>
              <a:rPr sz="1800" spc="-9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onsolas"/>
                <a:cs typeface="Consolas"/>
              </a:rPr>
              <a:t>is</a:t>
            </a:r>
            <a:r>
              <a:rPr sz="1800" spc="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1800" spc="-9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onsolas"/>
                <a:cs typeface="Consolas"/>
              </a:rPr>
              <a:t>heading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/h1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Consolas"/>
              <a:cs typeface="Consolas"/>
            </a:endParaRPr>
          </a:p>
          <a:p>
            <a:pPr marL="84455">
              <a:lnSpc>
                <a:spcPct val="100000"/>
              </a:lnSpc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p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sz="1800" spc="5" dirty="0">
                <a:solidFill>
                  <a:srgbClr val="404040"/>
                </a:solidFill>
                <a:latin typeface="Consolas"/>
                <a:cs typeface="Consolas"/>
              </a:rPr>
              <a:t>This</a:t>
            </a:r>
            <a:r>
              <a:rPr sz="1800" spc="-9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onsolas"/>
                <a:cs typeface="Consolas"/>
              </a:rPr>
              <a:t>is</a:t>
            </a:r>
            <a:r>
              <a:rPr sz="1800" spc="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1800" spc="-8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onsolas"/>
                <a:cs typeface="Consolas"/>
              </a:rPr>
              <a:t>paragraph.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/p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onsolas"/>
              <a:cs typeface="Consolas"/>
            </a:endParaRPr>
          </a:p>
          <a:p>
            <a:pPr marL="84455" marR="1519555">
              <a:lnSpc>
                <a:spcPts val="2100"/>
              </a:lnSpc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p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r>
              <a:rPr sz="1800" spc="5" dirty="0">
                <a:solidFill>
                  <a:srgbClr val="404040"/>
                </a:solidFill>
                <a:latin typeface="Consolas"/>
                <a:cs typeface="Consolas"/>
              </a:rPr>
              <a:t>This</a:t>
            </a:r>
            <a:r>
              <a:rPr sz="1800" spc="-1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onsolas"/>
                <a:cs typeface="Consola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onsolas"/>
                <a:cs typeface="Consolas"/>
              </a:rPr>
              <a:t>another </a:t>
            </a:r>
            <a:r>
              <a:rPr sz="1800" spc="-97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onsolas"/>
                <a:cs typeface="Consolas"/>
              </a:rPr>
              <a:t>paragraph.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/p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onsolas"/>
              <a:cs typeface="Consolas"/>
            </a:endParaRPr>
          </a:p>
          <a:p>
            <a:pPr marL="84455">
              <a:lnSpc>
                <a:spcPts val="2130"/>
              </a:lnSpc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/body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84455">
              <a:lnSpc>
                <a:spcPts val="2130"/>
              </a:lnSpc>
            </a:pP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&lt;</a:t>
            </a:r>
            <a:r>
              <a:rPr sz="1800" spc="5" dirty="0">
                <a:solidFill>
                  <a:srgbClr val="A52A2A"/>
                </a:solidFill>
                <a:latin typeface="Consolas"/>
                <a:cs typeface="Consolas"/>
              </a:rPr>
              <a:t>/html</a:t>
            </a:r>
            <a:r>
              <a:rPr sz="1800" spc="5" dirty="0">
                <a:solidFill>
                  <a:srgbClr val="0432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206" y="248523"/>
            <a:ext cx="3037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HTML</a:t>
            </a:r>
            <a:r>
              <a:rPr spc="-35" dirty="0"/>
              <a:t> </a:t>
            </a:r>
            <a:r>
              <a:rPr spc="-45" dirty="0"/>
              <a:t>Editors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11251"/>
            <a:ext cx="7854950" cy="3149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200" spc="-10" dirty="0">
                <a:latin typeface="Calibri"/>
                <a:cs typeface="Calibri"/>
              </a:rPr>
              <a:t>Professional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editors: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15" dirty="0">
                <a:latin typeface="Calibri"/>
                <a:cs typeface="Calibri"/>
              </a:rPr>
              <a:t>Adobe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Dreamweaver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CoffeeCup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5" dirty="0">
                <a:latin typeface="Calibri"/>
                <a:cs typeface="Calibri"/>
              </a:rPr>
              <a:t> Editor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...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3500"/>
              </a:lnSpc>
              <a:spcBef>
                <a:spcPts val="760"/>
              </a:spcBef>
            </a:pPr>
            <a:r>
              <a:rPr sz="3200" spc="10" dirty="0">
                <a:latin typeface="Calibri"/>
                <a:cs typeface="Calibri"/>
              </a:rPr>
              <a:t>For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the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simple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examples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Tutorial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we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only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need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Notepad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(Windows)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TextEdit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(Mac)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C7E80620D66A4BA3A1894D80D56BA4" ma:contentTypeVersion="2" ma:contentTypeDescription="Create a new document." ma:contentTypeScope="" ma:versionID="5cdde28d7ee997da5734d0e2c8df0533">
  <xsd:schema xmlns:xsd="http://www.w3.org/2001/XMLSchema" xmlns:xs="http://www.w3.org/2001/XMLSchema" xmlns:p="http://schemas.microsoft.com/office/2006/metadata/properties" xmlns:ns2="2d9af93f-d122-4b3f-896d-d992302f69ab" targetNamespace="http://schemas.microsoft.com/office/2006/metadata/properties" ma:root="true" ma:fieldsID="dc11d776f25f992348da047cb955b551" ns2:_="">
    <xsd:import namespace="2d9af93f-d122-4b3f-896d-d992302f69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af93f-d122-4b3f-896d-d992302f69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C6C19A-AABF-4423-9165-BABAF697C268}"/>
</file>

<file path=customXml/itemProps2.xml><?xml version="1.0" encoding="utf-8"?>
<ds:datastoreItem xmlns:ds="http://schemas.openxmlformats.org/officeDocument/2006/customXml" ds:itemID="{A0E5507B-C732-4031-B9D0-7799293AE3B3}"/>
</file>

<file path=customXml/itemProps3.xml><?xml version="1.0" encoding="utf-8"?>
<ds:datastoreItem xmlns:ds="http://schemas.openxmlformats.org/officeDocument/2006/customXml" ds:itemID="{D2C98957-EE55-4D6C-9D01-0EB0C04E2E2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Words>2541</Words>
  <Application>Microsoft Office PowerPoint</Application>
  <PresentationFormat>On-screen Show (16:9)</PresentationFormat>
  <Paragraphs>489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Web Programming</vt:lpstr>
      <vt:lpstr>HTML</vt:lpstr>
      <vt:lpstr>Web Architecture</vt:lpstr>
      <vt:lpstr>Client-Server Example</vt:lpstr>
      <vt:lpstr>Web Platform</vt:lpstr>
      <vt:lpstr>HTML</vt:lpstr>
      <vt:lpstr>HTML Code</vt:lpstr>
      <vt:lpstr>HTML Page Structure</vt:lpstr>
      <vt:lpstr>HTML Editors</vt:lpstr>
      <vt:lpstr>My First HTML Web Page</vt:lpstr>
      <vt:lpstr>PowerPoint Presentation</vt:lpstr>
      <vt:lpstr>HTML Tags</vt:lpstr>
      <vt:lpstr>CSS</vt:lpstr>
      <vt:lpstr>Why CSS is needed</vt:lpstr>
      <vt:lpstr>HTML + CSS Example</vt:lpstr>
      <vt:lpstr>CSS Syntax</vt:lpstr>
      <vt:lpstr>CSS Classes</vt:lpstr>
      <vt:lpstr>Three Ways to Insert CSS</vt:lpstr>
      <vt:lpstr>Internal Style Sheet Example</vt:lpstr>
      <vt:lpstr>External Style Sheet Example</vt:lpstr>
      <vt:lpstr>CSS Properties</vt:lpstr>
      <vt:lpstr>CSS Example http://www.w3schools.com/css/demo_default.htm</vt:lpstr>
      <vt:lpstr>JavaScript</vt:lpstr>
      <vt:lpstr>Why JavaScript?</vt:lpstr>
      <vt:lpstr>JavaScript Example</vt:lpstr>
      <vt:lpstr>JavaScript Example 2</vt:lpstr>
      <vt:lpstr>JavaScript Comments</vt:lpstr>
      <vt:lpstr>JavaScript Placement</vt:lpstr>
      <vt:lpstr>Web Server</vt:lpstr>
      <vt:lpstr>Web Server Popularity</vt:lpstr>
      <vt:lpstr>Internet Information Services (IIS)</vt:lpstr>
      <vt:lpstr>IIS Deployment</vt:lpstr>
      <vt:lpstr>IIS Deployment</vt:lpstr>
      <vt:lpstr>http://www.w3schools.com</vt:lpstr>
      <vt:lpstr>eBooks from Safari Books Online http://proquest.safaribooksonline.com/?uicode=telemark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cp:lastModifiedBy>GEETZ</cp:lastModifiedBy>
  <cp:revision>9</cp:revision>
  <dcterms:created xsi:type="dcterms:W3CDTF">2023-01-25T05:32:08Z</dcterms:created>
  <dcterms:modified xsi:type="dcterms:W3CDTF">2023-01-27T07:48:07Z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0x01010075C7E80620D66A4BA3A1894D80D56BA4</vt:lpwstr>
  </property>
</Properties>
</file>