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6" r:id="rId5"/>
  </p:sldMasterIdLst>
  <p:sldIdLst>
    <p:sldId id="257" r:id="rId6"/>
    <p:sldId id="258" r:id="rId7"/>
    <p:sldId id="259" r:id="rId8"/>
    <p:sldId id="260" r:id="rId9"/>
    <p:sldId id="261" r:id="rId10"/>
    <p:sldId id="262" r:id="rId11"/>
    <p:sldId id="265" r:id="rId12"/>
    <p:sldId id="269" r:id="rId13"/>
    <p:sldId id="270" r:id="rId14"/>
    <p:sldId id="271" r:id="rId15"/>
    <p:sldId id="272" r:id="rId16"/>
    <p:sldId id="273" r:id="rId17"/>
    <p:sldId id="275" r:id="rId18"/>
    <p:sldId id="276" r:id="rId19"/>
    <p:sldId id="277" r:id="rId20"/>
    <p:sldId id="278" r:id="rId21"/>
    <p:sldId id="279" r:id="rId22"/>
    <p:sldId id="284" r:id="rId23"/>
    <p:sldId id="319" r:id="rId24"/>
    <p:sldId id="323" r:id="rId25"/>
    <p:sldId id="283" r:id="rId26"/>
    <p:sldId id="324" r:id="rId27"/>
    <p:sldId id="281" r:id="rId28"/>
    <p:sldId id="282" r:id="rId29"/>
    <p:sldId id="285" r:id="rId30"/>
    <p:sldId id="286" r:id="rId31"/>
    <p:sldId id="287" r:id="rId32"/>
    <p:sldId id="288" r:id="rId33"/>
    <p:sldId id="289" r:id="rId34"/>
    <p:sldId id="290" r:id="rId35"/>
    <p:sldId id="320" r:id="rId36"/>
    <p:sldId id="321" r:id="rId37"/>
    <p:sldId id="322" r:id="rId38"/>
    <p:sldId id="291" r:id="rId39"/>
    <p:sldId id="293" r:id="rId40"/>
    <p:sldId id="294" r:id="rId41"/>
    <p:sldId id="295" r:id="rId42"/>
    <p:sldId id="296" r:id="rId43"/>
    <p:sldId id="297" r:id="rId44"/>
    <p:sldId id="298" r:id="rId45"/>
    <p:sldId id="299" r:id="rId46"/>
    <p:sldId id="300" r:id="rId47"/>
    <p:sldId id="301" r:id="rId48"/>
    <p:sldId id="302" r:id="rId49"/>
    <p:sldId id="303" r:id="rId50"/>
    <p:sldId id="314" r:id="rId51"/>
    <p:sldId id="315" r:id="rId52"/>
    <p:sldId id="316" r:id="rId53"/>
  </p:sldIdLst>
  <p:sldSz cx="8102600" cy="6070600"/>
  <p:notesSz cx="8102600" cy="6070600"/>
  <p:defaultText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6"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6" algn="l" defTabSz="914318" rtl="0" eaLnBrk="1" latinLnBrk="0" hangingPunct="1">
      <a:defRPr sz="1800" kern="1200">
        <a:solidFill>
          <a:schemeClr val="tx1"/>
        </a:solidFill>
        <a:latin typeface="+mn-lt"/>
        <a:ea typeface="+mn-ea"/>
        <a:cs typeface="+mn-cs"/>
      </a:defRPr>
    </a:lvl6pPr>
    <a:lvl7pPr marL="2742955" algn="l" defTabSz="914318" rtl="0" eaLnBrk="1" latinLnBrk="0" hangingPunct="1">
      <a:defRPr sz="1800" kern="1200">
        <a:solidFill>
          <a:schemeClr val="tx1"/>
        </a:solidFill>
        <a:latin typeface="+mn-lt"/>
        <a:ea typeface="+mn-ea"/>
        <a:cs typeface="+mn-cs"/>
      </a:defRPr>
    </a:lvl7pPr>
    <a:lvl8pPr marL="3200114" algn="l" defTabSz="914318" rtl="0" eaLnBrk="1" latinLnBrk="0" hangingPunct="1">
      <a:defRPr sz="1800" kern="1200">
        <a:solidFill>
          <a:schemeClr val="tx1"/>
        </a:solidFill>
        <a:latin typeface="+mn-lt"/>
        <a:ea typeface="+mn-ea"/>
        <a:cs typeface="+mn-cs"/>
      </a:defRPr>
    </a:lvl8pPr>
    <a:lvl9pPr marL="3657272" algn="l" defTabSz="9143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BBC6A-A200-4648-B5F8-269059E4B4CF}" v="3" dt="2023-02-02T18:53:59.7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927" autoAdjust="0"/>
    <p:restoredTop sz="94614" autoAdjust="0"/>
  </p:normalViewPr>
  <p:slideViewPr>
    <p:cSldViewPr>
      <p:cViewPr varScale="1">
        <p:scale>
          <a:sx n="94" d="100"/>
          <a:sy n="94" d="100"/>
        </p:scale>
        <p:origin x="-2069"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microsoft.com/office/2016/11/relationships/changesInfo" Target="changesInfos/changesInfo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00493" userId="S::geetasingh@vitbhopal.ac.in::c5f74b9c-20fe-4fb0-bd87-34fb3d1adb67" providerId="AD" clId="Web-{506BBC6A-A200-4648-B5F8-269059E4B4CF}"/>
    <pc:docChg chg="delSld">
      <pc:chgData name="100493" userId="S::geetasingh@vitbhopal.ac.in::c5f74b9c-20fe-4fb0-bd87-34fb3d1adb67" providerId="AD" clId="Web-{506BBC6A-A200-4648-B5F8-269059E4B4CF}" dt="2023-02-02T18:53:59.754" v="2"/>
      <pc:docMkLst>
        <pc:docMk/>
      </pc:docMkLst>
      <pc:sldChg chg="del">
        <pc:chgData name="100493" userId="S::geetasingh@vitbhopal.ac.in::c5f74b9c-20fe-4fb0-bd87-34fb3d1adb67" providerId="AD" clId="Web-{506BBC6A-A200-4648-B5F8-269059E4B4CF}" dt="2023-02-02T18:53:59.754" v="2"/>
        <pc:sldMkLst>
          <pc:docMk/>
          <pc:sldMk cId="0" sldId="292"/>
        </pc:sldMkLst>
      </pc:sldChg>
      <pc:sldChg chg="del">
        <pc:chgData name="100493" userId="S::geetasingh@vitbhopal.ac.in::c5f74b9c-20fe-4fb0-bd87-34fb3d1adb67" providerId="AD" clId="Web-{506BBC6A-A200-4648-B5F8-269059E4B4CF}" dt="2023-02-02T18:49:42.163" v="1"/>
        <pc:sldMkLst>
          <pc:docMk/>
          <pc:sldMk cId="0" sldId="317"/>
        </pc:sldMkLst>
      </pc:sldChg>
      <pc:sldChg chg="del">
        <pc:chgData name="100493" userId="S::geetasingh@vitbhopal.ac.in::c5f74b9c-20fe-4fb0-bd87-34fb3d1adb67" providerId="AD" clId="Web-{506BBC6A-A200-4648-B5F8-269059E4B4CF}" dt="2023-02-02T18:49:37.960" v="0"/>
        <pc:sldMkLst>
          <pc:docMk/>
          <pc:sldMk cId="0" sldId="31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07695" y="1881888"/>
            <a:ext cx="688721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215390" y="3399538"/>
            <a:ext cx="56718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05130" y="1358859"/>
            <a:ext cx="3580055" cy="566308"/>
          </a:xfrm>
        </p:spPr>
        <p:txBody>
          <a:bodyPr anchor="b"/>
          <a:lstStyle>
            <a:lvl1pPr marL="0" indent="0">
              <a:buNone/>
              <a:defRPr sz="2100" b="1"/>
            </a:lvl1pPr>
            <a:lvl2pPr marL="404942" indent="0">
              <a:buNone/>
              <a:defRPr sz="1800" b="1"/>
            </a:lvl2pPr>
            <a:lvl3pPr marL="809884" indent="0">
              <a:buNone/>
              <a:defRPr sz="1600" b="1"/>
            </a:lvl3pPr>
            <a:lvl4pPr marL="1214826" indent="0">
              <a:buNone/>
              <a:defRPr sz="1400" b="1"/>
            </a:lvl4pPr>
            <a:lvl5pPr marL="1619768" indent="0">
              <a:buNone/>
              <a:defRPr sz="1400" b="1"/>
            </a:lvl5pPr>
            <a:lvl6pPr marL="2024710" indent="0">
              <a:buNone/>
              <a:defRPr sz="1400" b="1"/>
            </a:lvl6pPr>
            <a:lvl7pPr marL="2429652" indent="0">
              <a:buNone/>
              <a:defRPr sz="1400" b="1"/>
            </a:lvl7pPr>
            <a:lvl8pPr marL="2834594" indent="0">
              <a:buNone/>
              <a:defRPr sz="1400" b="1"/>
            </a:lvl8pPr>
            <a:lvl9pPr marL="3239536" indent="0">
              <a:buNone/>
              <a:defRPr sz="1400" b="1"/>
            </a:lvl9pPr>
          </a:lstStyle>
          <a:p>
            <a:pPr lvl="0"/>
            <a:r>
              <a:rPr lang="en-US"/>
              <a:t>Click to edit Master text styles</a:t>
            </a:r>
          </a:p>
        </p:txBody>
      </p:sp>
      <p:sp>
        <p:nvSpPr>
          <p:cNvPr id="4" name="Content Placeholder 3"/>
          <p:cNvSpPr>
            <a:spLocks noGrp="1"/>
          </p:cNvSpPr>
          <p:nvPr>
            <p:ph sz="half" idx="2"/>
          </p:nvPr>
        </p:nvSpPr>
        <p:spPr>
          <a:xfrm>
            <a:off x="405130" y="1925167"/>
            <a:ext cx="3580055" cy="3497622"/>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116009" y="1358859"/>
            <a:ext cx="3581462" cy="566308"/>
          </a:xfrm>
        </p:spPr>
        <p:txBody>
          <a:bodyPr anchor="b"/>
          <a:lstStyle>
            <a:lvl1pPr marL="0" indent="0">
              <a:buNone/>
              <a:defRPr sz="2100" b="1"/>
            </a:lvl1pPr>
            <a:lvl2pPr marL="404942" indent="0">
              <a:buNone/>
              <a:defRPr sz="1800" b="1"/>
            </a:lvl2pPr>
            <a:lvl3pPr marL="809884" indent="0">
              <a:buNone/>
              <a:defRPr sz="1600" b="1"/>
            </a:lvl3pPr>
            <a:lvl4pPr marL="1214826" indent="0">
              <a:buNone/>
              <a:defRPr sz="1400" b="1"/>
            </a:lvl4pPr>
            <a:lvl5pPr marL="1619768" indent="0">
              <a:buNone/>
              <a:defRPr sz="1400" b="1"/>
            </a:lvl5pPr>
            <a:lvl6pPr marL="2024710" indent="0">
              <a:buNone/>
              <a:defRPr sz="1400" b="1"/>
            </a:lvl6pPr>
            <a:lvl7pPr marL="2429652" indent="0">
              <a:buNone/>
              <a:defRPr sz="1400" b="1"/>
            </a:lvl7pPr>
            <a:lvl8pPr marL="2834594" indent="0">
              <a:buNone/>
              <a:defRPr sz="1400" b="1"/>
            </a:lvl8pPr>
            <a:lvl9pPr marL="3239536"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116009" y="1925167"/>
            <a:ext cx="3581462" cy="3497622"/>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835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5303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069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130" y="241700"/>
            <a:ext cx="2665700" cy="1028629"/>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167892" y="241700"/>
            <a:ext cx="4529578" cy="5181089"/>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5130" y="1270330"/>
            <a:ext cx="2665700" cy="4152459"/>
          </a:xfrm>
        </p:spPr>
        <p:txBody>
          <a:bodyPr/>
          <a:lstStyle>
            <a:lvl1pPr marL="0" indent="0">
              <a:buNone/>
              <a:defRPr sz="1200"/>
            </a:lvl1pPr>
            <a:lvl2pPr marL="404942" indent="0">
              <a:buNone/>
              <a:defRPr sz="1100"/>
            </a:lvl2pPr>
            <a:lvl3pPr marL="809884" indent="0">
              <a:buNone/>
              <a:defRPr sz="900"/>
            </a:lvl3pPr>
            <a:lvl4pPr marL="1214826" indent="0">
              <a:buNone/>
              <a:defRPr sz="800"/>
            </a:lvl4pPr>
            <a:lvl5pPr marL="1619768" indent="0">
              <a:buNone/>
              <a:defRPr sz="800"/>
            </a:lvl5pPr>
            <a:lvl6pPr marL="2024710" indent="0">
              <a:buNone/>
              <a:defRPr sz="800"/>
            </a:lvl6pPr>
            <a:lvl7pPr marL="2429652" indent="0">
              <a:buNone/>
              <a:defRPr sz="800"/>
            </a:lvl7pPr>
            <a:lvl8pPr marL="2834594" indent="0">
              <a:buNone/>
              <a:defRPr sz="800"/>
            </a:lvl8pPr>
            <a:lvl9pPr marL="3239536"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888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88166" y="4249420"/>
            <a:ext cx="4861560" cy="501668"/>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588166" y="542419"/>
            <a:ext cx="4861560" cy="3642360"/>
          </a:xfrm>
        </p:spPr>
        <p:txBody>
          <a:bodyPr/>
          <a:lstStyle>
            <a:lvl1pPr marL="0" indent="0">
              <a:buNone/>
              <a:defRPr sz="2800"/>
            </a:lvl1pPr>
            <a:lvl2pPr marL="404942" indent="0">
              <a:buNone/>
              <a:defRPr sz="2500"/>
            </a:lvl2pPr>
            <a:lvl3pPr marL="809884" indent="0">
              <a:buNone/>
              <a:defRPr sz="2100"/>
            </a:lvl3pPr>
            <a:lvl4pPr marL="1214826" indent="0">
              <a:buNone/>
              <a:defRPr sz="1800"/>
            </a:lvl4pPr>
            <a:lvl5pPr marL="1619768" indent="0">
              <a:buNone/>
              <a:defRPr sz="1800"/>
            </a:lvl5pPr>
            <a:lvl6pPr marL="2024710" indent="0">
              <a:buNone/>
              <a:defRPr sz="1800"/>
            </a:lvl6pPr>
            <a:lvl7pPr marL="2429652" indent="0">
              <a:buNone/>
              <a:defRPr sz="1800"/>
            </a:lvl7pPr>
            <a:lvl8pPr marL="2834594" indent="0">
              <a:buNone/>
              <a:defRPr sz="1800"/>
            </a:lvl8pPr>
            <a:lvl9pPr marL="3239536" indent="0">
              <a:buNone/>
              <a:defRPr sz="1800"/>
            </a:lvl9pPr>
          </a:lstStyle>
          <a:p>
            <a:endParaRPr lang="en-US"/>
          </a:p>
        </p:txBody>
      </p:sp>
      <p:sp>
        <p:nvSpPr>
          <p:cNvPr id="4" name="Text Placeholder 3"/>
          <p:cNvSpPr>
            <a:spLocks noGrp="1"/>
          </p:cNvSpPr>
          <p:nvPr>
            <p:ph type="body" sz="half" idx="2"/>
          </p:nvPr>
        </p:nvSpPr>
        <p:spPr>
          <a:xfrm>
            <a:off x="1588166" y="4751088"/>
            <a:ext cx="4861560" cy="712452"/>
          </a:xfrm>
        </p:spPr>
        <p:txBody>
          <a:bodyPr/>
          <a:lstStyle>
            <a:lvl1pPr marL="0" indent="0">
              <a:buNone/>
              <a:defRPr sz="1200"/>
            </a:lvl1pPr>
            <a:lvl2pPr marL="404942" indent="0">
              <a:buNone/>
              <a:defRPr sz="1100"/>
            </a:lvl2pPr>
            <a:lvl3pPr marL="809884" indent="0">
              <a:buNone/>
              <a:defRPr sz="900"/>
            </a:lvl3pPr>
            <a:lvl4pPr marL="1214826" indent="0">
              <a:buNone/>
              <a:defRPr sz="800"/>
            </a:lvl4pPr>
            <a:lvl5pPr marL="1619768" indent="0">
              <a:buNone/>
              <a:defRPr sz="800"/>
            </a:lvl5pPr>
            <a:lvl6pPr marL="2024710" indent="0">
              <a:buNone/>
              <a:defRPr sz="800"/>
            </a:lvl6pPr>
            <a:lvl7pPr marL="2429652" indent="0">
              <a:buNone/>
              <a:defRPr sz="800"/>
            </a:lvl7pPr>
            <a:lvl8pPr marL="2834594" indent="0">
              <a:buNone/>
              <a:defRPr sz="800"/>
            </a:lvl8pPr>
            <a:lvl9pPr marL="3239536"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5179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638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74385" y="243106"/>
            <a:ext cx="1823085" cy="517968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5130" y="243106"/>
            <a:ext cx="5334212" cy="5179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573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05132" y="1396240"/>
            <a:ext cx="352463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41" y="1396240"/>
            <a:ext cx="3524631"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7695" y="1885821"/>
            <a:ext cx="6887210" cy="1301244"/>
          </a:xfrm>
        </p:spPr>
        <p:txBody>
          <a:bodyPr/>
          <a:lstStyle/>
          <a:p>
            <a:r>
              <a:rPr lang="en-US"/>
              <a:t>Click to edit Master title style</a:t>
            </a:r>
          </a:p>
        </p:txBody>
      </p:sp>
      <p:sp>
        <p:nvSpPr>
          <p:cNvPr id="3" name="Subtitle 2"/>
          <p:cNvSpPr>
            <a:spLocks noGrp="1"/>
          </p:cNvSpPr>
          <p:nvPr>
            <p:ph type="subTitle" idx="1"/>
          </p:nvPr>
        </p:nvSpPr>
        <p:spPr>
          <a:xfrm>
            <a:off x="1215390" y="3440006"/>
            <a:ext cx="5671820" cy="1551376"/>
          </a:xfrm>
        </p:spPr>
        <p:txBody>
          <a:bodyPr/>
          <a:lstStyle>
            <a:lvl1pPr marL="0" indent="0" algn="ctr">
              <a:buNone/>
              <a:defRPr>
                <a:solidFill>
                  <a:schemeClr val="tx1">
                    <a:tint val="75000"/>
                  </a:schemeClr>
                </a:solidFill>
              </a:defRPr>
            </a:lvl1pPr>
            <a:lvl2pPr marL="404942" indent="0" algn="ctr">
              <a:buNone/>
              <a:defRPr>
                <a:solidFill>
                  <a:schemeClr val="tx1">
                    <a:tint val="75000"/>
                  </a:schemeClr>
                </a:solidFill>
              </a:defRPr>
            </a:lvl2pPr>
            <a:lvl3pPr marL="809884" indent="0" algn="ctr">
              <a:buNone/>
              <a:defRPr>
                <a:solidFill>
                  <a:schemeClr val="tx1">
                    <a:tint val="75000"/>
                  </a:schemeClr>
                </a:solidFill>
              </a:defRPr>
            </a:lvl3pPr>
            <a:lvl4pPr marL="1214826" indent="0" algn="ctr">
              <a:buNone/>
              <a:defRPr>
                <a:solidFill>
                  <a:schemeClr val="tx1">
                    <a:tint val="75000"/>
                  </a:schemeClr>
                </a:solidFill>
              </a:defRPr>
            </a:lvl4pPr>
            <a:lvl5pPr marL="1619768" indent="0" algn="ctr">
              <a:buNone/>
              <a:defRPr>
                <a:solidFill>
                  <a:schemeClr val="tx1">
                    <a:tint val="75000"/>
                  </a:schemeClr>
                </a:solidFill>
              </a:defRPr>
            </a:lvl5pPr>
            <a:lvl6pPr marL="2024710" indent="0" algn="ctr">
              <a:buNone/>
              <a:defRPr>
                <a:solidFill>
                  <a:schemeClr val="tx1">
                    <a:tint val="75000"/>
                  </a:schemeClr>
                </a:solidFill>
              </a:defRPr>
            </a:lvl6pPr>
            <a:lvl7pPr marL="2429652" indent="0" algn="ctr">
              <a:buNone/>
              <a:defRPr>
                <a:solidFill>
                  <a:schemeClr val="tx1">
                    <a:tint val="75000"/>
                  </a:schemeClr>
                </a:solidFill>
              </a:defRPr>
            </a:lvl7pPr>
            <a:lvl8pPr marL="2834594" indent="0" algn="ctr">
              <a:buNone/>
              <a:defRPr>
                <a:solidFill>
                  <a:schemeClr val="tx1">
                    <a:tint val="75000"/>
                  </a:schemeClr>
                </a:solidFill>
              </a:defRPr>
            </a:lvl8pPr>
            <a:lvl9pPr marL="323953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719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039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0050" y="3900923"/>
            <a:ext cx="6887210" cy="1205689"/>
          </a:xfrm>
        </p:spPr>
        <p:txBody>
          <a:bodyPr anchor="t"/>
          <a:lstStyle>
            <a:lvl1pPr algn="l">
              <a:defRPr sz="3500" b="1" cap="all"/>
            </a:lvl1pPr>
          </a:lstStyle>
          <a:p>
            <a:r>
              <a:rPr lang="en-US"/>
              <a:t>Click to edit Master title style</a:t>
            </a:r>
          </a:p>
        </p:txBody>
      </p:sp>
      <p:sp>
        <p:nvSpPr>
          <p:cNvPr id="3" name="Text Placeholder 2"/>
          <p:cNvSpPr>
            <a:spLocks noGrp="1"/>
          </p:cNvSpPr>
          <p:nvPr>
            <p:ph type="body" idx="1"/>
          </p:nvPr>
        </p:nvSpPr>
        <p:spPr>
          <a:xfrm>
            <a:off x="640050" y="2572980"/>
            <a:ext cx="6887210" cy="1327943"/>
          </a:xfrm>
        </p:spPr>
        <p:txBody>
          <a:bodyPr anchor="b"/>
          <a:lstStyle>
            <a:lvl1pPr marL="0" indent="0">
              <a:buNone/>
              <a:defRPr sz="1800">
                <a:solidFill>
                  <a:schemeClr val="tx1">
                    <a:tint val="75000"/>
                  </a:schemeClr>
                </a:solidFill>
              </a:defRPr>
            </a:lvl1pPr>
            <a:lvl2pPr marL="404942" indent="0">
              <a:buNone/>
              <a:defRPr sz="1600">
                <a:solidFill>
                  <a:schemeClr val="tx1">
                    <a:tint val="75000"/>
                  </a:schemeClr>
                </a:solidFill>
              </a:defRPr>
            </a:lvl2pPr>
            <a:lvl3pPr marL="809884" indent="0">
              <a:buNone/>
              <a:defRPr sz="1400">
                <a:solidFill>
                  <a:schemeClr val="tx1">
                    <a:tint val="75000"/>
                  </a:schemeClr>
                </a:solidFill>
              </a:defRPr>
            </a:lvl3pPr>
            <a:lvl4pPr marL="1214826" indent="0">
              <a:buNone/>
              <a:defRPr sz="1200">
                <a:solidFill>
                  <a:schemeClr val="tx1">
                    <a:tint val="75000"/>
                  </a:schemeClr>
                </a:solidFill>
              </a:defRPr>
            </a:lvl4pPr>
            <a:lvl5pPr marL="1619768" indent="0">
              <a:buNone/>
              <a:defRPr sz="1200">
                <a:solidFill>
                  <a:schemeClr val="tx1">
                    <a:tint val="75000"/>
                  </a:schemeClr>
                </a:solidFill>
              </a:defRPr>
            </a:lvl5pPr>
            <a:lvl6pPr marL="2024710" indent="0">
              <a:buNone/>
              <a:defRPr sz="1200">
                <a:solidFill>
                  <a:schemeClr val="tx1">
                    <a:tint val="75000"/>
                  </a:schemeClr>
                </a:solidFill>
              </a:defRPr>
            </a:lvl6pPr>
            <a:lvl7pPr marL="2429652" indent="0">
              <a:buNone/>
              <a:defRPr sz="1200">
                <a:solidFill>
                  <a:schemeClr val="tx1">
                    <a:tint val="75000"/>
                  </a:schemeClr>
                </a:solidFill>
              </a:defRPr>
            </a:lvl7pPr>
            <a:lvl8pPr marL="2834594" indent="0">
              <a:buNone/>
              <a:defRPr sz="1200">
                <a:solidFill>
                  <a:schemeClr val="tx1">
                    <a:tint val="75000"/>
                  </a:schemeClr>
                </a:solidFill>
              </a:defRPr>
            </a:lvl8pPr>
            <a:lvl9pPr marL="3239536"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619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5130" y="1416474"/>
            <a:ext cx="3578648" cy="400631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8822" y="1416474"/>
            <a:ext cx="3578648" cy="4006315"/>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2/2/2023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4797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5130" y="242826"/>
            <a:ext cx="729234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05130" y="1396240"/>
            <a:ext cx="72923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54884" y="5645658"/>
            <a:ext cx="259283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05130" y="5645658"/>
            <a:ext cx="186359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2/2/2023</a:t>
            </a:fld>
            <a:endParaRPr lang="en-US"/>
          </a:p>
        </p:txBody>
      </p:sp>
      <p:sp>
        <p:nvSpPr>
          <p:cNvPr id="6" name="Holder 6"/>
          <p:cNvSpPr>
            <a:spLocks noGrp="1"/>
          </p:cNvSpPr>
          <p:nvPr>
            <p:ph type="sldNum" sz="quarter" idx="7"/>
          </p:nvPr>
        </p:nvSpPr>
        <p:spPr>
          <a:xfrm>
            <a:off x="5833872" y="5645658"/>
            <a:ext cx="186359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159">
        <a:defRPr>
          <a:latin typeface="+mn-lt"/>
          <a:ea typeface="+mn-ea"/>
          <a:cs typeface="+mn-cs"/>
        </a:defRPr>
      </a:lvl2pPr>
      <a:lvl3pPr marL="914318">
        <a:defRPr>
          <a:latin typeface="+mn-lt"/>
          <a:ea typeface="+mn-ea"/>
          <a:cs typeface="+mn-cs"/>
        </a:defRPr>
      </a:lvl3pPr>
      <a:lvl4pPr marL="1371476">
        <a:defRPr>
          <a:latin typeface="+mn-lt"/>
          <a:ea typeface="+mn-ea"/>
          <a:cs typeface="+mn-cs"/>
        </a:defRPr>
      </a:lvl4pPr>
      <a:lvl5pPr marL="1828637">
        <a:defRPr>
          <a:latin typeface="+mn-lt"/>
          <a:ea typeface="+mn-ea"/>
          <a:cs typeface="+mn-cs"/>
        </a:defRPr>
      </a:lvl5pPr>
      <a:lvl6pPr marL="2285796">
        <a:defRPr>
          <a:latin typeface="+mn-lt"/>
          <a:ea typeface="+mn-ea"/>
          <a:cs typeface="+mn-cs"/>
        </a:defRPr>
      </a:lvl6pPr>
      <a:lvl7pPr marL="2742955">
        <a:defRPr>
          <a:latin typeface="+mn-lt"/>
          <a:ea typeface="+mn-ea"/>
          <a:cs typeface="+mn-cs"/>
        </a:defRPr>
      </a:lvl7pPr>
      <a:lvl8pPr marL="3200114">
        <a:defRPr>
          <a:latin typeface="+mn-lt"/>
          <a:ea typeface="+mn-ea"/>
          <a:cs typeface="+mn-cs"/>
        </a:defRPr>
      </a:lvl8pPr>
      <a:lvl9pPr marL="3657272">
        <a:defRPr>
          <a:latin typeface="+mn-lt"/>
          <a:ea typeface="+mn-ea"/>
          <a:cs typeface="+mn-cs"/>
        </a:defRPr>
      </a:lvl9pPr>
    </p:bodyStyle>
    <p:otherStyle>
      <a:lvl1pPr marL="0">
        <a:defRPr>
          <a:latin typeface="+mn-lt"/>
          <a:ea typeface="+mn-ea"/>
          <a:cs typeface="+mn-cs"/>
        </a:defRPr>
      </a:lvl1pPr>
      <a:lvl2pPr marL="457159">
        <a:defRPr>
          <a:latin typeface="+mn-lt"/>
          <a:ea typeface="+mn-ea"/>
          <a:cs typeface="+mn-cs"/>
        </a:defRPr>
      </a:lvl2pPr>
      <a:lvl3pPr marL="914318">
        <a:defRPr>
          <a:latin typeface="+mn-lt"/>
          <a:ea typeface="+mn-ea"/>
          <a:cs typeface="+mn-cs"/>
        </a:defRPr>
      </a:lvl3pPr>
      <a:lvl4pPr marL="1371476">
        <a:defRPr>
          <a:latin typeface="+mn-lt"/>
          <a:ea typeface="+mn-ea"/>
          <a:cs typeface="+mn-cs"/>
        </a:defRPr>
      </a:lvl4pPr>
      <a:lvl5pPr marL="1828637">
        <a:defRPr>
          <a:latin typeface="+mn-lt"/>
          <a:ea typeface="+mn-ea"/>
          <a:cs typeface="+mn-cs"/>
        </a:defRPr>
      </a:lvl5pPr>
      <a:lvl6pPr marL="2285796">
        <a:defRPr>
          <a:latin typeface="+mn-lt"/>
          <a:ea typeface="+mn-ea"/>
          <a:cs typeface="+mn-cs"/>
        </a:defRPr>
      </a:lvl6pPr>
      <a:lvl7pPr marL="2742955">
        <a:defRPr>
          <a:latin typeface="+mn-lt"/>
          <a:ea typeface="+mn-ea"/>
          <a:cs typeface="+mn-cs"/>
        </a:defRPr>
      </a:lvl7pPr>
      <a:lvl8pPr marL="3200114">
        <a:defRPr>
          <a:latin typeface="+mn-lt"/>
          <a:ea typeface="+mn-ea"/>
          <a:cs typeface="+mn-cs"/>
        </a:defRPr>
      </a:lvl8pPr>
      <a:lvl9pPr marL="3657272">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5130" y="243105"/>
            <a:ext cx="7292340" cy="1011767"/>
          </a:xfrm>
          <a:prstGeom prst="rect">
            <a:avLst/>
          </a:prstGeom>
        </p:spPr>
        <p:txBody>
          <a:bodyPr vert="horz" lIns="80988" tIns="40494" rIns="80988" bIns="40494" rtlCol="0" anchor="ctr">
            <a:normAutofit/>
          </a:bodyPr>
          <a:lstStyle/>
          <a:p>
            <a:r>
              <a:rPr lang="en-US"/>
              <a:t>Click to edit Master title style</a:t>
            </a:r>
          </a:p>
        </p:txBody>
      </p:sp>
      <p:sp>
        <p:nvSpPr>
          <p:cNvPr id="3" name="Text Placeholder 2"/>
          <p:cNvSpPr>
            <a:spLocks noGrp="1"/>
          </p:cNvSpPr>
          <p:nvPr>
            <p:ph type="body" idx="1"/>
          </p:nvPr>
        </p:nvSpPr>
        <p:spPr>
          <a:xfrm>
            <a:off x="405130" y="1416474"/>
            <a:ext cx="7292340" cy="4006315"/>
          </a:xfrm>
          <a:prstGeom prst="rect">
            <a:avLst/>
          </a:prstGeom>
        </p:spPr>
        <p:txBody>
          <a:bodyPr vert="horz" lIns="80988" tIns="40494" rIns="80988" bIns="4049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5130" y="5626547"/>
            <a:ext cx="1890607" cy="323203"/>
          </a:xfrm>
          <a:prstGeom prst="rect">
            <a:avLst/>
          </a:prstGeom>
        </p:spPr>
        <p:txBody>
          <a:bodyPr vert="horz" lIns="80988" tIns="40494" rIns="80988" bIns="40494" rtlCol="0" anchor="ctr"/>
          <a:lstStyle>
            <a:lvl1pPr algn="l">
              <a:defRPr sz="1100">
                <a:solidFill>
                  <a:schemeClr val="tx1">
                    <a:tint val="75000"/>
                  </a:schemeClr>
                </a:solidFill>
              </a:defRPr>
            </a:lvl1pPr>
          </a:lstStyle>
          <a:p>
            <a:pPr defTabSz="809884"/>
            <a:fld id="{1D8BD707-D9CF-40AE-B4C6-C98DA3205C09}" type="datetimeFigureOut">
              <a:rPr lang="en-US" smtClean="0">
                <a:solidFill>
                  <a:prstClr val="black">
                    <a:tint val="75000"/>
                  </a:prstClr>
                </a:solidFill>
              </a:rPr>
              <a:pPr defTabSz="809884"/>
              <a:t>2/2/2023</a:t>
            </a:fld>
            <a:endParaRPr lang="en-US">
              <a:solidFill>
                <a:prstClr val="black">
                  <a:tint val="75000"/>
                </a:prstClr>
              </a:solidFill>
            </a:endParaRPr>
          </a:p>
        </p:txBody>
      </p:sp>
      <p:sp>
        <p:nvSpPr>
          <p:cNvPr id="5" name="Footer Placeholder 4"/>
          <p:cNvSpPr>
            <a:spLocks noGrp="1"/>
          </p:cNvSpPr>
          <p:nvPr>
            <p:ph type="ftr" sz="quarter" idx="3"/>
          </p:nvPr>
        </p:nvSpPr>
        <p:spPr>
          <a:xfrm>
            <a:off x="2768389" y="5626547"/>
            <a:ext cx="2565823" cy="323203"/>
          </a:xfrm>
          <a:prstGeom prst="rect">
            <a:avLst/>
          </a:prstGeom>
        </p:spPr>
        <p:txBody>
          <a:bodyPr vert="horz" lIns="80988" tIns="40494" rIns="80988" bIns="40494" rtlCol="0" anchor="ctr"/>
          <a:lstStyle>
            <a:lvl1pPr algn="ctr">
              <a:defRPr sz="1100">
                <a:solidFill>
                  <a:schemeClr val="tx1">
                    <a:tint val="75000"/>
                  </a:schemeClr>
                </a:solidFill>
              </a:defRPr>
            </a:lvl1pPr>
          </a:lstStyle>
          <a:p>
            <a:pPr defTabSz="809884"/>
            <a:endParaRPr lang="en-US">
              <a:solidFill>
                <a:prstClr val="black">
                  <a:tint val="75000"/>
                </a:prstClr>
              </a:solidFill>
            </a:endParaRPr>
          </a:p>
        </p:txBody>
      </p:sp>
      <p:sp>
        <p:nvSpPr>
          <p:cNvPr id="6" name="Slide Number Placeholder 5"/>
          <p:cNvSpPr>
            <a:spLocks noGrp="1"/>
          </p:cNvSpPr>
          <p:nvPr>
            <p:ph type="sldNum" sz="quarter" idx="4"/>
          </p:nvPr>
        </p:nvSpPr>
        <p:spPr>
          <a:xfrm>
            <a:off x="5806863" y="5626547"/>
            <a:ext cx="1890607" cy="323203"/>
          </a:xfrm>
          <a:prstGeom prst="rect">
            <a:avLst/>
          </a:prstGeom>
        </p:spPr>
        <p:txBody>
          <a:bodyPr vert="horz" lIns="80988" tIns="40494" rIns="80988" bIns="40494" rtlCol="0" anchor="ctr"/>
          <a:lstStyle>
            <a:lvl1pPr algn="r">
              <a:defRPr sz="1100">
                <a:solidFill>
                  <a:schemeClr val="tx1">
                    <a:tint val="75000"/>
                  </a:schemeClr>
                </a:solidFill>
              </a:defRPr>
            </a:lvl1pPr>
          </a:lstStyle>
          <a:p>
            <a:pPr defTabSz="809884"/>
            <a:fld id="{B6F15528-21DE-4FAA-801E-634DDDAF4B2B}" type="slidenum">
              <a:rPr lang="en-US" smtClean="0">
                <a:solidFill>
                  <a:prstClr val="black">
                    <a:tint val="75000"/>
                  </a:prstClr>
                </a:solidFill>
              </a:rPr>
              <a:pPr defTabSz="809884"/>
              <a:t>‹#›</a:t>
            </a:fld>
            <a:endParaRPr lang="en-US">
              <a:solidFill>
                <a:prstClr val="black">
                  <a:tint val="75000"/>
                </a:prstClr>
              </a:solidFill>
            </a:endParaRPr>
          </a:p>
        </p:txBody>
      </p:sp>
    </p:spTree>
    <p:extLst>
      <p:ext uri="{BB962C8B-B14F-4D97-AF65-F5344CB8AC3E}">
        <p14:creationId xmlns:p14="http://schemas.microsoft.com/office/powerpoint/2010/main" val="417565718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809884" rtl="0" eaLnBrk="1" latinLnBrk="0" hangingPunct="1">
        <a:spcBef>
          <a:spcPct val="0"/>
        </a:spcBef>
        <a:buNone/>
        <a:defRPr sz="3900" kern="1200">
          <a:solidFill>
            <a:schemeClr val="tx1"/>
          </a:solidFill>
          <a:latin typeface="+mj-lt"/>
          <a:ea typeface="+mj-ea"/>
          <a:cs typeface="+mj-cs"/>
        </a:defRPr>
      </a:lvl1pPr>
    </p:titleStyle>
    <p:bodyStyle>
      <a:lvl1pPr marL="303707" indent="-303707" algn="l" defTabSz="809884"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8031" indent="-253089" algn="l" defTabSz="809884"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12355" indent="-202471" algn="l" defTabSz="809884"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17297" indent="-202471" algn="l" defTabSz="80988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22239" indent="-202471" algn="l" defTabSz="80988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27181" indent="-202471" algn="l" defTabSz="80988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32123" indent="-202471" algn="l" defTabSz="80988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37065" indent="-202471" algn="l" defTabSz="80988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42007" indent="-202471" algn="l" defTabSz="80988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09884" rtl="0" eaLnBrk="1" latinLnBrk="0" hangingPunct="1">
        <a:defRPr sz="1600" kern="1200">
          <a:solidFill>
            <a:schemeClr val="tx1"/>
          </a:solidFill>
          <a:latin typeface="+mn-lt"/>
          <a:ea typeface="+mn-ea"/>
          <a:cs typeface="+mn-cs"/>
        </a:defRPr>
      </a:lvl1pPr>
      <a:lvl2pPr marL="404942" algn="l" defTabSz="809884" rtl="0" eaLnBrk="1" latinLnBrk="0" hangingPunct="1">
        <a:defRPr sz="1600" kern="1200">
          <a:solidFill>
            <a:schemeClr val="tx1"/>
          </a:solidFill>
          <a:latin typeface="+mn-lt"/>
          <a:ea typeface="+mn-ea"/>
          <a:cs typeface="+mn-cs"/>
        </a:defRPr>
      </a:lvl2pPr>
      <a:lvl3pPr marL="809884" algn="l" defTabSz="809884" rtl="0" eaLnBrk="1" latinLnBrk="0" hangingPunct="1">
        <a:defRPr sz="1600" kern="1200">
          <a:solidFill>
            <a:schemeClr val="tx1"/>
          </a:solidFill>
          <a:latin typeface="+mn-lt"/>
          <a:ea typeface="+mn-ea"/>
          <a:cs typeface="+mn-cs"/>
        </a:defRPr>
      </a:lvl3pPr>
      <a:lvl4pPr marL="1214826" algn="l" defTabSz="809884" rtl="0" eaLnBrk="1" latinLnBrk="0" hangingPunct="1">
        <a:defRPr sz="1600" kern="1200">
          <a:solidFill>
            <a:schemeClr val="tx1"/>
          </a:solidFill>
          <a:latin typeface="+mn-lt"/>
          <a:ea typeface="+mn-ea"/>
          <a:cs typeface="+mn-cs"/>
        </a:defRPr>
      </a:lvl4pPr>
      <a:lvl5pPr marL="1619768" algn="l" defTabSz="809884" rtl="0" eaLnBrk="1" latinLnBrk="0" hangingPunct="1">
        <a:defRPr sz="1600" kern="1200">
          <a:solidFill>
            <a:schemeClr val="tx1"/>
          </a:solidFill>
          <a:latin typeface="+mn-lt"/>
          <a:ea typeface="+mn-ea"/>
          <a:cs typeface="+mn-cs"/>
        </a:defRPr>
      </a:lvl5pPr>
      <a:lvl6pPr marL="2024710" algn="l" defTabSz="809884" rtl="0" eaLnBrk="1" latinLnBrk="0" hangingPunct="1">
        <a:defRPr sz="1600" kern="1200">
          <a:solidFill>
            <a:schemeClr val="tx1"/>
          </a:solidFill>
          <a:latin typeface="+mn-lt"/>
          <a:ea typeface="+mn-ea"/>
          <a:cs typeface="+mn-cs"/>
        </a:defRPr>
      </a:lvl6pPr>
      <a:lvl7pPr marL="2429652" algn="l" defTabSz="809884" rtl="0" eaLnBrk="1" latinLnBrk="0" hangingPunct="1">
        <a:defRPr sz="1600" kern="1200">
          <a:solidFill>
            <a:schemeClr val="tx1"/>
          </a:solidFill>
          <a:latin typeface="+mn-lt"/>
          <a:ea typeface="+mn-ea"/>
          <a:cs typeface="+mn-cs"/>
        </a:defRPr>
      </a:lvl7pPr>
      <a:lvl8pPr marL="2834594" algn="l" defTabSz="809884" rtl="0" eaLnBrk="1" latinLnBrk="0" hangingPunct="1">
        <a:defRPr sz="1600" kern="1200">
          <a:solidFill>
            <a:schemeClr val="tx1"/>
          </a:solidFill>
          <a:latin typeface="+mn-lt"/>
          <a:ea typeface="+mn-ea"/>
          <a:cs typeface="+mn-cs"/>
        </a:defRPr>
      </a:lvl8pPr>
      <a:lvl9pPr marL="3239536" algn="l" defTabSz="80988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9234"/>
          <a:stretch/>
        </p:blipFill>
        <p:spPr>
          <a:xfrm>
            <a:off x="0" y="0"/>
            <a:ext cx="8102600" cy="55100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5892800" cy="5384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5352"/>
          <a:stretch/>
        </p:blipFill>
        <p:spPr>
          <a:xfrm>
            <a:off x="406400" y="508001"/>
            <a:ext cx="7213600" cy="5096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4620"/>
          <a:stretch/>
        </p:blipFill>
        <p:spPr>
          <a:xfrm>
            <a:off x="406400" y="508002"/>
            <a:ext cx="7010400" cy="51360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5351"/>
          <a:stretch/>
        </p:blipFill>
        <p:spPr>
          <a:xfrm>
            <a:off x="406400" y="508002"/>
            <a:ext cx="6908800" cy="50966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3741"/>
          <a:stretch/>
        </p:blipFill>
        <p:spPr>
          <a:xfrm>
            <a:off x="431800" y="508000"/>
            <a:ext cx="6578600" cy="51833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6083"/>
          <a:stretch/>
        </p:blipFill>
        <p:spPr>
          <a:xfrm>
            <a:off x="406400" y="508000"/>
            <a:ext cx="7213600" cy="50572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7255"/>
          <a:stretch/>
        </p:blipFill>
        <p:spPr>
          <a:xfrm>
            <a:off x="406400" y="508000"/>
            <a:ext cx="7112000" cy="49941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7401"/>
          <a:stretch/>
        </p:blipFill>
        <p:spPr>
          <a:xfrm>
            <a:off x="406400" y="508002"/>
            <a:ext cx="7010400" cy="49862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3700" y="508000"/>
            <a:ext cx="7226300" cy="5384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00" y="1465640"/>
            <a:ext cx="6705600" cy="2585323"/>
          </a:xfrm>
          <a:prstGeom prst="rect">
            <a:avLst/>
          </a:prstGeom>
        </p:spPr>
        <p:txBody>
          <a:bodyPr wrap="square" lIns="91432" tIns="45716" rIns="91432" bIns="45716">
            <a:spAutoFit/>
          </a:bodyPr>
          <a:lstStyle/>
          <a:p>
            <a:r>
              <a:rPr lang="en-US" dirty="0"/>
              <a:t>&lt;!DOCTYPE html&gt;</a:t>
            </a:r>
          </a:p>
          <a:p>
            <a:r>
              <a:rPr lang="en-US" dirty="0"/>
              <a:t>&lt;html&gt;</a:t>
            </a:r>
          </a:p>
          <a:p>
            <a:r>
              <a:rPr lang="en-US" dirty="0"/>
              <a:t>&lt;body&gt;</a:t>
            </a:r>
          </a:p>
          <a:p>
            <a:endParaRPr lang="en-US" dirty="0"/>
          </a:p>
          <a:p>
            <a:r>
              <a:rPr lang="en-US" dirty="0"/>
              <a:t>&lt;h1 style="</a:t>
            </a:r>
            <a:r>
              <a:rPr lang="en-US" dirty="0" err="1"/>
              <a:t>color:blue;text-align</a:t>
            </a:r>
            <a:r>
              <a:rPr lang="en-US" dirty="0"/>
              <a:t>: center;"&gt;This is a heading&lt;/h1&gt;</a:t>
            </a:r>
          </a:p>
          <a:p>
            <a:r>
              <a:rPr lang="en-US" dirty="0"/>
              <a:t>&lt;p style="</a:t>
            </a:r>
            <a:r>
              <a:rPr lang="en-US" dirty="0" err="1"/>
              <a:t>color:red</a:t>
            </a:r>
            <a:r>
              <a:rPr lang="en-US" dirty="0"/>
              <a:t>;"&gt;This is a paragraph.&lt;/p&gt;</a:t>
            </a:r>
          </a:p>
          <a:p>
            <a:r>
              <a:rPr lang="en-US" dirty="0"/>
              <a:t>&lt;h1&gt; Without Style&lt;/h1&gt;</a:t>
            </a:r>
          </a:p>
          <a:p>
            <a:r>
              <a:rPr lang="en-US" dirty="0"/>
              <a:t>&lt;/body&gt;</a:t>
            </a:r>
          </a:p>
          <a:p>
            <a:r>
              <a:rPr lang="en-US" dirty="0"/>
              <a:t>&lt;/html&gt;</a:t>
            </a:r>
          </a:p>
        </p:txBody>
      </p:sp>
      <p:sp>
        <p:nvSpPr>
          <p:cNvPr id="3" name="TextBox 2"/>
          <p:cNvSpPr txBox="1"/>
          <p:nvPr/>
        </p:nvSpPr>
        <p:spPr>
          <a:xfrm>
            <a:off x="1079500" y="368300"/>
            <a:ext cx="1766830" cy="369332"/>
          </a:xfrm>
          <a:prstGeom prst="rect">
            <a:avLst/>
          </a:prstGeom>
          <a:noFill/>
        </p:spPr>
        <p:txBody>
          <a:bodyPr wrap="none" rtlCol="0">
            <a:spAutoFit/>
          </a:bodyPr>
          <a:lstStyle/>
          <a:p>
            <a:r>
              <a:rPr lang="en-US" b="1" dirty="0"/>
              <a:t>Inline </a:t>
            </a:r>
            <a:r>
              <a:rPr lang="en-US" b="1" dirty="0" err="1"/>
              <a:t>Stylesheet</a:t>
            </a:r>
            <a:endParaRPr lang="en-US" b="1" dirty="0"/>
          </a:p>
        </p:txBody>
      </p:sp>
    </p:spTree>
    <p:extLst>
      <p:ext uri="{BB962C8B-B14F-4D97-AF65-F5344CB8AC3E}">
        <p14:creationId xmlns:p14="http://schemas.microsoft.com/office/powerpoint/2010/main" val="320785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6378"/>
          <a:stretch/>
        </p:blipFill>
        <p:spPr>
          <a:xfrm>
            <a:off x="0" y="2"/>
            <a:ext cx="8102600" cy="56834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 y="368300"/>
            <a:ext cx="7941310" cy="502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8782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3700" y="508000"/>
            <a:ext cx="7137400" cy="5384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500" y="80645"/>
            <a:ext cx="7010400" cy="6740307"/>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&lt;style&gt;</a:t>
            </a:r>
          </a:p>
          <a:p>
            <a:r>
              <a:rPr lang="en-US" dirty="0"/>
              <a:t>body {</a:t>
            </a:r>
          </a:p>
          <a:p>
            <a:r>
              <a:rPr lang="en-US" dirty="0"/>
              <a:t>  background-color: linen;</a:t>
            </a:r>
          </a:p>
          <a:p>
            <a:r>
              <a:rPr lang="en-US" dirty="0"/>
              <a:t>}</a:t>
            </a:r>
          </a:p>
          <a:p>
            <a:r>
              <a:rPr lang="en-US" dirty="0"/>
              <a:t>h1 {</a:t>
            </a:r>
          </a:p>
          <a:p>
            <a:r>
              <a:rPr lang="en-US" dirty="0"/>
              <a:t>  color: maroon;</a:t>
            </a:r>
          </a:p>
          <a:p>
            <a:r>
              <a:rPr lang="en-US" dirty="0"/>
              <a:t>  margin-left: 40px;</a:t>
            </a:r>
          </a:p>
          <a:p>
            <a:r>
              <a:rPr lang="en-US" dirty="0"/>
              <a:t>} </a:t>
            </a:r>
          </a:p>
          <a:p>
            <a:r>
              <a:rPr lang="en-US" dirty="0"/>
              <a:t>p {</a:t>
            </a:r>
          </a:p>
          <a:p>
            <a:r>
              <a:rPr lang="en-US" dirty="0"/>
              <a:t>  color: green;</a:t>
            </a:r>
          </a:p>
          <a:p>
            <a:r>
              <a:rPr lang="en-US" dirty="0"/>
              <a:t>  margin-left: 20px;</a:t>
            </a:r>
          </a:p>
          <a:p>
            <a:r>
              <a:rPr lang="en-US" dirty="0"/>
              <a:t>} </a:t>
            </a:r>
          </a:p>
          <a:p>
            <a:r>
              <a:rPr lang="en-US" dirty="0"/>
              <a:t>&lt;/style&gt;</a:t>
            </a:r>
          </a:p>
          <a:p>
            <a:r>
              <a:rPr lang="en-US" dirty="0"/>
              <a:t>&lt;/head&gt;</a:t>
            </a:r>
          </a:p>
          <a:p>
            <a:r>
              <a:rPr lang="en-US" dirty="0"/>
              <a:t>&lt;body&gt;</a:t>
            </a:r>
          </a:p>
          <a:p>
            <a:r>
              <a:rPr lang="en-US" dirty="0"/>
              <a:t>&lt;h1&gt;This is a heading&lt;/h1&gt;</a:t>
            </a:r>
          </a:p>
          <a:p>
            <a:r>
              <a:rPr lang="en-US" dirty="0"/>
              <a:t>&lt;p&gt;This is a paragraph.&lt;/p&gt;</a:t>
            </a:r>
          </a:p>
          <a:p>
            <a:r>
              <a:rPr lang="en-US" dirty="0"/>
              <a:t>&lt;h1&gt;This is another heading&lt;/h1&gt;</a:t>
            </a:r>
          </a:p>
          <a:p>
            <a:endParaRPr lang="en-US" dirty="0"/>
          </a:p>
          <a:p>
            <a:r>
              <a:rPr lang="en-US" dirty="0"/>
              <a:t>&lt;/body&gt;</a:t>
            </a:r>
          </a:p>
          <a:p>
            <a:r>
              <a:rPr lang="en-US" dirty="0"/>
              <a:t>&lt;/html&gt;</a:t>
            </a:r>
          </a:p>
        </p:txBody>
      </p:sp>
    </p:spTree>
    <p:extLst>
      <p:ext uri="{BB962C8B-B14F-4D97-AF65-F5344CB8AC3E}">
        <p14:creationId xmlns:p14="http://schemas.microsoft.com/office/powerpoint/2010/main" val="1457683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213600" cy="5384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327900" cy="5384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200" y="508000"/>
            <a:ext cx="7734300" cy="538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010400" cy="5384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112000" cy="5384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6515100" cy="5384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6515100" cy="5384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8425"/>
          <a:stretch/>
        </p:blipFill>
        <p:spPr>
          <a:xfrm>
            <a:off x="406400" y="508002"/>
            <a:ext cx="6908800" cy="493110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6972300" cy="5384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087" y="202354"/>
            <a:ext cx="7292340" cy="2020767"/>
          </a:xfrm>
          <a:prstGeom prst="rect">
            <a:avLst/>
          </a:prstGeom>
        </p:spPr>
        <p:txBody>
          <a:bodyPr wrap="square" lIns="80984" tIns="40492" rIns="80984" bIns="40492">
            <a:spAutoFit/>
          </a:bodyPr>
          <a:lstStyle/>
          <a:p>
            <a:pPr defTabSz="809848"/>
            <a:r>
              <a:rPr lang="en-US" b="1" dirty="0">
                <a:solidFill>
                  <a:prstClr val="black"/>
                </a:solidFill>
              </a:rPr>
              <a:t>Semantic VS Non Semantic  HTML</a:t>
            </a:r>
          </a:p>
          <a:p>
            <a:pPr algn="just" defTabSz="809848"/>
            <a:r>
              <a:rPr lang="en-US" dirty="0">
                <a:solidFill>
                  <a:prstClr val="black"/>
                </a:solidFill>
              </a:rPr>
              <a:t>Semantic HTML, also known as semantic markup, refers to the use of HTML tags that convey the meaning—or semantics—of the content contained within them. By adding semantic HTML tags to your pages, you provide additional information that helps define the roles and relative importance of the different parts of your page. (As opposed to non-semantic HTML, which uses tags that don’t directly convey meaning.)</a:t>
            </a: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65299" y="2197100"/>
            <a:ext cx="4581737" cy="380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981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865970802"/>
              </p:ext>
            </p:extLst>
          </p:nvPr>
        </p:nvGraphicFramePr>
        <p:xfrm>
          <a:off x="2136522" y="2158435"/>
          <a:ext cx="5560948" cy="1807690"/>
        </p:xfrm>
        <a:graphic>
          <a:graphicData uri="http://schemas.openxmlformats.org/drawingml/2006/table">
            <a:tbl>
              <a:tblPr/>
              <a:tblGrid>
                <a:gridCol w="5560948">
                  <a:extLst>
                    <a:ext uri="{9D8B030D-6E8A-4147-A177-3AD203B41FA5}">
                      <a16:colId xmlns:a16="http://schemas.microsoft.com/office/drawing/2014/main" val="20000"/>
                    </a:ext>
                  </a:extLst>
                </a:gridCol>
              </a:tblGrid>
              <a:tr h="1807690">
                <a:tc>
                  <a:txBody>
                    <a:bodyPr/>
                    <a:lstStyle/>
                    <a:p>
                      <a:pPr fontAlgn="t">
                        <a:buFont typeface="Arial"/>
                        <a:buChar char="•"/>
                      </a:pPr>
                      <a:r>
                        <a:rPr lang="en-US" sz="1400" dirty="0">
                          <a:effectLst/>
                        </a:rPr>
                        <a:t>&lt;header&gt; - Defines a header for a document or a section</a:t>
                      </a:r>
                    </a:p>
                    <a:p>
                      <a:pPr fontAlgn="t">
                        <a:buFont typeface="Arial"/>
                        <a:buChar char="•"/>
                      </a:pPr>
                      <a:r>
                        <a:rPr lang="en-US" sz="1400" dirty="0">
                          <a:effectLst/>
                        </a:rPr>
                        <a:t>&lt;</a:t>
                      </a:r>
                      <a:r>
                        <a:rPr lang="en-US" sz="1400" dirty="0" err="1">
                          <a:effectLst/>
                        </a:rPr>
                        <a:t>nav</a:t>
                      </a:r>
                      <a:r>
                        <a:rPr lang="en-US" sz="1400" dirty="0">
                          <a:effectLst/>
                        </a:rPr>
                        <a:t>&gt; - Defines a set of navigation links</a:t>
                      </a:r>
                    </a:p>
                    <a:p>
                      <a:pPr fontAlgn="t">
                        <a:buFont typeface="Arial"/>
                        <a:buChar char="•"/>
                      </a:pPr>
                      <a:r>
                        <a:rPr lang="en-US" sz="1400" dirty="0">
                          <a:effectLst/>
                        </a:rPr>
                        <a:t>&lt;section&gt; - Defines a section in a document</a:t>
                      </a:r>
                    </a:p>
                    <a:p>
                      <a:pPr fontAlgn="t">
                        <a:buFont typeface="Arial"/>
                        <a:buChar char="•"/>
                      </a:pPr>
                      <a:r>
                        <a:rPr lang="en-US" sz="1400" dirty="0">
                          <a:effectLst/>
                        </a:rPr>
                        <a:t>&lt;article&gt; - Defines an independent, self-contained content</a:t>
                      </a:r>
                    </a:p>
                    <a:p>
                      <a:pPr fontAlgn="t">
                        <a:buFont typeface="Arial"/>
                        <a:buChar char="•"/>
                      </a:pPr>
                      <a:r>
                        <a:rPr lang="en-US" sz="1400" dirty="0">
                          <a:effectLst/>
                        </a:rPr>
                        <a:t>&lt;aside&gt; - Defines content aside from the content (like a sidebar)</a:t>
                      </a:r>
                    </a:p>
                    <a:p>
                      <a:pPr fontAlgn="t">
                        <a:buFont typeface="Arial"/>
                        <a:buChar char="•"/>
                      </a:pPr>
                      <a:r>
                        <a:rPr lang="en-US" sz="1400" dirty="0">
                          <a:effectLst/>
                        </a:rPr>
                        <a:t>&lt;footer&gt; - Defines a footer for a document or a section</a:t>
                      </a:r>
                    </a:p>
                  </a:txBody>
                  <a:tcPr marL="81026" marR="81026" marT="40471" marB="40471">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pic>
        <p:nvPicPr>
          <p:cNvPr id="2056" name="Picture 8" descr="HTML5 Semantic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66" y="1956082"/>
            <a:ext cx="1780884" cy="21752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40173" y="1114155"/>
            <a:ext cx="7359862" cy="272440"/>
          </a:xfrm>
          <a:prstGeom prst="rect">
            <a:avLst/>
          </a:prstGeom>
        </p:spPr>
        <p:txBody>
          <a:bodyPr wrap="square" lIns="80984" tIns="40492" rIns="80984" bIns="40492">
            <a:spAutoFit/>
          </a:bodyPr>
          <a:lstStyle/>
          <a:p>
            <a:pPr defTabSz="809848"/>
            <a:r>
              <a:rPr lang="en-US" sz="1200" dirty="0">
                <a:solidFill>
                  <a:srgbClr val="000000"/>
                </a:solidFill>
                <a:latin typeface="Verdana" pitchFamily="34" charset="0"/>
                <a:cs typeface="Arial" pitchFamily="34" charset="0"/>
              </a:rPr>
              <a:t>HTML has several semantic elements that define the different parts of a web page:</a:t>
            </a:r>
            <a:endParaRPr lang="en-US" sz="1200" dirty="0">
              <a:solidFill>
                <a:prstClr val="black"/>
              </a:solidFill>
            </a:endParaRPr>
          </a:p>
        </p:txBody>
      </p:sp>
      <p:sp>
        <p:nvSpPr>
          <p:cNvPr id="12" name="Rectangle 11"/>
          <p:cNvSpPr/>
          <p:nvPr/>
        </p:nvSpPr>
        <p:spPr>
          <a:xfrm>
            <a:off x="2993414" y="674511"/>
            <a:ext cx="2402176" cy="358774"/>
          </a:xfrm>
          <a:prstGeom prst="rect">
            <a:avLst/>
          </a:prstGeom>
        </p:spPr>
        <p:txBody>
          <a:bodyPr wrap="none" lIns="80984" tIns="40492" rIns="80984" bIns="40492">
            <a:spAutoFit/>
          </a:bodyPr>
          <a:lstStyle/>
          <a:p>
            <a:pPr defTabSz="809848"/>
            <a:r>
              <a:rPr lang="en-US" b="1" dirty="0">
                <a:solidFill>
                  <a:prstClr val="black"/>
                </a:solidFill>
              </a:rPr>
              <a:t>HTML Layout Elements </a:t>
            </a:r>
          </a:p>
        </p:txBody>
      </p:sp>
    </p:spTree>
    <p:extLst>
      <p:ext uri="{BB962C8B-B14F-4D97-AF65-F5344CB8AC3E}">
        <p14:creationId xmlns:p14="http://schemas.microsoft.com/office/powerpoint/2010/main" val="4293827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47" y="1495166"/>
            <a:ext cx="7328381" cy="3900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12825" y="337255"/>
            <a:ext cx="5806863" cy="463147"/>
          </a:xfrm>
          <a:prstGeom prst="rect">
            <a:avLst/>
          </a:prstGeom>
          <a:noFill/>
        </p:spPr>
        <p:txBody>
          <a:bodyPr wrap="square" lIns="80984" tIns="40492" rIns="80984" bIns="40492" rtlCol="0">
            <a:spAutoFit/>
          </a:bodyPr>
          <a:lstStyle/>
          <a:p>
            <a:pPr defTabSz="809848"/>
            <a:r>
              <a:rPr lang="en-US" sz="2500" b="1" dirty="0">
                <a:solidFill>
                  <a:prstClr val="black"/>
                </a:solidFill>
              </a:rPr>
              <a:t>HTML Layout Example</a:t>
            </a:r>
          </a:p>
        </p:txBody>
      </p:sp>
    </p:spTree>
    <p:extLst>
      <p:ext uri="{BB962C8B-B14F-4D97-AF65-F5344CB8AC3E}">
        <p14:creationId xmlns:p14="http://schemas.microsoft.com/office/powerpoint/2010/main" val="3613965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213600" cy="5384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213600" cy="53848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112000" cy="5384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6870700" cy="5384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213600" cy="5384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6400800" cy="5384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6816"/>
          <a:stretch/>
        </p:blipFill>
        <p:spPr>
          <a:xfrm>
            <a:off x="406400" y="508000"/>
            <a:ext cx="7112000" cy="501781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213600" cy="5384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6921500" cy="5384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213600" cy="5384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112000" cy="5384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6921500" cy="53848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508000"/>
            <a:ext cx="7404100" cy="53848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213600" cy="5384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7213600" cy="5384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508000"/>
            <a:ext cx="6921500" cy="538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6669"/>
          <a:stretch/>
        </p:blipFill>
        <p:spPr>
          <a:xfrm>
            <a:off x="406400" y="508002"/>
            <a:ext cx="6604000" cy="50256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5351"/>
          <a:stretch/>
        </p:blipFill>
        <p:spPr>
          <a:xfrm>
            <a:off x="406400" y="508002"/>
            <a:ext cx="7213600" cy="50966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5684"/>
          <a:stretch/>
        </p:blipFill>
        <p:spPr>
          <a:xfrm>
            <a:off x="406400" y="406402"/>
            <a:ext cx="7416800" cy="51745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5058"/>
          <a:stretch/>
        </p:blipFill>
        <p:spPr>
          <a:xfrm>
            <a:off x="406400" y="508002"/>
            <a:ext cx="7213600" cy="51124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rotWithShape="1">
          <a:blip r:embed="rId2" cstate="print"/>
          <a:srcRect b="6669"/>
          <a:stretch/>
        </p:blipFill>
        <p:spPr>
          <a:xfrm>
            <a:off x="406400" y="508002"/>
            <a:ext cx="6908800" cy="50256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C7E80620D66A4BA3A1894D80D56BA4" ma:contentTypeVersion="2" ma:contentTypeDescription="Create a new document." ma:contentTypeScope="" ma:versionID="5cdde28d7ee997da5734d0e2c8df0533">
  <xsd:schema xmlns:xsd="http://www.w3.org/2001/XMLSchema" xmlns:xs="http://www.w3.org/2001/XMLSchema" xmlns:p="http://schemas.microsoft.com/office/2006/metadata/properties" xmlns:ns2="2d9af93f-d122-4b3f-896d-d992302f69ab" targetNamespace="http://schemas.microsoft.com/office/2006/metadata/properties" ma:root="true" ma:fieldsID="dc11d776f25f992348da047cb955b551" ns2:_="">
    <xsd:import namespace="2d9af93f-d122-4b3f-896d-d992302f69a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af93f-d122-4b3f-896d-d992302f69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4AF14F-E824-4026-82E7-2F0A382304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af93f-d122-4b3f-896d-d992302f69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C45170-9816-4A60-A651-3AE75224508C}">
  <ds:schemaRefs>
    <ds:schemaRef ds:uri="http://schemas.microsoft.com/sharepoint/v3/contenttype/forms"/>
  </ds:schemaRefs>
</ds:datastoreItem>
</file>

<file path=customXml/itemProps3.xml><?xml version="1.0" encoding="utf-8"?>
<ds:datastoreItem xmlns:ds="http://schemas.openxmlformats.org/officeDocument/2006/customXml" ds:itemID="{2A546B9D-6A6E-434C-9424-FF04BE1E0FE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232</TotalTime>
  <Words>241</Words>
  <Application>Microsoft Office PowerPoint</Application>
  <PresentationFormat>Custom</PresentationFormat>
  <Paragraphs>45</Paragraphs>
  <Slides>48</Slides>
  <Notes>0</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GEETZ</cp:lastModifiedBy>
  <cp:revision>12</cp:revision>
  <dcterms:created xsi:type="dcterms:W3CDTF">2023-02-01T05:13:28Z</dcterms:created>
  <dcterms:modified xsi:type="dcterms:W3CDTF">2023-02-02T18:53:59Z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2023-02-01T00:00:00Z</vt:filetime>
  </property>
  <property fmtid="{D5CDD505-2E9C-101B-9397-08002B2CF9AE}" pid="3" name="LastSaved">
    <vt:filetime>2023-02-01T00:00:00Z</vt:filetime>
  </property>
  <property fmtid="{D5CDD505-2E9C-101B-9397-08002B2CF9AE}" pid="4" name="ContentTypeId">
    <vt:lpwstr>0x01010075C7E80620D66A4BA3A1894D80D56BA4</vt:lpwstr>
  </property>
</Properties>
</file>